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102B-6CD2-467C-8AF0-65B9487466E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5CE1-A9EB-49E3-BEC6-4C4E28FFEF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102B-6CD2-467C-8AF0-65B9487466E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5CE1-A9EB-49E3-BEC6-4C4E28FFEF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102B-6CD2-467C-8AF0-65B9487466E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5CE1-A9EB-49E3-BEC6-4C4E28FFEF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102B-6CD2-467C-8AF0-65B9487466E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5CE1-A9EB-49E3-BEC6-4C4E28FFEF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102B-6CD2-467C-8AF0-65B9487466E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5CE1-A9EB-49E3-BEC6-4C4E28FFEF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102B-6CD2-467C-8AF0-65B9487466E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5CE1-A9EB-49E3-BEC6-4C4E28FFEF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102B-6CD2-467C-8AF0-65B9487466E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5CE1-A9EB-49E3-BEC6-4C4E28FFEF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102B-6CD2-467C-8AF0-65B9487466E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5CE1-A9EB-49E3-BEC6-4C4E28FFEF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102B-6CD2-467C-8AF0-65B9487466E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5CE1-A9EB-49E3-BEC6-4C4E28FFEF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102B-6CD2-467C-8AF0-65B9487466E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5CE1-A9EB-49E3-BEC6-4C4E28FFEF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102B-6CD2-467C-8AF0-65B9487466E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5CE1-A9EB-49E3-BEC6-4C4E28FFEF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0102B-6CD2-467C-8AF0-65B9487466E2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E5CE1-A9EB-49E3-BEC6-4C4E28FFEFD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685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Diazines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Pyridazine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Pyrimidine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Pyrazine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3276600"/>
            <a:ext cx="5576082" cy="160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81000"/>
            <a:ext cx="303847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762000"/>
            <a:ext cx="4143257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" y="5105400"/>
            <a:ext cx="5791200" cy="1207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762000"/>
            <a:ext cx="625811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4800600"/>
            <a:ext cx="6134100" cy="95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828800"/>
            <a:ext cx="5105400" cy="1952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4343400"/>
            <a:ext cx="7620000" cy="1543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" y="533400"/>
            <a:ext cx="4795837" cy="79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81000"/>
            <a:ext cx="8991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1- Two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heteroatoms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withdraw electron density from the ring carbons even more than one in pyridine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2- 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unsubstituted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diazines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are even more resistant to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electrophilic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substitution than is pyridine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3-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diazines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more easily attacked by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nucleophiles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than pyridine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4- each of the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diazines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is appreciably less basic than pyridine,</a:t>
            </a:r>
          </a:p>
          <a:p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electrophilic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additions take place at one nitrogen only,  because the presence of the positive charge in the products renders the second nitrogen extremely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unreactive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towards a second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electrophilic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addition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9274" y="2667000"/>
            <a:ext cx="6064526" cy="33814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04800"/>
            <a:ext cx="8763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 positions on each of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diazines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with the sole exception of the 5 - position of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pyrimidine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are   α  and/or   γ  to 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ring nitrogen and, in considering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nucleophilic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addition/substitution,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monohalo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diazines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are more reactive than either 2 -  or 4 - halo - pyridines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295400"/>
            <a:ext cx="5791200" cy="12471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304800" y="2667000"/>
            <a:ext cx="228600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Preparation method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3124200"/>
            <a:ext cx="7162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pyrazine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produce from  1,2 -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diamine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a 1,2 -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dicarbonyl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compound generate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unsymmetrica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or using 2 -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aminocarbonyl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compounds also generates symmetrically substituted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4114800"/>
            <a:ext cx="4181475" cy="23717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8001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hydrazine and this in combination with 1,4 -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dicarbonyl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compounds readily produces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dihydro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pyridazines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219200"/>
            <a:ext cx="4381500" cy="1885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457200" y="3429000"/>
            <a:ext cx="8534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Pyrimidines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result from the interaction of a 1,3 -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dicarbonyl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component and 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amidine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4419600"/>
            <a:ext cx="4533900" cy="1790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533400"/>
            <a:ext cx="7391400" cy="1218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133600"/>
            <a:ext cx="7010400" cy="1138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3810000"/>
            <a:ext cx="7848600" cy="1041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8200" y="5562600"/>
            <a:ext cx="5457825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8200" y="5105400"/>
            <a:ext cx="4038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943475" y="5181600"/>
            <a:ext cx="221932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57200" y="152400"/>
            <a:ext cx="240506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27559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762000"/>
            <a:ext cx="414337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/>
          <a:srcRect t="6802" b="11572"/>
          <a:stretch>
            <a:fillRect/>
          </a:stretch>
        </p:blipFill>
        <p:spPr bwMode="auto">
          <a:xfrm>
            <a:off x="1447800" y="1371600"/>
            <a:ext cx="33528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" y="1066800"/>
            <a:ext cx="56769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19200" y="3810000"/>
            <a:ext cx="5791200" cy="29089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219200" y="2590800"/>
            <a:ext cx="5867400" cy="9418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52400"/>
            <a:ext cx="3657600" cy="924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066800"/>
            <a:ext cx="2515304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0200" y="2286000"/>
            <a:ext cx="3962400" cy="892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00200" y="1905000"/>
            <a:ext cx="31623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47800" y="3581400"/>
            <a:ext cx="6248400" cy="811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4800" y="4343400"/>
            <a:ext cx="29527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505200" y="4419600"/>
            <a:ext cx="14573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600200" y="5410200"/>
            <a:ext cx="2971800" cy="78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295400" y="6248400"/>
            <a:ext cx="360997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52400"/>
            <a:ext cx="59436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1905000"/>
            <a:ext cx="4724400" cy="955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3276600"/>
            <a:ext cx="3962400" cy="9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95400" y="4876800"/>
            <a:ext cx="6019800" cy="1573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152400"/>
            <a:ext cx="31886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REACTIONS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47800" y="1219200"/>
            <a:ext cx="1274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Alkylation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676400"/>
            <a:ext cx="4038600" cy="833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2667000"/>
            <a:ext cx="5857875" cy="73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1371600" y="4114800"/>
            <a:ext cx="2346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Substitution at Carbon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4648200"/>
            <a:ext cx="3981450" cy="1691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201</Words>
  <Application>Microsoft Office PowerPoint</Application>
  <PresentationFormat>On-screen Show (4:3)</PresentationFormat>
  <Paragraphs>15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Diazines:   Pyridazine, Pyrimidine and Pyrazine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Chemistry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Diazines:   Pyridazine, Pyrimidine and Pyrazine</dc:title>
  <dc:creator>Tahseen</dc:creator>
  <cp:lastModifiedBy>Tahseen</cp:lastModifiedBy>
  <cp:revision>8</cp:revision>
  <dcterms:created xsi:type="dcterms:W3CDTF">2016-03-22T18:31:20Z</dcterms:created>
  <dcterms:modified xsi:type="dcterms:W3CDTF">2016-03-22T19:49:08Z</dcterms:modified>
</cp:coreProperties>
</file>