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handoutMasterIdLst>
    <p:handoutMasterId r:id="rId22"/>
  </p:handoutMasterIdLst>
  <p:sldIdLst>
    <p:sldId id="256" r:id="rId2"/>
    <p:sldId id="258" r:id="rId3"/>
    <p:sldId id="259" r:id="rId4"/>
    <p:sldId id="269" r:id="rId5"/>
    <p:sldId id="257" r:id="rId6"/>
    <p:sldId id="267" r:id="rId7"/>
    <p:sldId id="268" r:id="rId8"/>
    <p:sldId id="262" r:id="rId9"/>
    <p:sldId id="293" r:id="rId10"/>
    <p:sldId id="260" r:id="rId11"/>
    <p:sldId id="270" r:id="rId12"/>
    <p:sldId id="271" r:id="rId13"/>
    <p:sldId id="274" r:id="rId14"/>
    <p:sldId id="281" r:id="rId15"/>
    <p:sldId id="282" r:id="rId16"/>
    <p:sldId id="284" r:id="rId17"/>
    <p:sldId id="277" r:id="rId18"/>
    <p:sldId id="286" r:id="rId19"/>
    <p:sldId id="288" r:id="rId20"/>
    <p:sldId id="279" r:id="rId21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32E0F13-2FEC-4C2B-9D06-F660C138C6B6}" type="datetimeFigureOut">
              <a:rPr lang="ar-IQ" smtClean="0"/>
              <a:t>17/03/1440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B941F70-93B0-4824-A372-6015171B4E7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1338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عنوان، ومحتوى،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838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648200" y="1828800"/>
            <a:ext cx="38100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3CC9AF-C6D3-4846-8CA2-0140F2E69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عنوان، واثنان من المحتوى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838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810000" cy="2171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685800" y="4152900"/>
            <a:ext cx="3810000" cy="2171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4648200" y="1828800"/>
            <a:ext cx="38100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238F820-18F6-4CE9-9F6E-C14D80B81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5CE5486-B700-4FAD-8684-9737E3BCC801}" type="datetimeFigureOut">
              <a:rPr lang="en-US" smtClean="0"/>
              <a:pPr/>
              <a:t>11/25/2018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3CF2AB-DDAF-4296-A34B-ED5360A1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PRACTICAL (6 ) PATHOLOGY         </a:t>
            </a:r>
            <a:r>
              <a:rPr lang="ar-IQ" dirty="0" smtClean="0"/>
              <a:t/>
            </a:r>
            <a:br>
              <a:rPr lang="ar-IQ" dirty="0" smtClean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T</a:t>
            </a:r>
            <a:r>
              <a:rPr lang="en-US" sz="4000" b="1" dirty="0" smtClean="0"/>
              <a:t>hyroid gland disorders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library.med.utah.edu/WebPath/jpeg4/ENDO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19200"/>
            <a:ext cx="4800600" cy="3152775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685800" y="4572000"/>
            <a:ext cx="75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This diffusely enlarged thyroid gland is somewhat nodular. 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981200" y="304798"/>
            <a:ext cx="449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nodular goiter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>
                <a:latin typeface="Arial" pitchFamily="34" charset="0"/>
                <a:cs typeface="Arial" pitchFamily="34" charset="0"/>
              </a:rPr>
              <a:t>Multinodular</a:t>
            </a:r>
            <a:r>
              <a:rPr lang="en-US" sz="4400" dirty="0">
                <a:latin typeface="Arial" pitchFamily="34" charset="0"/>
                <a:cs typeface="Arial" pitchFamily="34" charset="0"/>
              </a:rPr>
              <a:t> Goiter</a:t>
            </a:r>
          </a:p>
        </p:txBody>
      </p:sp>
      <p:pic>
        <p:nvPicPr>
          <p:cNvPr id="2765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1371600"/>
            <a:ext cx="3657600" cy="4387596"/>
          </a:xfrm>
        </p:spPr>
      </p:pic>
      <p:sp>
        <p:nvSpPr>
          <p:cNvPr id="276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828800"/>
            <a:ext cx="4876800" cy="4495800"/>
          </a:xfrm>
        </p:spPr>
        <p:txBody>
          <a:bodyPr/>
          <a:lstStyle/>
          <a:p>
            <a:endParaRPr lang="en-US" sz="2800" dirty="0"/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Asymmetric enlargement</a:t>
            </a:r>
          </a:p>
          <a:p>
            <a:r>
              <a:rPr lang="en-US" sz="2800" b="1" dirty="0" err="1">
                <a:latin typeface="Arial" pitchFamily="34" charset="0"/>
                <a:cs typeface="Arial" pitchFamily="34" charset="0"/>
              </a:rPr>
              <a:t>Multinodular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err="1">
                <a:latin typeface="Arial" pitchFamily="34" charset="0"/>
                <a:cs typeface="Arial" pitchFamily="34" charset="0"/>
              </a:rPr>
              <a:t>Haemorrhage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Calcification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Fibrosis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Cystic degeneration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itchFamily="34" charset="0"/>
                <a:cs typeface="Arial" pitchFamily="34" charset="0"/>
              </a:rPr>
              <a:t>Multinodular</a:t>
            </a:r>
            <a:r>
              <a:rPr lang="en-US" dirty="0">
                <a:latin typeface="Arial" pitchFamily="34" charset="0"/>
                <a:cs typeface="Arial" pitchFamily="34" charset="0"/>
              </a:rPr>
              <a:t> Goiter</a:t>
            </a:r>
          </a:p>
        </p:txBody>
      </p:sp>
      <p:pic>
        <p:nvPicPr>
          <p:cNvPr id="2867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1828800"/>
            <a:ext cx="3962400" cy="3733800"/>
          </a:xfrm>
        </p:spPr>
      </p:pic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28800"/>
            <a:ext cx="4191000" cy="4495800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Numerous follicles varying in size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Recent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haemorrhage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err="1">
                <a:latin typeface="Arial" pitchFamily="34" charset="0"/>
                <a:cs typeface="Arial" pitchFamily="34" charset="0"/>
              </a:rPr>
              <a:t>Haemosiderin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Calcification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Cystic degeneration</a:t>
            </a:r>
          </a:p>
          <a:p>
            <a:pPr marL="109728" indent="0">
              <a:buNone/>
            </a:pP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library.med.utah.edu/WebPath/jpeg4/ENDO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43000"/>
            <a:ext cx="5943600" cy="3381375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762000" y="4800600"/>
            <a:ext cx="762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The follicles are irregularly enlarged, with flattened epithelium, consistent with inactivity, in this microscopic appearance at low power of a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multinodular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goiter.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8200" y="152400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multinodular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goiter.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Thyroid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Neoplasms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>
              <a:buFontTx/>
              <a:buNone/>
            </a:pPr>
            <a:r>
              <a:rPr lang="en-US" sz="3600" dirty="0"/>
              <a:t>I.	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Primary  </a:t>
            </a:r>
            <a:r>
              <a:rPr lang="en-US" sz="3600" b="1" dirty="0" err="1">
                <a:latin typeface="Arial" pitchFamily="34" charset="0"/>
                <a:cs typeface="Arial" pitchFamily="34" charset="0"/>
              </a:rPr>
              <a:t>Tumours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 marL="1524000" lvl="2" indent="-609600"/>
            <a:r>
              <a:rPr lang="en-US" sz="3200" b="1" dirty="0">
                <a:latin typeface="Arial" pitchFamily="34" charset="0"/>
                <a:cs typeface="Arial" pitchFamily="34" charset="0"/>
              </a:rPr>
              <a:t>Epithelial</a:t>
            </a:r>
          </a:p>
          <a:p>
            <a:pPr marL="1524000" lvl="2" indent="-609600"/>
            <a:r>
              <a:rPr lang="en-US" sz="3200" b="1" dirty="0">
                <a:latin typeface="Arial" pitchFamily="34" charset="0"/>
                <a:cs typeface="Arial" pitchFamily="34" charset="0"/>
              </a:rPr>
              <a:t>Malignant Lymphomas</a:t>
            </a:r>
          </a:p>
          <a:p>
            <a:pPr marL="1524000" lvl="2" indent="-609600"/>
            <a:r>
              <a:rPr lang="en-US" sz="3200" b="1" dirty="0" err="1">
                <a:latin typeface="Arial" pitchFamily="34" charset="0"/>
                <a:cs typeface="Arial" pitchFamily="34" charset="0"/>
              </a:rPr>
              <a:t>Mesenchymal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>
                <a:latin typeface="Arial" pitchFamily="34" charset="0"/>
                <a:cs typeface="Arial" pitchFamily="34" charset="0"/>
              </a:rPr>
              <a:t>tumours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  <a:p>
            <a:pPr marL="1524000" lvl="2" indent="-609600">
              <a:buFontTx/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812800" indent="-812800">
              <a:buFontTx/>
              <a:buNone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II.	Metastatic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Tumors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 marL="1524000" lvl="2" indent="-609600"/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524000" lvl="2" indent="-609600"/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524000" lvl="2" indent="-609600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Epithelial Thyroid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Neoplasms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itchFamily="34" charset="0"/>
                <a:cs typeface="Arial" pitchFamily="34" charset="0"/>
              </a:rPr>
              <a:t>Tumours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of follicular cells</a:t>
            </a:r>
          </a:p>
          <a:p>
            <a:pPr lvl="1"/>
            <a:r>
              <a:rPr lang="en-US" b="1" dirty="0">
                <a:latin typeface="Arial" pitchFamily="34" charset="0"/>
                <a:cs typeface="Arial" pitchFamily="34" charset="0"/>
              </a:rPr>
              <a:t>Benign (adenomas)</a:t>
            </a:r>
          </a:p>
          <a:p>
            <a:pPr lvl="2"/>
            <a:r>
              <a:rPr lang="en-US" b="1" dirty="0">
                <a:latin typeface="Arial" pitchFamily="34" charset="0"/>
                <a:cs typeface="Arial" pitchFamily="34" charset="0"/>
              </a:rPr>
              <a:t>Follicular adenoma</a:t>
            </a:r>
          </a:p>
          <a:p>
            <a:pPr lvl="1"/>
            <a:r>
              <a:rPr lang="en-US" b="1" dirty="0">
                <a:latin typeface="Arial" pitchFamily="34" charset="0"/>
                <a:cs typeface="Arial" pitchFamily="34" charset="0"/>
              </a:rPr>
              <a:t>Malignant (carcinomas)</a:t>
            </a:r>
          </a:p>
          <a:p>
            <a:pPr lvl="2"/>
            <a:r>
              <a:rPr lang="en-US" b="1" dirty="0">
                <a:latin typeface="Arial" pitchFamily="34" charset="0"/>
                <a:cs typeface="Arial" pitchFamily="34" charset="0"/>
              </a:rPr>
              <a:t>Follicular carcinoma (10-20%)</a:t>
            </a:r>
          </a:p>
          <a:p>
            <a:pPr lvl="2"/>
            <a:r>
              <a:rPr lang="en-US" b="1" dirty="0">
                <a:latin typeface="Arial" pitchFamily="34" charset="0"/>
                <a:cs typeface="Arial" pitchFamily="34" charset="0"/>
              </a:rPr>
              <a:t>Papillary carcinoma (75-85%)</a:t>
            </a:r>
          </a:p>
          <a:p>
            <a:pPr lvl="2"/>
            <a:r>
              <a:rPr lang="en-US" b="1" dirty="0">
                <a:latin typeface="Arial" pitchFamily="34" charset="0"/>
                <a:cs typeface="Arial" pitchFamily="34" charset="0"/>
              </a:rPr>
              <a:t>Undifferentiated (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anaplastic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) carcinoma (&lt;5%)</a:t>
            </a:r>
          </a:p>
          <a:p>
            <a:r>
              <a:rPr lang="en-US" b="1" dirty="0" err="1">
                <a:latin typeface="Arial" pitchFamily="34" charset="0"/>
                <a:cs typeface="Arial" pitchFamily="34" charset="0"/>
              </a:rPr>
              <a:t>Tumours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of C-cells</a:t>
            </a:r>
          </a:p>
          <a:p>
            <a:pPr lvl="1"/>
            <a:r>
              <a:rPr lang="en-US" b="1" dirty="0" err="1">
                <a:latin typeface="Arial" pitchFamily="34" charset="0"/>
                <a:cs typeface="Arial" pitchFamily="34" charset="0"/>
              </a:rPr>
              <a:t>Medullary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thyroid carcinoma (MTC - 5%)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Follicular Adenoma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219200"/>
            <a:ext cx="4114800" cy="5105400"/>
          </a:xfrm>
        </p:spPr>
        <p:txBody>
          <a:bodyPr/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Solitary, Variably sized,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encapsulated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, well-circumscribed with homogenous gray-white to red-brown cut-surface</a:t>
            </a:r>
          </a:p>
          <a:p>
            <a:pPr marL="109728" indent="0">
              <a:buNone/>
            </a:pP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447800"/>
            <a:ext cx="3810000" cy="3333750"/>
          </a:xfr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library.med.utah.edu/WebPath/jpeg4/ENDO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4800600" cy="3152775"/>
          </a:xfrm>
          <a:prstGeom prst="rect">
            <a:avLst/>
          </a:prstGeom>
          <a:noFill/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457200" y="3505200"/>
          <a:ext cx="8225338" cy="2260600"/>
        </p:xfrm>
        <a:graphic>
          <a:graphicData uri="http://schemas.openxmlformats.org/drawingml/2006/table">
            <a:tbl>
              <a:tblPr/>
              <a:tblGrid>
                <a:gridCol w="8225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6060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Arial" pitchFamily="34" charset="0"/>
                          <a:cs typeface="Arial" pitchFamily="34" charset="0"/>
                        </a:rPr>
                        <a:t>Here is another follicular neoplasm (a follicular adenoma </a:t>
                      </a:r>
                      <a:r>
                        <a:rPr lang="en-US" sz="2400" b="1" dirty="0" err="1">
                          <a:latin typeface="Arial" pitchFamily="34" charset="0"/>
                          <a:cs typeface="Arial" pitchFamily="34" charset="0"/>
                        </a:rPr>
                        <a:t>histologically</a:t>
                      </a:r>
                      <a:r>
                        <a:rPr lang="en-US" sz="2400" b="1" dirty="0">
                          <a:latin typeface="Arial" pitchFamily="34" charset="0"/>
                          <a:cs typeface="Arial" pitchFamily="34" charset="0"/>
                        </a:rPr>
                        <a:t>) that is surrounded by a thin white capsule. It is sometimes difficult to tell a well-differentiated follicular carcinoma from a follicular adenoma. 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Follicular Carcinoma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28800"/>
            <a:ext cx="4114800" cy="44958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Solitary round or oval nodule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Thick capsule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Composed of follicles</a:t>
            </a:r>
          </a:p>
          <a:p>
            <a:r>
              <a:rPr lang="en-US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Capsular invasion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or </a:t>
            </a:r>
            <a:r>
              <a:rPr lang="en-US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vascular </a:t>
            </a:r>
            <a:r>
              <a:rPr lang="en-US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invasion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minimally invasive and widely invasive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8327" y="1872575"/>
            <a:ext cx="4267200" cy="2962275"/>
          </a:xfr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Papillary Carcinoma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828800"/>
            <a:ext cx="4495800" cy="4495800"/>
          </a:xfrm>
        </p:spPr>
        <p:txBody>
          <a:bodyPr/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Variable size (microscopic to several cm)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Solid or cystic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Infiltrative or encapsulated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Solitary or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multicentric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(20%)</a:t>
            </a:r>
          </a:p>
        </p:txBody>
      </p:sp>
      <p:pic>
        <p:nvPicPr>
          <p:cNvPr id="3789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295400"/>
            <a:ext cx="3659187" cy="4495800"/>
          </a:xfr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ndo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4495800" cy="5146675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4876800" y="1295400"/>
            <a:ext cx="411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 smtClean="0"/>
              <a:t>   Macroscopic normal appearance of the thyroid gland in the middle of  neck.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library.med.utah.edu/WebPath/jpeg4/ENDO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838200"/>
            <a:ext cx="5867400" cy="3429000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429047"/>
              </p:ext>
            </p:extLst>
          </p:nvPr>
        </p:nvGraphicFramePr>
        <p:xfrm>
          <a:off x="152400" y="3048000"/>
          <a:ext cx="8610600" cy="4297680"/>
        </p:xfrm>
        <a:graphic>
          <a:graphicData uri="http://schemas.openxmlformats.org/drawingml/2006/table">
            <a:tbl>
              <a:tblPr/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9768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rial" pitchFamily="34" charset="0"/>
                          <a:cs typeface="Arial" pitchFamily="34" charset="0"/>
                        </a:rPr>
                        <a:t>This is the microscopic appearance of a papillary carcinoma of the thyroid. The fronds of tissue have </a:t>
                      </a:r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an</a:t>
                      </a:r>
                      <a:r>
                        <a:rPr lang="en-US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overall </a:t>
                      </a:r>
                      <a:r>
                        <a:rPr lang="en-US" b="1" dirty="0">
                          <a:latin typeface="Arial" pitchFamily="34" charset="0"/>
                          <a:cs typeface="Arial" pitchFamily="34" charset="0"/>
                        </a:rPr>
                        <a:t>papillary pattern. There is no such thing as a papillary adenoma, and all papillary </a:t>
                      </a:r>
                      <a:r>
                        <a:rPr lang="en-US" b="1" dirty="0" err="1">
                          <a:latin typeface="Arial" pitchFamily="34" charset="0"/>
                          <a:cs typeface="Arial" pitchFamily="34" charset="0"/>
                        </a:rPr>
                        <a:t>neoplasms</a:t>
                      </a:r>
                      <a:r>
                        <a:rPr lang="en-US" b="1" dirty="0">
                          <a:latin typeface="Arial" pitchFamily="34" charset="0"/>
                          <a:cs typeface="Arial" pitchFamily="34" charset="0"/>
                        </a:rPr>
                        <a:t> of the thyroid should be considered malignant.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ndo0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71600" y="228600"/>
            <a:ext cx="6400800" cy="4279900"/>
          </a:xfrm>
          <a:prstGeom prst="rect">
            <a:avLst/>
          </a:prstGeom>
          <a:noFill/>
          <a:ln/>
        </p:spPr>
      </p:pic>
      <p:sp>
        <p:nvSpPr>
          <p:cNvPr id="3" name="مربع نص 2"/>
          <p:cNvSpPr txBox="1"/>
          <p:nvPr/>
        </p:nvSpPr>
        <p:spPr>
          <a:xfrm>
            <a:off x="1219200" y="45720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20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Microscopic normal thyroid  consists of follicles lined</a:t>
            </a:r>
          </a:p>
          <a:p>
            <a:pPr algn="ctr" rtl="1"/>
            <a:r>
              <a:rPr lang="en-US" sz="2400" b="1" dirty="0" smtClean="0">
                <a:latin typeface="Arial" charset="0"/>
              </a:rPr>
              <a:t> by a cuboidal epithelium and filled with pink, homogenous colloid</a:t>
            </a:r>
            <a:r>
              <a:rPr lang="en-US" sz="2400" dirty="0" smtClean="0">
                <a:latin typeface="Arial" charset="0"/>
              </a:rPr>
              <a:t> </a:t>
            </a: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Graves Disease</a:t>
            </a:r>
          </a:p>
        </p:txBody>
      </p:sp>
      <p:pic>
        <p:nvPicPr>
          <p:cNvPr id="21510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295400"/>
            <a:ext cx="3276600" cy="2171700"/>
          </a:xfrm>
        </p:spPr>
      </p:pic>
      <p:pic>
        <p:nvPicPr>
          <p:cNvPr id="21511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85800" y="3581400"/>
            <a:ext cx="2209800" cy="2171700"/>
          </a:xfrm>
        </p:spPr>
      </p:pic>
      <p:sp>
        <p:nvSpPr>
          <p:cNvPr id="2150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3733800" y="1219200"/>
            <a:ext cx="5029200" cy="5105400"/>
          </a:xfrm>
        </p:spPr>
        <p:txBody>
          <a:bodyPr/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Symmetrical enlargement of thyroid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gland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Cut-surface is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homogenous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, soft and appear meaty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Hyperplasia  and hypertrophy of follicular cells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Related image"/>
          <p:cNvPicPr>
            <a:picLocks noChangeAspect="1" noChangeArrowheads="1"/>
          </p:cNvPicPr>
          <p:nvPr/>
        </p:nvPicPr>
        <p:blipFill>
          <a:blip r:embed="rId2"/>
          <a:srcRect l="2198" t="16117" r="1099"/>
          <a:stretch>
            <a:fillRect/>
          </a:stretch>
        </p:blipFill>
        <p:spPr bwMode="auto">
          <a:xfrm>
            <a:off x="457201" y="838200"/>
            <a:ext cx="8077200" cy="51054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3886200" y="609600"/>
            <a:ext cx="3426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Graves Disease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Hashimoto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Thyroiditis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5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1676400"/>
            <a:ext cx="4191000" cy="3581400"/>
          </a:xfrm>
        </p:spPr>
      </p:pic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28800"/>
            <a:ext cx="4267200" cy="4495800"/>
          </a:xfrm>
        </p:spPr>
        <p:txBody>
          <a:bodyPr/>
          <a:lstStyle/>
          <a:p>
            <a:endParaRPr lang="en-US" sz="2800" dirty="0"/>
          </a:p>
          <a:p>
            <a:endParaRPr lang="en-US" sz="2800" dirty="0"/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Diffuse enlargement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Firm or rubbery</a:t>
            </a:r>
          </a:p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Pale, yellow-tan, firm &amp; somewhat nodular cut surface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Hashimoto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Thyroiditis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1676400"/>
            <a:ext cx="4038600" cy="3581400"/>
          </a:xfrm>
        </p:spPr>
      </p:pic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066800"/>
            <a:ext cx="480060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Massive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lymphoplasmcytic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infiltration with lymphoid follicles formation 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Destruction of thyroid follicles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Increased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interstitial connective tissue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449580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This symmetrically small thyroid gland demonstrates atrophy. This patient was hypothyroid. This is the end result of Hashimoto's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thyroiditis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. 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s://library.med.utah.edu/WebPath/jpeg4/ENDO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"/>
            <a:ext cx="67818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goitre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905000"/>
            <a:ext cx="6537325" cy="4173538"/>
          </a:xfrm>
          <a:noFill/>
          <a:ln/>
        </p:spPr>
      </p:pic>
      <p:sp>
        <p:nvSpPr>
          <p:cNvPr id="13414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Goiter </a:t>
            </a:r>
            <a:br>
              <a:rPr lang="en-US" dirty="0" smtClean="0"/>
            </a:br>
            <a:r>
              <a:rPr lang="en-US" sz="3600" dirty="0" err="1" smtClean="0"/>
              <a:t>goiter</a:t>
            </a:r>
            <a:r>
              <a:rPr lang="en-US" sz="3600" dirty="0" smtClean="0"/>
              <a:t> simply means enlarged thyroid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1662</TotalTime>
  <Words>378</Words>
  <Application>Microsoft Office PowerPoint</Application>
  <PresentationFormat>On-screen Show (4:3)</PresentationFormat>
  <Paragraphs>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Lucida Sans Unicode</vt:lpstr>
      <vt:lpstr>Verdana</vt:lpstr>
      <vt:lpstr>Wingdings 2</vt:lpstr>
      <vt:lpstr>Wingdings 3</vt:lpstr>
      <vt:lpstr>ملتقى</vt:lpstr>
      <vt:lpstr>PRACTICAL (6 ) PATHOLOGY          </vt:lpstr>
      <vt:lpstr>PowerPoint Presentation</vt:lpstr>
      <vt:lpstr>PowerPoint Presentation</vt:lpstr>
      <vt:lpstr>Graves Disease</vt:lpstr>
      <vt:lpstr>PowerPoint Presentation</vt:lpstr>
      <vt:lpstr>Hashimoto Thyroiditis</vt:lpstr>
      <vt:lpstr>Hashimoto Thyroiditis</vt:lpstr>
      <vt:lpstr>PowerPoint Presentation</vt:lpstr>
      <vt:lpstr>Goiter  goiter simply means enlarged thyroid</vt:lpstr>
      <vt:lpstr>PowerPoint Presentation</vt:lpstr>
      <vt:lpstr>Multinodular Goiter</vt:lpstr>
      <vt:lpstr>Multinodular Goiter</vt:lpstr>
      <vt:lpstr>PowerPoint Presentation</vt:lpstr>
      <vt:lpstr>Thyroid Neoplasms</vt:lpstr>
      <vt:lpstr>Epithelial Thyroid Neoplasms</vt:lpstr>
      <vt:lpstr>Follicular Adenoma</vt:lpstr>
      <vt:lpstr>PowerPoint Presentation</vt:lpstr>
      <vt:lpstr>Follicular Carcinoma</vt:lpstr>
      <vt:lpstr>Papillary Carcinoma</vt:lpstr>
      <vt:lpstr>PowerPoint Presentation</vt:lpstr>
    </vt:vector>
  </TitlesOfParts>
  <Company>By DR.Ahmed Saker 2o1O  ;)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(7 ) PATHOLOGY  22-11-2017       </dc:title>
  <dc:creator>Windows User</dc:creator>
  <cp:lastModifiedBy>InteL</cp:lastModifiedBy>
  <cp:revision>67</cp:revision>
  <cp:lastPrinted>2018-11-23T16:00:02Z</cp:lastPrinted>
  <dcterms:created xsi:type="dcterms:W3CDTF">2017-11-20T09:16:30Z</dcterms:created>
  <dcterms:modified xsi:type="dcterms:W3CDTF">2018-11-26T09:12:48Z</dcterms:modified>
</cp:coreProperties>
</file>