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2" d="100"/>
          <a:sy n="42" d="100"/>
        </p:scale>
        <p:origin x="-7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E4F025-C166-45A6-B389-986529B98FFF}" type="datetimeFigureOut">
              <a:rPr lang="ar-IQ" smtClean="0"/>
              <a:pPr/>
              <a:t>09/04/1440</a:t>
            </a:fld>
            <a:endParaRPr lang="ar-IQ" dirty="0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 dirty="0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2C30B8-86C8-4C12-AFA7-67A85095B426}" type="slidenum">
              <a:rPr lang="ar-IQ" smtClean="0"/>
              <a:pPr/>
              <a:t>‹#›</a:t>
            </a:fld>
            <a:endParaRPr lang="ar-IQ" dirty="0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E4F025-C166-45A6-B389-986529B98FFF}" type="datetimeFigureOut">
              <a:rPr lang="ar-IQ" smtClean="0"/>
              <a:pPr/>
              <a:t>09/04/1440</a:t>
            </a:fld>
            <a:endParaRPr lang="ar-IQ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2C30B8-86C8-4C12-AFA7-67A85095B426}" type="slidenum">
              <a:rPr lang="ar-IQ" smtClean="0"/>
              <a:pPr/>
              <a:t>‹#›</a:t>
            </a:fld>
            <a:endParaRPr lang="ar-IQ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E4F025-C166-45A6-B389-986529B98FFF}" type="datetimeFigureOut">
              <a:rPr lang="ar-IQ" smtClean="0"/>
              <a:pPr/>
              <a:t>09/04/1440</a:t>
            </a:fld>
            <a:endParaRPr lang="ar-IQ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2C30B8-86C8-4C12-AFA7-67A85095B426}" type="slidenum">
              <a:rPr lang="ar-IQ" smtClean="0"/>
              <a:pPr/>
              <a:t>‹#›</a:t>
            </a:fld>
            <a:endParaRPr lang="ar-IQ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E4F025-C166-45A6-B389-986529B98FFF}" type="datetimeFigureOut">
              <a:rPr lang="ar-IQ" smtClean="0"/>
              <a:pPr/>
              <a:t>09/04/1440</a:t>
            </a:fld>
            <a:endParaRPr lang="ar-IQ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2C30B8-86C8-4C12-AFA7-67A85095B426}" type="slidenum">
              <a:rPr lang="ar-IQ" smtClean="0"/>
              <a:pPr/>
              <a:t>‹#›</a:t>
            </a:fld>
            <a:endParaRPr lang="ar-IQ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E4F025-C166-45A6-B389-986529B98FFF}" type="datetimeFigureOut">
              <a:rPr lang="ar-IQ" smtClean="0"/>
              <a:pPr/>
              <a:t>09/04/1440</a:t>
            </a:fld>
            <a:endParaRPr lang="ar-IQ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2C30B8-86C8-4C12-AFA7-67A85095B426}" type="slidenum">
              <a:rPr lang="ar-IQ" smtClean="0"/>
              <a:pPr/>
              <a:t>‹#›</a:t>
            </a:fld>
            <a:endParaRPr lang="ar-IQ" dirty="0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E4F025-C166-45A6-B389-986529B98FFF}" type="datetimeFigureOut">
              <a:rPr lang="ar-IQ" smtClean="0"/>
              <a:pPr/>
              <a:t>09/04/1440</a:t>
            </a:fld>
            <a:endParaRPr lang="ar-IQ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2C30B8-86C8-4C12-AFA7-67A85095B426}" type="slidenum">
              <a:rPr lang="ar-IQ" smtClean="0"/>
              <a:pPr/>
              <a:t>‹#›</a:t>
            </a:fld>
            <a:endParaRPr lang="ar-IQ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E4F025-C166-45A6-B389-986529B98FFF}" type="datetimeFigureOut">
              <a:rPr lang="ar-IQ" smtClean="0"/>
              <a:pPr/>
              <a:t>09/04/1440</a:t>
            </a:fld>
            <a:endParaRPr lang="ar-IQ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2C30B8-86C8-4C12-AFA7-67A85095B426}" type="slidenum">
              <a:rPr lang="ar-IQ" smtClean="0"/>
              <a:pPr/>
              <a:t>‹#›</a:t>
            </a:fld>
            <a:endParaRPr lang="ar-IQ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E4F025-C166-45A6-B389-986529B98FFF}" type="datetimeFigureOut">
              <a:rPr lang="ar-IQ" smtClean="0"/>
              <a:pPr/>
              <a:t>09/04/1440</a:t>
            </a:fld>
            <a:endParaRPr lang="ar-IQ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2C30B8-86C8-4C12-AFA7-67A85095B426}" type="slidenum">
              <a:rPr lang="ar-IQ" smtClean="0"/>
              <a:pPr/>
              <a:t>‹#›</a:t>
            </a:fld>
            <a:endParaRPr lang="ar-IQ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E4F025-C166-45A6-B389-986529B98FFF}" type="datetimeFigureOut">
              <a:rPr lang="ar-IQ" smtClean="0"/>
              <a:pPr/>
              <a:t>09/04/1440</a:t>
            </a:fld>
            <a:endParaRPr lang="ar-IQ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2C30B8-86C8-4C12-AFA7-67A85095B426}" type="slidenum">
              <a:rPr lang="ar-IQ" smtClean="0"/>
              <a:pPr/>
              <a:t>‹#›</a:t>
            </a:fld>
            <a:endParaRPr lang="ar-IQ" dirty="0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E4F025-C166-45A6-B389-986529B98FFF}" type="datetimeFigureOut">
              <a:rPr lang="ar-IQ" smtClean="0"/>
              <a:pPr/>
              <a:t>09/04/1440</a:t>
            </a:fld>
            <a:endParaRPr lang="ar-IQ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2C30B8-86C8-4C12-AFA7-67A85095B426}" type="slidenum">
              <a:rPr lang="ar-IQ" smtClean="0"/>
              <a:pPr/>
              <a:t>‹#›</a:t>
            </a:fld>
            <a:endParaRPr lang="ar-IQ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E4F025-C166-45A6-B389-986529B98FFF}" type="datetimeFigureOut">
              <a:rPr lang="ar-IQ" smtClean="0"/>
              <a:pPr/>
              <a:t>09/04/1440</a:t>
            </a:fld>
            <a:endParaRPr lang="ar-IQ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2C30B8-86C8-4C12-AFA7-67A85095B426}" type="slidenum">
              <a:rPr lang="ar-IQ" smtClean="0"/>
              <a:pPr/>
              <a:t>‹#›</a:t>
            </a:fld>
            <a:endParaRPr lang="ar-IQ" dirty="0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dirty="0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4E4F025-C166-45A6-B389-986529B98FFF}" type="datetimeFigureOut">
              <a:rPr lang="ar-IQ" smtClean="0"/>
              <a:pPr/>
              <a:t>09/04/1440</a:t>
            </a:fld>
            <a:endParaRPr lang="ar-IQ" dirty="0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 dirty="0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12C30B8-86C8-4C12-AFA7-67A85095B426}" type="slidenum">
              <a:rPr lang="ar-IQ" smtClean="0"/>
              <a:pPr/>
              <a:t>‹#›</a:t>
            </a:fld>
            <a:endParaRPr lang="ar-IQ" dirty="0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SA" b="1" dirty="0" smtClean="0">
                <a:solidFill>
                  <a:srgbClr val="FF0000"/>
                </a:solidFill>
              </a:rPr>
              <a:t>الدحرجة الأمامية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 smtClean="0">
                <a:solidFill>
                  <a:srgbClr val="FF0000"/>
                </a:solidFill>
              </a:rPr>
              <a:t>الخطوات التعليمية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1- أداء تمرينات تمهيدية تخدم وتساعد تعلم الحركة 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مثل 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 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الوقوف 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– ثني الركبتين 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كاملا ) .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2- 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وقوف 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– ثني الركبتين لوضع الكفين أمام 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الجسم .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3- 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وقوف 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– ثني لركبتين لوضع الكفين أمام 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الجسم 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، ثم ضم الرأس على 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الصدر .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4- نفس التمرين السابق مع إضافة وضع الكتفين على 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الأرض .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5- من نفس الوضع السابق مع دفع الأرض بالقدمين للوصول إلى الجلوس 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الطويل .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ar-IQ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6- نفس التمرين السابق مع الوصول إلى الوضع جلوس 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التكور .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7- أداء المهارة للوصول إلى وضع جلوس 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التكور .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8- أداء المهارة من الوقوف والوصول إلى الوضع 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النهائي .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9- أداء المهارة من الطيران 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للإمام .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ar-IQ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1- اليدان باتساع الصدر وأصابع الكف تشير 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للأمام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2- الرجلين مفرودة أثناء مرحلة الطيران في الهواء و بعد 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الدفع 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 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الارتقاء ) .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3- الرأس للدخل مضمومة ومثنية على 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الصدر .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4- دفع الأرض 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بالرجلين .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ar-IQ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5- ميل الصدر قليلا لإتمام ومساعدة اللاعب على أتمام 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الدحرجة .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6- الكتفان أول جزء في الجسم يلمس الأرض عند 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الدورن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7- الدوران يكون حول المحور العرضي 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للجسم .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8-عقب انتهاء لدوران يعود مركز ثقل الجسم فوق قاعدة 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الارتكاز 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 القدمين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 .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ar-IQ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5- ميل الصدر قليلا لإتمام ومساعدة اللاعب على أتمام 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الدحرجة .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6- الكتفان أول جزء في الجسم يلمس الأرض عند 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الدورن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7- الدوران يكون حول المحور العرضي 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للجسم .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8-عقب انتهاء لدوران يعود مركز ثقل الجسم فوق قاعدة 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الارتكاز 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 القدمين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 .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ar-IQ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 smtClean="0"/>
              <a:t>الاخطاء الشائعة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1- عدم وضع الكفين على </a:t>
            </a:r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الأرض .</a:t>
            </a:r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en-US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2- عدم ثني الذراعين عند أداء </a:t>
            </a:r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الدحرجة .</a:t>
            </a:r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en-US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3- عدم ثني الرأس وضمها على </a:t>
            </a:r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الصدر .</a:t>
            </a:r>
            <a:endParaRPr lang="en-US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4- عدم الدفع للأرض </a:t>
            </a:r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بالقدمين .</a:t>
            </a:r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en-US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5- </a:t>
            </a:r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البطئ</a:t>
            </a:r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في </a:t>
            </a:r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الدوران .</a:t>
            </a:r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en-US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ar-IQ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</TotalTime>
  <Words>270</Words>
  <Application>Microsoft Office PowerPoint</Application>
  <PresentationFormat>عرض على الشاشة (3:4)‏</PresentationFormat>
  <Paragraphs>29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انقلاب</vt:lpstr>
      <vt:lpstr>الدحرجة الأمامية</vt:lpstr>
      <vt:lpstr>الخطوات التعليمية</vt:lpstr>
      <vt:lpstr>الشريحة 3</vt:lpstr>
      <vt:lpstr>الشريحة 4</vt:lpstr>
      <vt:lpstr>الشريحة 5</vt:lpstr>
      <vt:lpstr>الشريحة 6</vt:lpstr>
      <vt:lpstr>الاخطاء الشائعة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الدحرجة الأمامية</dc:title>
  <dc:creator>مركز ابو حسن</dc:creator>
  <cp:lastModifiedBy>مركز ابو حسن</cp:lastModifiedBy>
  <cp:revision>7</cp:revision>
  <dcterms:created xsi:type="dcterms:W3CDTF">2018-12-17T16:31:18Z</dcterms:created>
  <dcterms:modified xsi:type="dcterms:W3CDTF">2018-12-17T17:31:43Z</dcterms:modified>
</cp:coreProperties>
</file>