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E4F025-C166-45A6-B389-986529B98FFF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2C30B8-86C8-4C12-AFA7-67A85095B426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الدحرجة الأمامية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الخطوات التعليمية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أداء تمرينات تمهيدية تخدم وتساعد تعلم الحركة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مثل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الوقوف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ثني الركبتين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كاملا )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وقوف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ثني الركبتين لوضع الكفين أمام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الجسم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وقوف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ثني لركبتين لوضع الكفين أمام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الجسم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، ثم ضم الرأس على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الصدر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 نفس التمرين السابق مع إضافة وضع الكتفين على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الأرض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من نفس الوضع السابق مع دفع الأرض بالقدمين للوصول إلى الجلوس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الطويل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نفس التمرين السابق مع الوصول إلى الوضع جلوس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التكور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7- أداء المهارة للوصول إلى وضع جلوس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التكور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8- أداء المهارة من الوقوف والوصول إلى الوضع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النهائي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9- أداء المهارة من الطيران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للإمام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اليدان باتساع الصدر وأصابع الكف تشير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للأمام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الرجلين مفرودة أثناء مرحلة الطيران في الهواء و بعد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الدفع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الارتقاء )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الرأس للدخل مضمومة ومثنية على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الصدر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 دفع الأرض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بالرجلين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ميل الصدر قليلا لإتمام ومساعدة اللاعب على أتمام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الدحرجة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الكتفان أول جزء في الجسم يلمس الأرض عند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الدورن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7- الدوران يكون حول المحور العرضي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للجسم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8-عقب انتهاء لدوران يعود مركز ثقل الجسم فوق قاعدة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الارتكاز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القدمين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ميل الصدر قليلا لإتمام ومساعدة اللاعب على أتمام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الدحرجة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الكتفان أول جزء في الجسم يلمس الأرض عند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الدورن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7- الدوران يكون حول المحور العرضي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للجسم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8-عقب انتهاء لدوران يعود مركز ثقل الجسم فوق قاعدة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الارتكاز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القدمين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الاخطاء الشائعة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1- عدم وضع الكفين على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الأرض .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2- عدم ثني الذراعين عند أداء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الدحرجة .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3- عدم ثني الرأس وضمها على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الصدر .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4- عدم الدفع للأرض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بالقدمين .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5-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البطئ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في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الدوران .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270</Words>
  <Application>Microsoft Office PowerPoint</Application>
  <PresentationFormat>عرض على الشاشة (3:4)‏</PresentationFormat>
  <Paragraphs>29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الدحرجة الأمامية</vt:lpstr>
      <vt:lpstr>الخطوات التعليمية</vt:lpstr>
      <vt:lpstr>الشريحة 3</vt:lpstr>
      <vt:lpstr>الشريحة 4</vt:lpstr>
      <vt:lpstr>الشريحة 5</vt:lpstr>
      <vt:lpstr>الشريحة 6</vt:lpstr>
      <vt:lpstr>الاخطاء الشائعة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الدحرجة الأمامية</dc:title>
  <dc:creator>مركز ابو حسن</dc:creator>
  <cp:lastModifiedBy>مركز ابو حسن</cp:lastModifiedBy>
  <cp:revision>7</cp:revision>
  <dcterms:created xsi:type="dcterms:W3CDTF">2018-12-17T16:31:18Z</dcterms:created>
  <dcterms:modified xsi:type="dcterms:W3CDTF">2018-12-17T17:31:43Z</dcterms:modified>
</cp:coreProperties>
</file>