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93" r:id="rId3"/>
    <p:sldId id="299" r:id="rId4"/>
    <p:sldId id="303" r:id="rId5"/>
    <p:sldId id="300" r:id="rId6"/>
    <p:sldId id="291" r:id="rId7"/>
  </p:sldIdLst>
  <p:sldSz cx="12192000" cy="6858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3" autoAdjust="0"/>
    <p:restoredTop sz="74067" autoAdjust="0"/>
  </p:normalViewPr>
  <p:slideViewPr>
    <p:cSldViewPr snapToGrid="0">
      <p:cViewPr>
        <p:scale>
          <a:sx n="66" d="100"/>
          <a:sy n="66" d="100"/>
        </p:scale>
        <p:origin x="-978" y="-1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5535" y="1875181"/>
            <a:ext cx="5233592" cy="1842449"/>
          </a:xfrm>
        </p:spPr>
        <p:txBody>
          <a:bodyPr>
            <a:noAutofit/>
          </a:bodyPr>
          <a:lstStyle/>
          <a:p>
            <a:pPr algn="r"/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en-US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الثانية</a:t>
            </a:r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مايكروسوفت اكسل 2010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98619"/>
            <a:ext cx="2286000" cy="1059381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GB" dirty="0"/>
          </a:p>
          <a:p>
            <a:pPr algn="r"/>
            <a:r>
              <a:rPr lang="ar-IQ" sz="60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الاستاذ غدير رعد</a:t>
            </a:r>
            <a:endParaRPr lang="ar-IQ" sz="60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ea typeface="+mj-ea"/>
              <a:cs typeface="Arabic Typesetting" panose="03020402040406030203" pitchFamily="66" charset="-78"/>
            </a:endParaRPr>
          </a:p>
          <a:p>
            <a:pPr algn="ctr"/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82971" y="165650"/>
            <a:ext cx="4512681" cy="2359835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الفصل الثاني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ثانية</a:t>
            </a:r>
            <a:endParaRPr lang="en-GB" sz="8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-204717" y="4019854"/>
            <a:ext cx="42581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Excel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اكسل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صفحة رئيسية</a:t>
            </a:r>
          </a:p>
          <a:p>
            <a:pPr marL="0" indent="0" algn="ctr" rtl="1">
              <a:buNone/>
            </a:pPr>
            <a:r>
              <a:rPr lang="en-US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41818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 b="82151"/>
          <a:stretch/>
        </p:blipFill>
        <p:spPr bwMode="auto">
          <a:xfrm>
            <a:off x="275223" y="113033"/>
            <a:ext cx="11531320" cy="155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سهم إلى اليمين 12"/>
          <p:cNvSpPr/>
          <p:nvPr/>
        </p:nvSpPr>
        <p:spPr>
          <a:xfrm rot="5400000" flipH="1">
            <a:off x="5749653" y="1898237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5525393" y="2442610"/>
            <a:ext cx="125559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رقم</a:t>
            </a:r>
            <a:endParaRPr lang="ar-SA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5" name="سهم إلى اليمين 14"/>
          <p:cNvSpPr/>
          <p:nvPr/>
        </p:nvSpPr>
        <p:spPr>
          <a:xfrm rot="7529853" flipH="1">
            <a:off x="3709728" y="2070759"/>
            <a:ext cx="1160551" cy="26755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2688004" y="2438833"/>
            <a:ext cx="125559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انماط</a:t>
            </a:r>
            <a:endParaRPr lang="ar-SA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06" t="6025" r="26047" b="82151"/>
          <a:stretch/>
        </p:blipFill>
        <p:spPr bwMode="auto">
          <a:xfrm>
            <a:off x="7929498" y="3146719"/>
            <a:ext cx="4162276" cy="302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سهم إلى اليمين 19"/>
          <p:cNvSpPr/>
          <p:nvPr/>
        </p:nvSpPr>
        <p:spPr>
          <a:xfrm rot="3683082" flipH="1">
            <a:off x="7504858" y="2089514"/>
            <a:ext cx="1254677" cy="2648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8548912" y="2493947"/>
            <a:ext cx="984569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محاذات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7" t="5947" r="44424" b="82151"/>
          <a:stretch/>
        </p:blipFill>
        <p:spPr bwMode="auto">
          <a:xfrm>
            <a:off x="4896760" y="3146719"/>
            <a:ext cx="2707583" cy="3024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0" t="6025" r="55662" b="82151"/>
          <a:stretch/>
        </p:blipFill>
        <p:spPr bwMode="auto">
          <a:xfrm>
            <a:off x="1742751" y="3146719"/>
            <a:ext cx="2381609" cy="302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73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/>
      <p:bldP spid="20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 b="82151"/>
          <a:stretch/>
        </p:blipFill>
        <p:spPr bwMode="auto">
          <a:xfrm>
            <a:off x="275223" y="113033"/>
            <a:ext cx="11531320" cy="155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سهم إلى اليمين 14"/>
          <p:cNvSpPr/>
          <p:nvPr/>
        </p:nvSpPr>
        <p:spPr>
          <a:xfrm rot="2119365" flipH="1">
            <a:off x="3706562" y="2119337"/>
            <a:ext cx="2064797" cy="3244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5675084" y="2549127"/>
            <a:ext cx="1377381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خلايا</a:t>
            </a:r>
            <a:endParaRPr lang="ar-SA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79" t="3121" r="65696" b="82151"/>
          <a:stretch/>
        </p:blipFill>
        <p:spPr bwMode="auto">
          <a:xfrm>
            <a:off x="7576454" y="2415344"/>
            <a:ext cx="3628573" cy="3725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1" t="5455" r="75514" b="83902"/>
          <a:stretch/>
        </p:blipFill>
        <p:spPr bwMode="auto">
          <a:xfrm>
            <a:off x="275223" y="3192550"/>
            <a:ext cx="4656234" cy="2583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سهم إلى اليمين 17"/>
          <p:cNvSpPr/>
          <p:nvPr/>
        </p:nvSpPr>
        <p:spPr>
          <a:xfrm rot="5400000" flipH="1">
            <a:off x="1663694" y="2071784"/>
            <a:ext cx="1201364" cy="344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1008782" y="2284445"/>
            <a:ext cx="125559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تحرير</a:t>
            </a:r>
            <a:endParaRPr lang="ar-SA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287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8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مثال عملي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180114" y="1436913"/>
            <a:ext cx="7721154" cy="91440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6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اولا: ص</a:t>
            </a:r>
            <a:r>
              <a:rPr lang="ar-IQ" sz="36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مم </a:t>
            </a:r>
            <a:r>
              <a:rPr lang="ar-IQ" sz="36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الجدول التالي باستخدام برنامج </a:t>
            </a:r>
            <a:r>
              <a:rPr lang="ar-IQ" sz="36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الاكسل</a:t>
            </a:r>
            <a:endParaRPr lang="en-US" sz="3600" b="1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90" t="33730" r="8531" b="38294"/>
          <a:stretch/>
        </p:blipFill>
        <p:spPr bwMode="auto">
          <a:xfrm>
            <a:off x="3410857" y="2220686"/>
            <a:ext cx="7097041" cy="247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8"/>
          <p:cNvSpPr txBox="1">
            <a:spLocks/>
          </p:cNvSpPr>
          <p:nvPr/>
        </p:nvSpPr>
        <p:spPr>
          <a:xfrm>
            <a:off x="4180114" y="4691441"/>
            <a:ext cx="7721154" cy="78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Wingdings 3" panose="05040102010807070707" pitchFamily="18" charset="2"/>
              <a:buNone/>
            </a:pPr>
            <a:r>
              <a:rPr lang="ar-IQ" sz="36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ثانيا: احسب المجموع باستخدام دالة الجمع التلقائي</a:t>
            </a:r>
            <a:endParaRPr lang="en-US" sz="3600" b="1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Content Placeholder 8"/>
          <p:cNvSpPr txBox="1">
            <a:spLocks/>
          </p:cNvSpPr>
          <p:nvPr/>
        </p:nvSpPr>
        <p:spPr>
          <a:xfrm>
            <a:off x="3628571" y="5471884"/>
            <a:ext cx="8272697" cy="914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Wingdings 3" panose="05040102010807070707" pitchFamily="18" charset="2"/>
              <a:buNone/>
            </a:pPr>
            <a:r>
              <a:rPr lang="ar-IQ" sz="36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ثالثا: رتب البيانات ابجديا او حسب التسلسل عكسيا من الاكبر الى الاصغر</a:t>
            </a:r>
            <a:endParaRPr lang="en-US" sz="3600" b="1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9601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1"/>
            </a:solidFill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en-US" sz="5400" b="1" dirty="0" smtClean="0">
                <a:latin typeface="Arabic Typesetting" pitchFamily="66" charset="-78"/>
                <a:cs typeface="Arabic Typesetting" pitchFamily="66" charset="-78"/>
              </a:rPr>
              <a:t>Quiz Time</a:t>
            </a:r>
            <a:endParaRPr lang="en-GB" sz="54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410857" y="1561921"/>
            <a:ext cx="8276817" cy="3361967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(Q1)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هي فائدة الاوامر التالية:</a:t>
            </a:r>
          </a:p>
          <a:p>
            <a:pPr marL="0" indent="0" algn="r" rtl="1">
              <a:buNone/>
            </a:pP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1) 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Ctrl+P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2)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Alt+Enter</a:t>
            </a:r>
            <a:endParaRPr lang="ar-IQ" sz="3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Q2)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هو التنسيق الرقمي؟</a:t>
            </a:r>
          </a:p>
          <a:p>
            <a:pPr marL="0" indent="0" algn="r" rtl="1">
              <a:buNone/>
            </a:pPr>
            <a:r>
              <a:rPr lang="en-US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Q3)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هو التنسيق الشرطي؟</a:t>
            </a:r>
          </a:p>
        </p:txBody>
      </p:sp>
    </p:spTree>
    <p:extLst>
      <p:ext uri="{BB962C8B-B14F-4D97-AF65-F5344CB8AC3E}">
        <p14:creationId xmlns:p14="http://schemas.microsoft.com/office/powerpoint/2010/main" val="2110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1637</TotalTime>
  <Words>99</Words>
  <Application>Microsoft Office PowerPoint</Application>
  <PresentationFormat>مخصص</PresentationFormat>
  <Paragraphs>25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Slice</vt:lpstr>
      <vt:lpstr>المحاضرة الثانية      مايكروسوفت اكسل 2010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Gha2017</cp:lastModifiedBy>
  <cp:revision>149</cp:revision>
  <dcterms:created xsi:type="dcterms:W3CDTF">2017-03-12T18:49:09Z</dcterms:created>
  <dcterms:modified xsi:type="dcterms:W3CDTF">2018-03-05T07:25:36Z</dcterms:modified>
</cp:coreProperties>
</file>