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9" r:id="rId10"/>
    <p:sldId id="290" r:id="rId11"/>
    <p:sldId id="291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94660" autoAdjust="0"/>
  </p:normalViewPr>
  <p:slideViewPr>
    <p:cSldViewPr snapToGrid="0">
      <p:cViewPr varScale="1">
        <p:scale>
          <a:sx n="70" d="100"/>
          <a:sy n="70" d="100"/>
        </p:scale>
        <p:origin x="-834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0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364" y="1875181"/>
            <a:ext cx="4344636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الاولى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مايكروسوفت اكسل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9" y="5022572"/>
            <a:ext cx="3339547" cy="1550505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ar-IQ" sz="6000" cap="all" dirty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اعداد: الاستاذ غدير رعد</a:t>
            </a:r>
          </a:p>
          <a:p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24131" y="165651"/>
            <a:ext cx="4471521" cy="197704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</a:t>
            </a:r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النفسية</a:t>
            </a:r>
          </a:p>
          <a:p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الفصل الثاني</a:t>
            </a:r>
            <a:endParaRPr lang="ar-IQ" sz="8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ثانية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0" y="4019854"/>
            <a:ext cx="4572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Excel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اغلاق مصنف مفتوح: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النقر المزدوج على ايقونة البرنامج الموجودة في الركن العلوي الايمن للنافذة.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ملف(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       	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اغلاق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Close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Ctrl+W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النقر فوق علامة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X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في شريط عنوان نافذة البرنامج ( او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Alt+F4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تبويب ملف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                انهاء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Exit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ملاحظة: الخطوة 1 و 3 و 4 يتم غلق الملف و البرنامج بصورة نهائية</a:t>
            </a:r>
            <a:endParaRPr lang="en-US" sz="3200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8507008" y="2786973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إلى اليمين 6"/>
          <p:cNvSpPr/>
          <p:nvPr/>
        </p:nvSpPr>
        <p:spPr>
          <a:xfrm flipH="1">
            <a:off x="8007767" y="3991815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009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Home Work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55343" y="1561921"/>
            <a:ext cx="10732331" cy="41564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(Q1)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هي فائدة الاوامر (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Ctrl+P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و (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Ctrl+C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و (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Alt+F4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en-US" sz="3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(Q2)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هي اوجه التشابه و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الاختلاف بين برنامج 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مايكروسوفت اكسل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برنامج 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مايكروسوفت بوربوينت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؟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المحاضرة الاولى</a:t>
            </a:r>
            <a:endParaRPr lang="en-GB" sz="32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مقدمة :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احد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برامج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حزمة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مايكروسوفت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اوفس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متخصص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لانشاء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جداول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البيانات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الالكترونية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يسمح بتنظيم المعلومات في صفوف و اعمدة و اجراء العمليات الرياضية عليها.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 في مجالات اهمها متابعة الاعمال التجارية.</a:t>
            </a:r>
          </a:p>
        </p:txBody>
      </p:sp>
    </p:spTree>
    <p:extLst>
      <p:ext uri="{BB962C8B-B14F-4D97-AF65-F5344CB8AC3E}">
        <p14:creationId xmlns:p14="http://schemas.microsoft.com/office/powerpoint/2010/main" val="1921660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اهم ثلاث طرق تشغيل البرنامج: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قائمة البدء (ٍ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			جميع البرامج 		 مايكروسوفت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اوفس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مايكروسوفت اكسل2010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من ايقونة الاختصار الموجودة على سطح المكتب / شريط المهام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كتابة كلمة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excel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في حقل البحث من قائمة البدء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	</a:t>
            </a:r>
          </a:p>
        </p:txBody>
      </p:sp>
      <p:sp>
        <p:nvSpPr>
          <p:cNvPr id="2" name="سهم إلى اليمين 1"/>
          <p:cNvSpPr/>
          <p:nvPr/>
        </p:nvSpPr>
        <p:spPr>
          <a:xfrm flipH="1">
            <a:off x="8461601" y="2811438"/>
            <a:ext cx="696026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6443961" y="2811438"/>
            <a:ext cx="696026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3782693" y="2797790"/>
            <a:ext cx="696026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38836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واجهة البرنامج: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تتكون النافذة من تبويبات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Tabs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	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كل تبويب يضم اشرطة من الادوات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Tools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704471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14" y="143754"/>
            <a:ext cx="11750723" cy="6606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كسهم مستقيم 4"/>
          <p:cNvCxnSpPr/>
          <p:nvPr/>
        </p:nvCxnSpPr>
        <p:spPr>
          <a:xfrm flipV="1">
            <a:off x="11202539" y="238836"/>
            <a:ext cx="0" cy="3005568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V="1">
            <a:off x="8124775" y="908275"/>
            <a:ext cx="0" cy="1968342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flipV="1">
            <a:off x="6323463" y="313898"/>
            <a:ext cx="0" cy="1678675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V="1">
            <a:off x="9506355" y="501903"/>
            <a:ext cx="0" cy="1678675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flipH="1">
            <a:off x="978089" y="3098042"/>
            <a:ext cx="1301087" cy="2944846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268408" y="2876617"/>
            <a:ext cx="1737813" cy="30354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flipH="1" flipV="1">
            <a:off x="864357" y="614149"/>
            <a:ext cx="227464" cy="839336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 flipH="1">
            <a:off x="1460310" y="4797184"/>
            <a:ext cx="500420" cy="1503521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>
            <a:off x="9506355" y="5477296"/>
            <a:ext cx="0" cy="823409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مربع نص 34"/>
          <p:cNvSpPr txBox="1"/>
          <p:nvPr/>
        </p:nvSpPr>
        <p:spPr>
          <a:xfrm>
            <a:off x="10138014" y="3367581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400" dirty="0" smtClean="0">
                <a:solidFill>
                  <a:srgbClr val="FF0000"/>
                </a:solidFill>
              </a:rPr>
              <a:t>شريط الوصول السريع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7237863" y="2936627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الادوات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8629742" y="2125649"/>
            <a:ext cx="165177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قوائم التبويب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9" name="مربع نص 38"/>
          <p:cNvSpPr txBox="1"/>
          <p:nvPr/>
        </p:nvSpPr>
        <p:spPr>
          <a:xfrm>
            <a:off x="5409063" y="2026690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العنوان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1810604" y="2722728"/>
            <a:ext cx="136932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المسطرة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636897" y="1521372"/>
            <a:ext cx="136932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ايقونة التعليمات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1608163" y="4465628"/>
            <a:ext cx="177420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العرض و التكبير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8629742" y="5169518"/>
            <a:ext cx="177420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الحالة</a:t>
            </a:r>
            <a:endParaRPr lang="ar-SA" sz="1400" dirty="0">
              <a:solidFill>
                <a:srgbClr val="FF0000"/>
              </a:solidFill>
            </a:endParaRPr>
          </a:p>
        </p:txBody>
      </p:sp>
      <p:cxnSp>
        <p:nvCxnSpPr>
          <p:cNvPr id="32" name="رابط كسهم مستقيم 31"/>
          <p:cNvCxnSpPr/>
          <p:nvPr/>
        </p:nvCxnSpPr>
        <p:spPr>
          <a:xfrm flipV="1">
            <a:off x="4865427" y="1521372"/>
            <a:ext cx="0" cy="1678675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مربع نص 32"/>
          <p:cNvSpPr txBox="1"/>
          <p:nvPr/>
        </p:nvSpPr>
        <p:spPr>
          <a:xfrm>
            <a:off x="3951027" y="3234164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الصيغة</a:t>
            </a:r>
            <a:endParaRPr lang="ar-SA" sz="1400" dirty="0">
              <a:solidFill>
                <a:srgbClr val="FF0000"/>
              </a:solidFill>
            </a:endParaRPr>
          </a:p>
        </p:txBody>
      </p:sp>
      <p:cxnSp>
        <p:nvCxnSpPr>
          <p:cNvPr id="41" name="رابط كسهم مستقيم 40"/>
          <p:cNvCxnSpPr/>
          <p:nvPr/>
        </p:nvCxnSpPr>
        <p:spPr>
          <a:xfrm>
            <a:off x="10781029" y="4927294"/>
            <a:ext cx="10489" cy="1115594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مربع نص 41"/>
          <p:cNvSpPr txBox="1"/>
          <p:nvPr/>
        </p:nvSpPr>
        <p:spPr>
          <a:xfrm>
            <a:off x="9904416" y="4619516"/>
            <a:ext cx="177420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اوراق العمل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4176215" y="3780430"/>
            <a:ext cx="4558352" cy="1910686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4000" dirty="0" smtClean="0">
                <a:solidFill>
                  <a:srgbClr val="FF0000"/>
                </a:solidFill>
              </a:rPr>
              <a:t>منطقة العمل</a:t>
            </a:r>
          </a:p>
          <a:p>
            <a:pPr algn="ctr"/>
            <a:r>
              <a:rPr lang="ar-IQ" sz="4000" dirty="0" smtClean="0">
                <a:solidFill>
                  <a:srgbClr val="FF0000"/>
                </a:solidFill>
              </a:rPr>
              <a:t>/</a:t>
            </a:r>
          </a:p>
          <a:p>
            <a:pPr algn="ctr"/>
            <a:r>
              <a:rPr lang="ar-IQ" sz="4000" dirty="0" smtClean="0">
                <a:solidFill>
                  <a:srgbClr val="FF0000"/>
                </a:solidFill>
              </a:rPr>
              <a:t>الخلايا</a:t>
            </a:r>
          </a:p>
        </p:txBody>
      </p:sp>
    </p:spTree>
    <p:extLst>
      <p:ext uri="{BB962C8B-B14F-4D97-AF65-F5344CB8AC3E}">
        <p14:creationId xmlns:p14="http://schemas.microsoft.com/office/powerpoint/2010/main" val="291277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  <p:bldP spid="40" grpId="0"/>
      <p:bldP spid="43" grpId="0"/>
      <p:bldP spid="44" grpId="0"/>
      <p:bldP spid="45" grpId="0"/>
      <p:bldP spid="33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طرق فتح مصنف اكسل جديد: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يتم من خلال تبويب ملف 		 جديد		 مصنف فارغ 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أو من خلال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Ctrl+N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يسمى العنوان الافتراضي الجديد بـ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(مصنف1)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Book1 —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8364000" y="2730698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6997204" y="2730698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08313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حفظ مصنف جديد: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الملف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	 حفظ (ٍٍ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Save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Ctrl+S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سهم إلى اليمين 6"/>
          <p:cNvSpPr/>
          <p:nvPr/>
        </p:nvSpPr>
        <p:spPr>
          <a:xfrm flipH="1">
            <a:off x="8754978" y="3070726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9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حفظ مصنف بقالب اخر: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الملف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	 حفظ باسم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Save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F12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8768638" y="3057095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871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فتح ملف اكسل مخزون: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ملف(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       	 فتح(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Open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ملف(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       	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اخير(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Recent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</a:t>
            </a:r>
          </a:p>
          <a:p>
            <a:pPr algn="r" rtl="1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8533168" y="2456519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8533168" y="3034198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07510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1368</TotalTime>
  <Words>230</Words>
  <Application>Microsoft Office PowerPoint</Application>
  <PresentationFormat>مخصص</PresentationFormat>
  <Paragraphs>64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Slice</vt:lpstr>
      <vt:lpstr>المحاضرة الاولى    مايكروسوفت اكسل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133</cp:revision>
  <dcterms:created xsi:type="dcterms:W3CDTF">2017-03-12T18:49:09Z</dcterms:created>
  <dcterms:modified xsi:type="dcterms:W3CDTF">2018-02-28T05:50:03Z</dcterms:modified>
</cp:coreProperties>
</file>