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93" r:id="rId3"/>
    <p:sldId id="303" r:id="rId4"/>
    <p:sldId id="298" r:id="rId5"/>
    <p:sldId id="304" r:id="rId6"/>
    <p:sldId id="305" r:id="rId7"/>
    <p:sldId id="306" r:id="rId8"/>
    <p:sldId id="278" r:id="rId9"/>
    <p:sldId id="291" r:id="rId10"/>
  </p:sldIdLst>
  <p:sldSz cx="12192000" cy="6858000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93" autoAdjust="0"/>
    <p:restoredTop sz="74067" autoAdjust="0"/>
  </p:normalViewPr>
  <p:slideViewPr>
    <p:cSldViewPr snapToGrid="0">
      <p:cViewPr>
        <p:scale>
          <a:sx n="66" d="100"/>
          <a:sy n="66" d="100"/>
        </p:scale>
        <p:origin x="-990" y="-1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5534" y="1875181"/>
            <a:ext cx="4667534" cy="1842449"/>
          </a:xfrm>
        </p:spPr>
        <p:txBody>
          <a:bodyPr>
            <a:noAutofit/>
          </a:bodyPr>
          <a:lstStyle/>
          <a:p>
            <a:pPr algn="r"/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</a:t>
            </a:r>
            <a:r>
              <a:rPr lang="en-US" sz="5400" dirty="0" err="1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الثالثة</a:t>
            </a:r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مايكروسوفت باوربوينت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98619"/>
            <a:ext cx="2286000" cy="1059381"/>
          </a:xfrm>
        </p:spPr>
        <p:txBody>
          <a:bodyPr>
            <a:normAutofit fontScale="62500" lnSpcReduction="20000"/>
          </a:bodyPr>
          <a:lstStyle/>
          <a:p>
            <a:pPr algn="ctr"/>
            <a:endParaRPr lang="en-GB" dirty="0"/>
          </a:p>
          <a:p>
            <a:pPr algn="r"/>
            <a:r>
              <a:rPr lang="ar-IQ" sz="60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الاستاذ غدير رعد</a:t>
            </a:r>
            <a:endParaRPr lang="ar-IQ" sz="60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ea typeface="+mj-ea"/>
              <a:cs typeface="Arabic Typesetting" panose="03020402040406030203" pitchFamily="66" charset="-78"/>
            </a:endParaRPr>
          </a:p>
          <a:p>
            <a:pPr algn="ctr"/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29061" y="165651"/>
            <a:ext cx="4366591" cy="170953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en-US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ثانية</a:t>
            </a:r>
            <a:endParaRPr lang="en-GB" sz="8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-204717" y="4019854"/>
            <a:ext cx="425810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Microsoft PowerPoint 2010</a:t>
            </a:r>
            <a:endParaRPr lang="ar-SA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تصميم</a:t>
            </a:r>
          </a:p>
          <a:p>
            <a:pPr marL="0" indent="0" algn="ctr" rtl="1">
              <a:buNone/>
            </a:pPr>
            <a:r>
              <a:rPr lang="en-US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Design </a:t>
            </a:r>
          </a:p>
        </p:txBody>
      </p:sp>
    </p:spTree>
    <p:extLst>
      <p:ext uri="{BB962C8B-B14F-4D97-AF65-F5344CB8AC3E}">
        <p14:creationId xmlns:p14="http://schemas.microsoft.com/office/powerpoint/2010/main" val="141818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سهم إلى اليمين 5"/>
          <p:cNvSpPr/>
          <p:nvPr/>
        </p:nvSpPr>
        <p:spPr>
          <a:xfrm rot="5400000" flipH="1">
            <a:off x="11048677" y="2215553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0414443" y="2764010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اعدادات الصفحة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936"/>
          <a:stretch/>
        </p:blipFill>
        <p:spPr bwMode="auto">
          <a:xfrm>
            <a:off x="163451" y="188686"/>
            <a:ext cx="11843657" cy="175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سهم إلى اليمين 18"/>
          <p:cNvSpPr/>
          <p:nvPr/>
        </p:nvSpPr>
        <p:spPr>
          <a:xfrm rot="5400000" flipH="1">
            <a:off x="6004963" y="2215553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5370729" y="2764010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نسق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1" name="سهم إلى اليمين 20"/>
          <p:cNvSpPr/>
          <p:nvPr/>
        </p:nvSpPr>
        <p:spPr>
          <a:xfrm rot="5400000" flipH="1">
            <a:off x="634234" y="2197891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ربع نص 21"/>
          <p:cNvSpPr txBox="1"/>
          <p:nvPr/>
        </p:nvSpPr>
        <p:spPr>
          <a:xfrm>
            <a:off x="0" y="2746348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خلفية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3881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19" grpId="0" animBg="1"/>
      <p:bldP spid="20" grpId="0"/>
      <p:bldP spid="21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انتقالات</a:t>
            </a:r>
          </a:p>
          <a:p>
            <a:pPr marL="0" indent="0" algn="ctr" rtl="1">
              <a:buNone/>
            </a:pPr>
            <a:endParaRPr lang="en-US" sz="54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4664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سهم إلى اليمين 5"/>
          <p:cNvSpPr/>
          <p:nvPr/>
        </p:nvSpPr>
        <p:spPr>
          <a:xfrm rot="5400000" flipH="1">
            <a:off x="11384860" y="2197890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0854235" y="2770306"/>
            <a:ext cx="179295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معاينة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9" name="سهم إلى اليمين 18"/>
          <p:cNvSpPr/>
          <p:nvPr/>
        </p:nvSpPr>
        <p:spPr>
          <a:xfrm rot="5400000" flipH="1">
            <a:off x="6781991" y="2197890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6147757" y="2756732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نقل الى هذه الشريحة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1" name="سهم إلى اليمين 20"/>
          <p:cNvSpPr/>
          <p:nvPr/>
        </p:nvSpPr>
        <p:spPr>
          <a:xfrm rot="5400000" flipH="1">
            <a:off x="1388976" y="2197890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ربع نص 21"/>
          <p:cNvSpPr txBox="1"/>
          <p:nvPr/>
        </p:nvSpPr>
        <p:spPr>
          <a:xfrm>
            <a:off x="754742" y="2760862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التوقيت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540"/>
          <a:stretch/>
        </p:blipFill>
        <p:spPr bwMode="auto">
          <a:xfrm>
            <a:off x="123815" y="116113"/>
            <a:ext cx="11930743" cy="1805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088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19" grpId="0" animBg="1"/>
      <p:bldP spid="20" grpId="0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061030" y="2060812"/>
            <a:ext cx="7456650" cy="2424102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حركات</a:t>
            </a:r>
          </a:p>
          <a:p>
            <a:pPr marL="0" indent="0" algn="ctr" rtl="1">
              <a:buNone/>
            </a:pPr>
            <a:endParaRPr lang="en-US" sz="54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6165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سهم إلى اليمين 5"/>
          <p:cNvSpPr/>
          <p:nvPr/>
        </p:nvSpPr>
        <p:spPr>
          <a:xfrm rot="5400000" flipH="1">
            <a:off x="11474432" y="2113665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0981491" y="2728685"/>
            <a:ext cx="179295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معاينة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9" name="سهم إلى اليمين 18"/>
          <p:cNvSpPr/>
          <p:nvPr/>
        </p:nvSpPr>
        <p:spPr>
          <a:xfrm rot="5400000" flipH="1">
            <a:off x="7403689" y="2111784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6769455" y="2659953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حركات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1" name="سهم إلى اليمين 20"/>
          <p:cNvSpPr/>
          <p:nvPr/>
        </p:nvSpPr>
        <p:spPr>
          <a:xfrm rot="5400000" flipH="1">
            <a:off x="2898977" y="2113665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ربع نص 21"/>
          <p:cNvSpPr txBox="1"/>
          <p:nvPr/>
        </p:nvSpPr>
        <p:spPr>
          <a:xfrm>
            <a:off x="2366344" y="2676637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حركة مخصصة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540"/>
          <a:stretch/>
        </p:blipFill>
        <p:spPr bwMode="auto">
          <a:xfrm>
            <a:off x="253558" y="130629"/>
            <a:ext cx="11788397" cy="166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سهم إلى اليمين 9"/>
          <p:cNvSpPr/>
          <p:nvPr/>
        </p:nvSpPr>
        <p:spPr>
          <a:xfrm rot="5400000" flipH="1">
            <a:off x="1125893" y="2111785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593260" y="2674757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التوقيت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1917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19" grpId="0" animBg="1"/>
      <p:bldP spid="20" grpId="0"/>
      <p:bldP spid="21" grpId="0" animBg="1"/>
      <p:bldP spid="22" grpId="0"/>
      <p:bldP spid="10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8274" y="1234440"/>
            <a:ext cx="8534400" cy="361526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5400" cap="all" dirty="0" smtClean="0">
                <a:ln w="3175" cmpd="sng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نهاية المحاضرة الثالثة</a:t>
            </a:r>
            <a:endParaRPr lang="en-GB" sz="5400" cap="all" dirty="0">
              <a:ln w="3175" cmpd="sng"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61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accent1"/>
            </a:solidFill>
          </a:ln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en-US" sz="5400" b="1" dirty="0" smtClean="0">
                <a:latin typeface="Arabic Typesetting" pitchFamily="66" charset="-78"/>
                <a:cs typeface="Arabic Typesetting" pitchFamily="66" charset="-78"/>
              </a:rPr>
              <a:t>Questions Time</a:t>
            </a:r>
            <a:endParaRPr lang="en-GB" sz="54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370286" y="2002971"/>
            <a:ext cx="6317389" cy="352697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 (Q1)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 هو الفرق بين استخدام الانتقالات و استخدام الحركات؟</a:t>
            </a:r>
          </a:p>
          <a:p>
            <a:pPr marL="0" indent="0" algn="r" rtl="1">
              <a:buNone/>
            </a:pPr>
            <a:r>
              <a:rPr lang="en-US" sz="3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Q2)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--------------------------</a:t>
            </a:r>
          </a:p>
          <a:p>
            <a:pPr marL="0" indent="0" algn="r" rtl="1">
              <a:buNone/>
            </a:pPr>
            <a:r>
              <a:rPr lang="en-US" sz="3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Q3)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--------------------------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211007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1569</TotalTime>
  <Words>79</Words>
  <Application>Microsoft Office PowerPoint</Application>
  <PresentationFormat>مخصص</PresentationFormat>
  <Paragraphs>29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Slice</vt:lpstr>
      <vt:lpstr>المحاضرة الثالثة      مايكروسوفت باوربوينت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Gha2017</cp:lastModifiedBy>
  <cp:revision>147</cp:revision>
  <dcterms:created xsi:type="dcterms:W3CDTF">2017-03-12T18:49:09Z</dcterms:created>
  <dcterms:modified xsi:type="dcterms:W3CDTF">2017-11-18T20:14:46Z</dcterms:modified>
</cp:coreProperties>
</file>