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301" r:id="rId3"/>
    <p:sldId id="302" r:id="rId4"/>
    <p:sldId id="303" r:id="rId5"/>
    <p:sldId id="278" r:id="rId6"/>
    <p:sldId id="291" r:id="rId7"/>
  </p:sldIdLst>
  <p:sldSz cx="12192000" cy="6858000"/>
  <p:notesSz cx="6735763" cy="98694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C32"/>
    <a:srgbClr val="FFD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93" autoAdjust="0"/>
    <p:restoredTop sz="74067" autoAdjust="0"/>
  </p:normalViewPr>
  <p:slideViewPr>
    <p:cSldViewPr snapToGrid="0">
      <p:cViewPr>
        <p:scale>
          <a:sx n="66" d="100"/>
          <a:sy n="66" d="100"/>
        </p:scale>
        <p:origin x="-978" y="-18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4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52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645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672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4158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2479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46219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3025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5845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337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832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161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4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991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23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779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081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745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2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259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95534" y="1875181"/>
            <a:ext cx="4667534" cy="1842449"/>
          </a:xfrm>
        </p:spPr>
        <p:txBody>
          <a:bodyPr>
            <a:noAutofit/>
          </a:bodyPr>
          <a:lstStyle/>
          <a:p>
            <a:pPr algn="r"/>
            <a:r>
              <a:rPr lang="ar-IQ" sz="5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المحاضرة الثالثة</a:t>
            </a:r>
            <a:r>
              <a:rPr lang="ar-IQ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/>
            </a:r>
            <a:br>
              <a:rPr lang="ar-IQ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ar-IQ" sz="5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مايكروسوفت وورد</a:t>
            </a:r>
            <a:endParaRPr lang="en-GB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798619"/>
            <a:ext cx="2286000" cy="1059381"/>
          </a:xfrm>
        </p:spPr>
        <p:txBody>
          <a:bodyPr>
            <a:normAutofit fontScale="62500" lnSpcReduction="20000"/>
          </a:bodyPr>
          <a:lstStyle/>
          <a:p>
            <a:pPr algn="ctr"/>
            <a:endParaRPr lang="en-GB" dirty="0"/>
          </a:p>
          <a:p>
            <a:pPr algn="r"/>
            <a:r>
              <a:rPr lang="ar-IQ" sz="6000" cap="all" dirty="0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الاستاذ غدير رعد</a:t>
            </a:r>
            <a:endParaRPr lang="ar-IQ" sz="6000" cap="all" dirty="0">
              <a:ln w="3175" cmpd="sng">
                <a:noFill/>
              </a:ln>
              <a:solidFill>
                <a:schemeClr val="tx1"/>
              </a:solidFill>
              <a:latin typeface="Arabic Typesetting" panose="03020402040406030203" pitchFamily="66" charset="-78"/>
              <a:ea typeface="+mj-ea"/>
              <a:cs typeface="Arabic Typesetting" panose="03020402040406030203" pitchFamily="66" charset="-78"/>
            </a:endParaRPr>
          </a:p>
          <a:p>
            <a:pPr algn="ctr"/>
            <a:endParaRPr lang="en-GB" sz="6400" cap="all" dirty="0">
              <a:ln w="3175" cmpd="sng">
                <a:noFill/>
              </a:ln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068457" y="165650"/>
            <a:ext cx="4527195" cy="2055035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4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جامعة البصرة/كلية التربية للبنات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قسم العلوم التربوية و النفسية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</a:t>
            </a:r>
            <a:r>
              <a:rPr lang="ar-IQ" sz="8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اولى</a:t>
            </a:r>
          </a:p>
          <a:p>
            <a:r>
              <a:rPr lang="ar-IQ" sz="8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فصل ثاني</a:t>
            </a:r>
            <a:endParaRPr lang="en-GB" sz="88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-204717" y="4019854"/>
            <a:ext cx="425810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Microsoft Word 2010</a:t>
            </a:r>
            <a:endParaRPr lang="ar-SA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31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وورد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774208" y="2060811"/>
            <a:ext cx="7743471" cy="270225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IQ" sz="54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ادراج</a:t>
            </a:r>
          </a:p>
          <a:p>
            <a:pPr marL="0" indent="0" algn="ctr" rtl="1">
              <a:buNone/>
            </a:pPr>
            <a:r>
              <a:rPr lang="en-US" sz="54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197284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8" t="4762" b="80556"/>
          <a:stretch/>
        </p:blipFill>
        <p:spPr bwMode="auto">
          <a:xfrm>
            <a:off x="295714" y="148162"/>
            <a:ext cx="11664608" cy="1921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سهم إلى اليمين 5"/>
          <p:cNvSpPr/>
          <p:nvPr/>
        </p:nvSpPr>
        <p:spPr>
          <a:xfrm rot="5400000" flipH="1">
            <a:off x="9847470" y="2348408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9708018" y="3129467"/>
            <a:ext cx="125559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جداول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8" name="سهم إلى اليمين 7"/>
          <p:cNvSpPr/>
          <p:nvPr/>
        </p:nvSpPr>
        <p:spPr>
          <a:xfrm rot="5400000" flipH="1">
            <a:off x="4602464" y="2316473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مربع نص 9"/>
          <p:cNvSpPr txBox="1"/>
          <p:nvPr/>
        </p:nvSpPr>
        <p:spPr>
          <a:xfrm>
            <a:off x="4310743" y="3097532"/>
            <a:ext cx="1407863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رأس و تذييل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1" name="سهم إلى اليمين 10"/>
          <p:cNvSpPr/>
          <p:nvPr/>
        </p:nvSpPr>
        <p:spPr>
          <a:xfrm rot="5400000" flipH="1">
            <a:off x="8062985" y="2346071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مربع نص 11"/>
          <p:cNvSpPr txBox="1"/>
          <p:nvPr/>
        </p:nvSpPr>
        <p:spPr>
          <a:xfrm>
            <a:off x="7923533" y="3127130"/>
            <a:ext cx="1255594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رسومات توضيحية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3" name="سهم إلى اليمين 12"/>
          <p:cNvSpPr/>
          <p:nvPr/>
        </p:nvSpPr>
        <p:spPr>
          <a:xfrm rot="5400000" flipH="1">
            <a:off x="6142627" y="2346074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مربع نص 13"/>
          <p:cNvSpPr txBox="1"/>
          <p:nvPr/>
        </p:nvSpPr>
        <p:spPr>
          <a:xfrm>
            <a:off x="6003175" y="3127133"/>
            <a:ext cx="125559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ارتباطات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5" name="سهم إلى اليمين 14"/>
          <p:cNvSpPr/>
          <p:nvPr/>
        </p:nvSpPr>
        <p:spPr>
          <a:xfrm rot="5400000" flipH="1">
            <a:off x="2428702" y="2346075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ربع نص 15"/>
          <p:cNvSpPr txBox="1"/>
          <p:nvPr/>
        </p:nvSpPr>
        <p:spPr>
          <a:xfrm>
            <a:off x="2204442" y="3094825"/>
            <a:ext cx="125559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نص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7" name="سهم إلى اليمين 16"/>
          <p:cNvSpPr/>
          <p:nvPr/>
        </p:nvSpPr>
        <p:spPr>
          <a:xfrm rot="5400000" flipH="1">
            <a:off x="261720" y="2346076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ربع نص 17"/>
          <p:cNvSpPr txBox="1"/>
          <p:nvPr/>
        </p:nvSpPr>
        <p:spPr>
          <a:xfrm>
            <a:off x="37460" y="3097532"/>
            <a:ext cx="125559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رموز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9" name="سهم إلى اليمين 18"/>
          <p:cNvSpPr/>
          <p:nvPr/>
        </p:nvSpPr>
        <p:spPr>
          <a:xfrm rot="5400000" flipH="1">
            <a:off x="10928782" y="2346072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مربع نص 19"/>
          <p:cNvSpPr txBox="1"/>
          <p:nvPr/>
        </p:nvSpPr>
        <p:spPr>
          <a:xfrm>
            <a:off x="10789330" y="3127131"/>
            <a:ext cx="125559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صفحات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14217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8" grpId="0" animBg="1"/>
      <p:bldP spid="10" grpId="0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 animBg="1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سؤال عملي: صمم الصفحة الاتية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3577166" y="3834410"/>
            <a:ext cx="4891314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000" b="1" dirty="0" smtClean="0">
                <a:solidFill>
                  <a:srgbClr val="FF0000"/>
                </a:solidFill>
              </a:rPr>
              <a:t>CV</a:t>
            </a:r>
            <a:endParaRPr lang="ar-IQ" sz="8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77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8274" y="1234440"/>
            <a:ext cx="8534400" cy="361526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en-US" sz="5400" cap="all" dirty="0" smtClean="0">
                <a:ln w="3175" cmpd="sng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نهاية المحاضرة</a:t>
            </a:r>
            <a:r>
              <a:rPr lang="ar-IQ" sz="5400" cap="all" dirty="0" smtClean="0">
                <a:ln w="3175" cmpd="sng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الثالثة</a:t>
            </a:r>
            <a:endParaRPr lang="en-GB" sz="5400" cap="all" dirty="0">
              <a:ln w="3175" cmpd="sng"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6617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ln>
            <a:solidFill>
              <a:schemeClr val="accent1"/>
            </a:solidFill>
          </a:ln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en-US" sz="5400" b="1" dirty="0" smtClean="0">
                <a:latin typeface="Arabic Typesetting" pitchFamily="66" charset="-78"/>
                <a:cs typeface="Arabic Typesetting" pitchFamily="66" charset="-78"/>
              </a:rPr>
              <a:t>Quiz Time</a:t>
            </a:r>
            <a:endParaRPr lang="en-GB" sz="54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1007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1544</TotalTime>
  <Words>49</Words>
  <Application>Microsoft Office PowerPoint</Application>
  <PresentationFormat>مخصص</PresentationFormat>
  <Paragraphs>22</Paragraphs>
  <Slides>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Slice</vt:lpstr>
      <vt:lpstr>المحاضرة الثالثة      مايكروسوفت وورد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Gha2017</cp:lastModifiedBy>
  <cp:revision>143</cp:revision>
  <dcterms:created xsi:type="dcterms:W3CDTF">2017-03-12T18:49:09Z</dcterms:created>
  <dcterms:modified xsi:type="dcterms:W3CDTF">2018-03-15T06:07:05Z</dcterms:modified>
</cp:coreProperties>
</file>