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93" r:id="rId3"/>
    <p:sldId id="294" r:id="rId4"/>
    <p:sldId id="295" r:id="rId5"/>
    <p:sldId id="303" r:id="rId6"/>
    <p:sldId id="304" r:id="rId7"/>
    <p:sldId id="298" r:id="rId8"/>
    <p:sldId id="299" r:id="rId9"/>
    <p:sldId id="278" r:id="rId10"/>
    <p:sldId id="291" r:id="rId11"/>
  </p:sldIdLst>
  <p:sldSz cx="12192000" cy="6858000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2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93" autoAdjust="0"/>
    <p:restoredTop sz="74067" autoAdjust="0"/>
  </p:normalViewPr>
  <p:slideViewPr>
    <p:cSldViewPr snapToGrid="0">
      <p:cViewPr>
        <p:scale>
          <a:sx n="66" d="100"/>
          <a:sy n="66" d="100"/>
        </p:scale>
        <p:origin x="-990" y="-1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52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645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72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15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247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4621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302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84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37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32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61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9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3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79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81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4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25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5534" y="1875181"/>
            <a:ext cx="4667534" cy="1842449"/>
          </a:xfrm>
        </p:spPr>
        <p:txBody>
          <a:bodyPr>
            <a:noAutofit/>
          </a:bodyPr>
          <a:lstStyle/>
          <a:p>
            <a:pPr algn="r"/>
            <a: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 </a:t>
            </a:r>
            <a:r>
              <a:rPr lang="en-US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الثانية</a:t>
            </a:r>
            <a: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/>
            </a:r>
            <a:b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ar-IQ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مايكروسوفت وورد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98619"/>
            <a:ext cx="2286000" cy="1059381"/>
          </a:xfrm>
        </p:spPr>
        <p:txBody>
          <a:bodyPr>
            <a:normAutofit fontScale="62500" lnSpcReduction="20000"/>
          </a:bodyPr>
          <a:lstStyle/>
          <a:p>
            <a:pPr algn="ctr"/>
            <a:endParaRPr lang="en-GB" dirty="0"/>
          </a:p>
          <a:p>
            <a:pPr algn="r"/>
            <a:r>
              <a:rPr lang="ar-IQ" sz="6000" cap="all" dirty="0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الاستاذ غدير رعد</a:t>
            </a:r>
            <a:endParaRPr lang="ar-IQ" sz="6000" cap="all" dirty="0">
              <a:ln w="3175" cmpd="sng">
                <a:noFill/>
              </a:ln>
              <a:solidFill>
                <a:schemeClr val="tx1"/>
              </a:solidFill>
              <a:latin typeface="Arabic Typesetting" panose="03020402040406030203" pitchFamily="66" charset="-78"/>
              <a:ea typeface="+mj-ea"/>
              <a:cs typeface="Arabic Typesetting" panose="03020402040406030203" pitchFamily="66" charset="-78"/>
            </a:endParaRPr>
          </a:p>
          <a:p>
            <a:pPr algn="ctr"/>
            <a:endParaRPr lang="en-GB" sz="6400" cap="all" dirty="0">
              <a:ln w="3175" cmpd="sng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229061" y="165650"/>
            <a:ext cx="4366591" cy="206955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جامعة البصرة/كلية التربية للبنات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قسم العلوم التربوية و النفسية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</a:t>
            </a:r>
            <a:r>
              <a:rPr lang="ar-IQ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اولى</a:t>
            </a:r>
          </a:p>
          <a:p>
            <a:r>
              <a:rPr lang="ar-IQ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فصل ثاني</a:t>
            </a:r>
            <a:endParaRPr lang="en-GB" sz="8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-204717" y="4019854"/>
            <a:ext cx="425810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Microsoft Word 2010</a:t>
            </a:r>
            <a:endParaRPr lang="ar-SA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3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ln>
            <a:solidFill>
              <a:schemeClr val="accent1"/>
            </a:solidFill>
          </a:ln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en-US" sz="5400" b="1" dirty="0" smtClean="0">
                <a:latin typeface="Arabic Typesetting" pitchFamily="66" charset="-78"/>
                <a:cs typeface="Arabic Typesetting" pitchFamily="66" charset="-78"/>
              </a:rPr>
              <a:t>Quiz Time</a:t>
            </a:r>
            <a:endParaRPr lang="en-GB" sz="54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033487" y="1561921"/>
            <a:ext cx="8654188" cy="3663222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(Q1) 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 هي خطوات حفظ ملف بصيغة جديدة(</a:t>
            </a: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PDF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marL="0" indent="0" algn="r" rtl="1">
              <a:buNone/>
            </a:pP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</a:t>
            </a: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Q2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ما هي خطوات طباعة اربع صفحات على نفس الورقة</a:t>
            </a:r>
          </a:p>
          <a:p>
            <a:pPr marL="0" indent="0" algn="r" rtl="1">
              <a:buNone/>
            </a:pPr>
            <a:r>
              <a:rPr lang="ar-IQ" sz="3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Q3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ما هو شريط الوصول السريع؟ و كيف يمكن حذف/ اضافة ادوات اليه؟</a:t>
            </a:r>
          </a:p>
        </p:txBody>
      </p:sp>
    </p:spTree>
    <p:extLst>
      <p:ext uri="{BB962C8B-B14F-4D97-AF65-F5344CB8AC3E}">
        <p14:creationId xmlns:p14="http://schemas.microsoft.com/office/powerpoint/2010/main" val="211007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وورد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74208" y="2060811"/>
            <a:ext cx="7743471" cy="270225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IQ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ملف</a:t>
            </a:r>
          </a:p>
          <a:p>
            <a:pPr marL="0" indent="0" algn="ctr" rtl="1">
              <a:buNone/>
            </a:pPr>
            <a:r>
              <a:rPr lang="en-US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File</a:t>
            </a:r>
          </a:p>
        </p:txBody>
      </p:sp>
    </p:spTree>
    <p:extLst>
      <p:ext uri="{BB962C8B-B14F-4D97-AF65-F5344CB8AC3E}">
        <p14:creationId xmlns:p14="http://schemas.microsoft.com/office/powerpoint/2010/main" val="141818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05" t="1587" b="36962"/>
          <a:stretch/>
        </p:blipFill>
        <p:spPr bwMode="auto">
          <a:xfrm>
            <a:off x="9608910" y="542548"/>
            <a:ext cx="1697719" cy="6229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رابط كسهم مستقيم 2"/>
          <p:cNvCxnSpPr/>
          <p:nvPr/>
        </p:nvCxnSpPr>
        <p:spPr>
          <a:xfrm>
            <a:off x="9021170" y="1364776"/>
            <a:ext cx="937146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>
            <a:off x="8407021" y="1680949"/>
            <a:ext cx="1587690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>
            <a:off x="7519916" y="2024418"/>
            <a:ext cx="2474795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>
            <a:off x="6728346" y="2367887"/>
            <a:ext cx="3266365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>
            <a:off x="6073254" y="2806890"/>
            <a:ext cx="3885062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كسهم مستقيم 16"/>
          <p:cNvCxnSpPr/>
          <p:nvPr/>
        </p:nvCxnSpPr>
        <p:spPr>
          <a:xfrm>
            <a:off x="5240740" y="3245893"/>
            <a:ext cx="4717576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/>
          <p:nvPr/>
        </p:nvCxnSpPr>
        <p:spPr>
          <a:xfrm>
            <a:off x="3680779" y="3753849"/>
            <a:ext cx="6391702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/>
          <p:nvPr/>
        </p:nvCxnSpPr>
        <p:spPr>
          <a:xfrm>
            <a:off x="2507071" y="4302035"/>
            <a:ext cx="7565410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>
            <a:off x="3609183" y="4827779"/>
            <a:ext cx="6391702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/>
          <p:nvPr/>
        </p:nvCxnSpPr>
        <p:spPr>
          <a:xfrm>
            <a:off x="5277135" y="5247986"/>
            <a:ext cx="4717576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رابط كسهم مستقيم 28"/>
          <p:cNvCxnSpPr/>
          <p:nvPr/>
        </p:nvCxnSpPr>
        <p:spPr>
          <a:xfrm>
            <a:off x="6115823" y="5801143"/>
            <a:ext cx="3885062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رابط كسهم مستقيم 29"/>
          <p:cNvCxnSpPr/>
          <p:nvPr/>
        </p:nvCxnSpPr>
        <p:spPr>
          <a:xfrm>
            <a:off x="6728346" y="6170475"/>
            <a:ext cx="3266365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مربع نص 26"/>
          <p:cNvSpPr txBox="1"/>
          <p:nvPr/>
        </p:nvSpPr>
        <p:spPr>
          <a:xfrm>
            <a:off x="7294730" y="1091822"/>
            <a:ext cx="19061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b="1" dirty="0" smtClean="0">
                <a:solidFill>
                  <a:schemeClr val="bg1"/>
                </a:solidFill>
              </a:rPr>
              <a:t>حفظ ملف جديد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32" name="مربع نص 31"/>
          <p:cNvSpPr txBox="1"/>
          <p:nvPr/>
        </p:nvSpPr>
        <p:spPr>
          <a:xfrm>
            <a:off x="6125569" y="1461154"/>
            <a:ext cx="228145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b="1" dirty="0">
                <a:solidFill>
                  <a:schemeClr val="bg1"/>
                </a:solidFill>
              </a:rPr>
              <a:t>حفظ</a:t>
            </a:r>
            <a:r>
              <a:rPr lang="ar-IQ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 </a:t>
            </a:r>
            <a:r>
              <a:rPr lang="ar-IQ" b="1" dirty="0">
                <a:solidFill>
                  <a:schemeClr val="bg1"/>
                </a:solidFill>
              </a:rPr>
              <a:t>بصيغة</a:t>
            </a:r>
            <a:r>
              <a:rPr lang="ar-IQ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 </a:t>
            </a:r>
            <a:r>
              <a:rPr lang="ar-IQ" b="1" dirty="0">
                <a:solidFill>
                  <a:schemeClr val="bg1"/>
                </a:solidFill>
              </a:rPr>
              <a:t>جديدة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33" name="مربع نص 32"/>
          <p:cNvSpPr txBox="1"/>
          <p:nvPr/>
        </p:nvSpPr>
        <p:spPr>
          <a:xfrm>
            <a:off x="5411446" y="1834939"/>
            <a:ext cx="19061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b="1" dirty="0">
                <a:solidFill>
                  <a:schemeClr val="bg1"/>
                </a:solidFill>
              </a:rPr>
              <a:t>فتح ملف مخزون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4424582" y="2155505"/>
            <a:ext cx="251714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b="1" dirty="0">
                <a:solidFill>
                  <a:schemeClr val="bg1"/>
                </a:solidFill>
              </a:rPr>
              <a:t>اغلاق الملف فقط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2877835" y="2622224"/>
            <a:ext cx="341194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b="1" dirty="0">
                <a:solidFill>
                  <a:schemeClr val="bg1"/>
                </a:solidFill>
              </a:rPr>
              <a:t>معلومات عن الملف الحالي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2204817" y="3042926"/>
            <a:ext cx="347833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b="1" dirty="0">
                <a:solidFill>
                  <a:schemeClr val="bg1"/>
                </a:solidFill>
              </a:rPr>
              <a:t>الملفات المستخدمة حديثا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37" name="مربع نص 36"/>
          <p:cNvSpPr txBox="1"/>
          <p:nvPr/>
        </p:nvSpPr>
        <p:spPr>
          <a:xfrm>
            <a:off x="1403120" y="3472656"/>
            <a:ext cx="237471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b="1" dirty="0">
                <a:solidFill>
                  <a:schemeClr val="bg1"/>
                </a:solidFill>
              </a:rPr>
              <a:t>فتح ملف جديد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503125" y="4096830"/>
            <a:ext cx="237471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b="1" dirty="0">
                <a:solidFill>
                  <a:schemeClr val="bg1"/>
                </a:solidFill>
              </a:rPr>
              <a:t>طباعة الملف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39" name="مربع نص 38"/>
          <p:cNvSpPr txBox="1"/>
          <p:nvPr/>
        </p:nvSpPr>
        <p:spPr>
          <a:xfrm>
            <a:off x="228977" y="4609709"/>
            <a:ext cx="34558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b="1" dirty="0">
                <a:solidFill>
                  <a:schemeClr val="bg1"/>
                </a:solidFill>
              </a:rPr>
              <a:t>حفظ الملف مع امكانية ارساله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40" name="مربع نص 39"/>
          <p:cNvSpPr txBox="1"/>
          <p:nvPr/>
        </p:nvSpPr>
        <p:spPr>
          <a:xfrm>
            <a:off x="2601198" y="5063320"/>
            <a:ext cx="28660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b="1" dirty="0">
                <a:solidFill>
                  <a:schemeClr val="bg1"/>
                </a:solidFill>
              </a:rPr>
              <a:t>معلومات عن البرنامج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41" name="مربع نص 40"/>
          <p:cNvSpPr txBox="1"/>
          <p:nvPr/>
        </p:nvSpPr>
        <p:spPr>
          <a:xfrm>
            <a:off x="2306471" y="5616477"/>
            <a:ext cx="376678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b="1" dirty="0">
                <a:solidFill>
                  <a:schemeClr val="bg1"/>
                </a:solidFill>
              </a:rPr>
              <a:t>خيارات للتحكم بإعدادات البرنامج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42" name="مربع نص 41"/>
          <p:cNvSpPr txBox="1"/>
          <p:nvPr/>
        </p:nvSpPr>
        <p:spPr>
          <a:xfrm>
            <a:off x="4440072" y="5985809"/>
            <a:ext cx="248616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b="1" dirty="0">
                <a:solidFill>
                  <a:schemeClr val="bg1"/>
                </a:solidFill>
              </a:rPr>
              <a:t>غلق البرنامج نهائيا</a:t>
            </a:r>
            <a:endParaRPr lang="ar-S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630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19" t="3121" r="354" b="19587"/>
          <a:stretch/>
        </p:blipFill>
        <p:spPr bwMode="auto">
          <a:xfrm>
            <a:off x="2423886" y="812800"/>
            <a:ext cx="9289143" cy="583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8"/>
          <p:cNvSpPr>
            <a:spLocks noGrp="1"/>
          </p:cNvSpPr>
          <p:nvPr>
            <p:ph idx="1"/>
          </p:nvPr>
        </p:nvSpPr>
        <p:spPr>
          <a:xfrm>
            <a:off x="10104758" y="0"/>
            <a:ext cx="1840499" cy="682171"/>
          </a:xfrm>
        </p:spPr>
        <p:txBody>
          <a:bodyPr>
            <a:normAutofit fontScale="92500"/>
          </a:bodyPr>
          <a:lstStyle/>
          <a:p>
            <a:pPr marL="0" indent="0" algn="r" rtl="1">
              <a:buNone/>
            </a:pPr>
            <a:r>
              <a:rPr lang="ar-IQ" sz="36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اعدادات الطباعة:</a:t>
            </a:r>
          </a:p>
        </p:txBody>
      </p:sp>
      <p:sp>
        <p:nvSpPr>
          <p:cNvPr id="2" name="مربع نص 1"/>
          <p:cNvSpPr txBox="1"/>
          <p:nvPr/>
        </p:nvSpPr>
        <p:spPr>
          <a:xfrm>
            <a:off x="0" y="3736011"/>
            <a:ext cx="276378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4800" dirty="0" smtClean="0">
                <a:solidFill>
                  <a:srgbClr val="FF0000"/>
                </a:solidFill>
                <a:latin typeface="+mj-lt"/>
                <a:cs typeface="Akhbar MT" pitchFamily="2" charset="-78"/>
              </a:rPr>
              <a:t>معاينة ما</a:t>
            </a:r>
          </a:p>
          <a:p>
            <a:pPr algn="ctr"/>
            <a:r>
              <a:rPr lang="ar-IQ" sz="4800" dirty="0" smtClean="0">
                <a:solidFill>
                  <a:srgbClr val="FF0000"/>
                </a:solidFill>
                <a:latin typeface="+mj-lt"/>
                <a:cs typeface="Akhbar MT" pitchFamily="2" charset="-78"/>
              </a:rPr>
              <a:t>قبل الطباعة</a:t>
            </a:r>
            <a:endParaRPr lang="ar-SA" sz="4800" dirty="0">
              <a:solidFill>
                <a:srgbClr val="FF0000"/>
              </a:solidFill>
              <a:latin typeface="+mj-lt"/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536670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73" t="3121" r="354" b="19587"/>
          <a:stretch/>
        </p:blipFill>
        <p:spPr bwMode="auto">
          <a:xfrm>
            <a:off x="7053944" y="812800"/>
            <a:ext cx="4688114" cy="583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8"/>
          <p:cNvSpPr>
            <a:spLocks noGrp="1"/>
          </p:cNvSpPr>
          <p:nvPr>
            <p:ph idx="1"/>
          </p:nvPr>
        </p:nvSpPr>
        <p:spPr>
          <a:xfrm>
            <a:off x="10104758" y="0"/>
            <a:ext cx="1840499" cy="682171"/>
          </a:xfrm>
        </p:spPr>
        <p:txBody>
          <a:bodyPr>
            <a:normAutofit fontScale="92500"/>
          </a:bodyPr>
          <a:lstStyle/>
          <a:p>
            <a:pPr marL="0" indent="0" algn="r" rtl="1">
              <a:buNone/>
            </a:pPr>
            <a:r>
              <a:rPr lang="ar-IQ" sz="36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اعدادات الطباعة:</a:t>
            </a:r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6837529" y="1777722"/>
            <a:ext cx="937146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>
            <a:off x="6912589" y="4764860"/>
            <a:ext cx="937146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>
            <a:off x="6837528" y="4343207"/>
            <a:ext cx="937146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>
            <a:off x="6912589" y="3675182"/>
            <a:ext cx="937146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>
            <a:off x="6837528" y="2701221"/>
            <a:ext cx="937146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ربع نص 10"/>
          <p:cNvSpPr txBox="1"/>
          <p:nvPr/>
        </p:nvSpPr>
        <p:spPr>
          <a:xfrm>
            <a:off x="5049671" y="1593056"/>
            <a:ext cx="178785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rgbClr val="FF0000"/>
                </a:solidFill>
              </a:rPr>
              <a:t>نحدد عدد النسخ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445458" y="2516555"/>
            <a:ext cx="139207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rgbClr val="FF0000"/>
                </a:solidFill>
              </a:rPr>
              <a:t>نختار طابعة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3227695" y="3476447"/>
            <a:ext cx="368489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rgbClr val="FF0000"/>
                </a:solidFill>
              </a:rPr>
              <a:t>نحدد الصفحات التي نريد طباعتها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4047972" y="4158541"/>
            <a:ext cx="315501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rgbClr val="FF0000"/>
                </a:solidFill>
              </a:rPr>
              <a:t>نحدد صيغة الطباعة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3280013" y="4580194"/>
            <a:ext cx="353931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rgbClr val="FF0000"/>
                </a:solidFill>
              </a:rPr>
              <a:t>ترتيب تسلسل طباعة المستند</a:t>
            </a:r>
            <a:endParaRPr lang="ar-SA" dirty="0">
              <a:solidFill>
                <a:srgbClr val="FF0000"/>
              </a:solidFill>
            </a:endParaRPr>
          </a:p>
        </p:txBody>
      </p:sp>
      <p:cxnSp>
        <p:nvCxnSpPr>
          <p:cNvPr id="18" name="رابط كسهم مستقيم 17"/>
          <p:cNvCxnSpPr/>
          <p:nvPr/>
        </p:nvCxnSpPr>
        <p:spPr>
          <a:xfrm>
            <a:off x="7023832" y="6471736"/>
            <a:ext cx="937146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مربع نص 18"/>
          <p:cNvSpPr txBox="1"/>
          <p:nvPr/>
        </p:nvSpPr>
        <p:spPr>
          <a:xfrm>
            <a:off x="2543358" y="6262060"/>
            <a:ext cx="451058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rgbClr val="FF0000"/>
                </a:solidFill>
              </a:rPr>
              <a:t>نحدد عدد الصفحات ضمن الورقة الواحدة</a:t>
            </a:r>
            <a:endParaRPr lang="ar-SA" dirty="0">
              <a:solidFill>
                <a:srgbClr val="FF0000"/>
              </a:solidFill>
            </a:endParaRPr>
          </a:p>
        </p:txBody>
      </p:sp>
      <p:cxnSp>
        <p:nvCxnSpPr>
          <p:cNvPr id="20" name="رابط كسهم مستقيم 19"/>
          <p:cNvCxnSpPr/>
          <p:nvPr/>
        </p:nvCxnSpPr>
        <p:spPr>
          <a:xfrm>
            <a:off x="6955920" y="5283509"/>
            <a:ext cx="937146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مربع نص 20"/>
          <p:cNvSpPr txBox="1"/>
          <p:nvPr/>
        </p:nvSpPr>
        <p:spPr>
          <a:xfrm>
            <a:off x="4534524" y="5098843"/>
            <a:ext cx="281814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rgbClr val="FF0000"/>
                </a:solidFill>
              </a:rPr>
              <a:t>اتجاه الصفحة</a:t>
            </a:r>
            <a:endParaRPr lang="ar-SA" dirty="0">
              <a:solidFill>
                <a:srgbClr val="FF0000"/>
              </a:solidFill>
            </a:endParaRPr>
          </a:p>
        </p:txBody>
      </p:sp>
      <p:cxnSp>
        <p:nvCxnSpPr>
          <p:cNvPr id="22" name="رابط كسهم مستقيم 21"/>
          <p:cNvCxnSpPr/>
          <p:nvPr/>
        </p:nvCxnSpPr>
        <p:spPr>
          <a:xfrm>
            <a:off x="6979422" y="5693455"/>
            <a:ext cx="937146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مربع نص 22"/>
          <p:cNvSpPr txBox="1"/>
          <p:nvPr/>
        </p:nvSpPr>
        <p:spPr>
          <a:xfrm>
            <a:off x="4304841" y="5508789"/>
            <a:ext cx="279464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rgbClr val="FF0000"/>
                </a:solidFill>
              </a:rPr>
              <a:t>حجم ورقة الطباعة</a:t>
            </a:r>
            <a:endParaRPr lang="ar-SA" dirty="0">
              <a:solidFill>
                <a:srgbClr val="FF0000"/>
              </a:solidFill>
            </a:endParaRPr>
          </a:p>
        </p:txBody>
      </p:sp>
      <p:cxnSp>
        <p:nvCxnSpPr>
          <p:cNvPr id="25" name="رابط كسهم مستقيم 24"/>
          <p:cNvCxnSpPr/>
          <p:nvPr/>
        </p:nvCxnSpPr>
        <p:spPr>
          <a:xfrm>
            <a:off x="6990632" y="6030521"/>
            <a:ext cx="937146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مربع نص 25"/>
          <p:cNvSpPr txBox="1"/>
          <p:nvPr/>
        </p:nvSpPr>
        <p:spPr>
          <a:xfrm>
            <a:off x="4016453" y="5878121"/>
            <a:ext cx="279464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rgbClr val="FF0000"/>
                </a:solidFill>
              </a:rPr>
              <a:t>هوامش صفحة المستند</a:t>
            </a:r>
            <a:endParaRPr lang="ar-S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9145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9" grpId="0"/>
      <p:bldP spid="21" grpId="0"/>
      <p:bldP spid="23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73" t="3121" r="354" b="19587"/>
          <a:stretch/>
        </p:blipFill>
        <p:spPr bwMode="auto">
          <a:xfrm>
            <a:off x="7053944" y="812800"/>
            <a:ext cx="4688114" cy="583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8"/>
          <p:cNvSpPr>
            <a:spLocks noGrp="1"/>
          </p:cNvSpPr>
          <p:nvPr>
            <p:ph idx="1"/>
          </p:nvPr>
        </p:nvSpPr>
        <p:spPr>
          <a:xfrm>
            <a:off x="10104758" y="0"/>
            <a:ext cx="1840499" cy="682171"/>
          </a:xfrm>
        </p:spPr>
        <p:txBody>
          <a:bodyPr>
            <a:normAutofit fontScale="92500"/>
          </a:bodyPr>
          <a:lstStyle/>
          <a:p>
            <a:pPr marL="0" indent="0" algn="r" rtl="1">
              <a:buNone/>
            </a:pPr>
            <a:r>
              <a:rPr lang="ar-IQ" sz="36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اعدادات الطباعة:</a:t>
            </a:r>
          </a:p>
        </p:txBody>
      </p:sp>
      <p:cxnSp>
        <p:nvCxnSpPr>
          <p:cNvPr id="24" name="رابط كسهم مستقيم 23"/>
          <p:cNvCxnSpPr/>
          <p:nvPr/>
        </p:nvCxnSpPr>
        <p:spPr>
          <a:xfrm>
            <a:off x="6560457" y="1887602"/>
            <a:ext cx="2939102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مربع نص 26"/>
          <p:cNvSpPr txBox="1"/>
          <p:nvPr/>
        </p:nvSpPr>
        <p:spPr>
          <a:xfrm>
            <a:off x="3672115" y="1020692"/>
            <a:ext cx="3091544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cs typeface="Akhbar MT" pitchFamily="2" charset="-78"/>
              </a:rPr>
              <a:t>الامر النهائي للطباعة</a:t>
            </a:r>
            <a:endParaRPr lang="ar-SA" sz="6000" dirty="0">
              <a:solidFill>
                <a:srgbClr val="FF0000"/>
              </a:solidFill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9392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وورد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74208" y="2060811"/>
            <a:ext cx="7743471" cy="270225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IQ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الصفحة الرئيسية</a:t>
            </a:r>
          </a:p>
          <a:p>
            <a:pPr marL="0" indent="0" algn="ctr" rtl="1">
              <a:buNone/>
            </a:pPr>
            <a:r>
              <a:rPr lang="en-US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134664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349"/>
          <a:stretch/>
        </p:blipFill>
        <p:spPr bwMode="auto">
          <a:xfrm>
            <a:off x="334859" y="84204"/>
            <a:ext cx="11666561" cy="1559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سهم إلى اليمين 5"/>
          <p:cNvSpPr/>
          <p:nvPr/>
        </p:nvSpPr>
        <p:spPr>
          <a:xfrm rot="5400000" flipH="1">
            <a:off x="10975885" y="1919894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10836322" y="2593075"/>
            <a:ext cx="125559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الحافظة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1" name="سهم إلى اليمين 10"/>
          <p:cNvSpPr/>
          <p:nvPr/>
        </p:nvSpPr>
        <p:spPr>
          <a:xfrm rot="5400000" flipH="1">
            <a:off x="9309744" y="1919894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مربع نص 11"/>
          <p:cNvSpPr txBox="1"/>
          <p:nvPr/>
        </p:nvSpPr>
        <p:spPr>
          <a:xfrm>
            <a:off x="9098387" y="2568224"/>
            <a:ext cx="125559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خط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3" name="سهم إلى اليمين 12"/>
          <p:cNvSpPr/>
          <p:nvPr/>
        </p:nvSpPr>
        <p:spPr>
          <a:xfrm rot="5400000" flipH="1">
            <a:off x="6896718" y="1906015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ربع نص 13"/>
          <p:cNvSpPr txBox="1"/>
          <p:nvPr/>
        </p:nvSpPr>
        <p:spPr>
          <a:xfrm>
            <a:off x="6672458" y="2534584"/>
            <a:ext cx="125559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فقرة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5" name="سهم إلى اليمين 14"/>
          <p:cNvSpPr/>
          <p:nvPr/>
        </p:nvSpPr>
        <p:spPr>
          <a:xfrm rot="5400000" flipH="1">
            <a:off x="3288059" y="1866706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ربع نص 15"/>
          <p:cNvSpPr txBox="1"/>
          <p:nvPr/>
        </p:nvSpPr>
        <p:spPr>
          <a:xfrm>
            <a:off x="3063799" y="2534583"/>
            <a:ext cx="125559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انماط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7" name="سهم إلى اليمين 16"/>
          <p:cNvSpPr/>
          <p:nvPr/>
        </p:nvSpPr>
        <p:spPr>
          <a:xfrm rot="5400000" flipH="1">
            <a:off x="439824" y="1876987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ربع نص 17"/>
          <p:cNvSpPr txBox="1"/>
          <p:nvPr/>
        </p:nvSpPr>
        <p:spPr>
          <a:xfrm>
            <a:off x="215564" y="2534584"/>
            <a:ext cx="125559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تحرير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673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8274" y="1234440"/>
            <a:ext cx="8534400" cy="361526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en-US" sz="5400" cap="all" dirty="0" smtClean="0">
                <a:ln w="3175" cmpd="sng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نهاية المحاضرة الثانية</a:t>
            </a:r>
            <a:endParaRPr lang="en-GB" sz="5400" cap="all" dirty="0">
              <a:ln w="3175" cmpd="sng"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6617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1603</TotalTime>
  <Words>175</Words>
  <Application>Microsoft Office PowerPoint</Application>
  <PresentationFormat>مخصص</PresentationFormat>
  <Paragraphs>51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Slice</vt:lpstr>
      <vt:lpstr>المحاضرة الثانية      مايكروسوفت وورد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Gha2017</cp:lastModifiedBy>
  <cp:revision>150</cp:revision>
  <dcterms:created xsi:type="dcterms:W3CDTF">2017-03-12T18:49:09Z</dcterms:created>
  <dcterms:modified xsi:type="dcterms:W3CDTF">2018-03-08T07:37:38Z</dcterms:modified>
</cp:coreProperties>
</file>