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8" r:id="rId4"/>
    <p:sldId id="289" r:id="rId5"/>
    <p:sldId id="290" r:id="rId6"/>
    <p:sldId id="291" r:id="rId7"/>
    <p:sldId id="292" r:id="rId8"/>
    <p:sldId id="293" r:id="rId9"/>
    <p:sldId id="278" r:id="rId10"/>
    <p:sldId id="28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6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9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48070"/>
            <a:ext cx="8070574" cy="1630016"/>
          </a:xfrm>
        </p:spPr>
        <p:txBody>
          <a:bodyPr>
            <a:noAutofit/>
          </a:bodyPr>
          <a:lstStyle/>
          <a:p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السابعة</a:t>
            </a: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اساسيات الحاســــــــــــــــــوب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409" y="5022572"/>
            <a:ext cx="3339547" cy="1550505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ar-IQ" sz="6000" cap="all" dirty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اعداد: الاستاذ غدير رعد</a:t>
            </a:r>
          </a:p>
          <a:p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70953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Quiz Time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1119115"/>
            <a:ext cx="8694845" cy="487225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Q1 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اذكر 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طريقتين لتغيير مكان شريط المهام؟</a:t>
            </a:r>
          </a:p>
          <a:p>
            <a:pPr marL="0" indent="0" algn="r" rtl="1">
              <a:buNone/>
            </a:pP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Q2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كيف يمكن ارجاع الملفات المحذوفة بعد تطبيق ايعاز الحذف 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Delete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478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88643" y="984738"/>
            <a:ext cx="9972628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انشاء مجلد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نفتح مجلد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نختار ملف(file)	  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جديد(New)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مجلد(Folder)	  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نظغط على زر الماوس الايمن على اي مكان فارغ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ن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ختار جديد(New)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 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مجلد(Folder)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سيظهر مجلد فارغ جديد باسم مظلل مع امكانية تغيير الاسم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Notched Right Arrow 1"/>
          <p:cNvSpPr/>
          <p:nvPr/>
        </p:nvSpPr>
        <p:spPr>
          <a:xfrm rot="10800000">
            <a:off x="9272789" y="2820474"/>
            <a:ext cx="360608" cy="32197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 rot="10800000">
            <a:off x="5651416" y="3455832"/>
            <a:ext cx="360608" cy="32197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 rot="10800000">
            <a:off x="3408609" y="3455832"/>
            <a:ext cx="360608" cy="32197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 rot="10800000">
            <a:off x="5576445" y="2820474"/>
            <a:ext cx="360608" cy="32197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 rot="10800000">
            <a:off x="7332372" y="2839794"/>
            <a:ext cx="360608" cy="32197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6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88643" y="984738"/>
            <a:ext cx="9972628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اعادة تسمية 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Rename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نحدد (نؤشر) المجلد/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ننقر بالزر الايمن للماوس على ايقونة المجلد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نختار اعادة تسمية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Rename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يتظلل الاسم باللون الازرق, نكتب الاسم الجديد مكانه و نظغط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مفتاح Enter</a:t>
            </a:r>
          </a:p>
          <a:p>
            <a:pPr marL="0" indent="0" algn="r" rtl="1">
              <a:buNone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ملاحظة: يمكن استخدام مفتاح 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F2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 تاشير الملف لاجراء 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اعادة التسمية</a:t>
            </a:r>
            <a:endParaRPr lang="en-US" sz="3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335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88643" y="984738"/>
            <a:ext cx="9972628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الحذف(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Delete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:</a:t>
            </a:r>
          </a:p>
          <a:p>
            <a:pPr marL="514350" indent="-514350" algn="r" rtl="1">
              <a:buSzPct val="104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نحدد (نؤشر) المجلد/الملف</a:t>
            </a:r>
          </a:p>
          <a:p>
            <a:pPr marL="514350" indent="-514350" algn="r" rtl="1">
              <a:buSzPct val="104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ننقر بالزر الايمن للماوس على ايقونة المجلد</a:t>
            </a:r>
          </a:p>
          <a:p>
            <a:pPr marL="514350" indent="-514350" algn="r" rtl="1">
              <a:buSzPct val="104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نختار اعادة تسمية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Delete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824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88643" y="1468191"/>
            <a:ext cx="9972628" cy="553791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نسخ(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Copy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او قص(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Cut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:</a:t>
            </a: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نحدد (نؤشر) المجلد/الملف المراد نسخه/قصه</a:t>
            </a: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ننقر بالزر الايمن للماوس على الايقونة ونختار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نسخ(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Copy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او قص(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Cut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</a:p>
          <a:p>
            <a:pPr lvl="1" algn="r" rtl="1">
              <a:buSzPct val="110000"/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قائمة تحرير نختار نسخ(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Copy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او قص(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Cut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SzPct val="110000"/>
              <a:buFont typeface="Arial" panose="020B0604020202020204" pitchFamily="34" charset="0"/>
              <a:buChar char="•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من لوحة المفاتيح نضغط للنسخ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Ctrl+C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للقص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Ctrl+X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ثم نحدد الموقع المراد النسخ اليه ونختار لصق(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Paste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من خلال</a:t>
            </a:r>
          </a:p>
          <a:p>
            <a:pPr lvl="1" algn="r" rtl="1">
              <a:buSzPct val="110000"/>
              <a:buFont typeface="Arial" panose="020B0604020202020204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النقر بالزر الايمن للماوس على مكان فارغ</a:t>
            </a:r>
          </a:p>
          <a:p>
            <a:pPr lvl="1" algn="r" rtl="1">
              <a:buSzPct val="110000"/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قائمة تحرير 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SzPct val="110000"/>
              <a:buFont typeface="Arial" panose="020B0604020202020204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لوحة المفاتيح نضغط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Ctrl+V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788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6509" y="1017430"/>
            <a:ext cx="9972628" cy="553791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استعادة ملف محذوف:</a:t>
            </a:r>
          </a:p>
          <a:p>
            <a:pPr marL="0" indent="0" algn="r" rtl="1">
              <a:buSzPct val="110000"/>
              <a:buNone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يمكن استعادة الملفات المحذوفى الى مكانها الاصلي اذا كان الحذف غير نهائي (لم يتم استخدام الايعاز افراغ </a:t>
            </a:r>
            <a:r>
              <a:rPr lang="en-US" sz="32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Empty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بالخطوات التالية:</a:t>
            </a: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نفتح سلة المهملات</a:t>
            </a: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نحدد الملف/الملفات/المجلدات بزر الماوس الايسر</a:t>
            </a: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ننقر على الملفات المؤشرة بزر الماوس الايمن و نختار استعادة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Restore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952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6509" y="1017430"/>
            <a:ext cx="9972628" cy="553791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تغيير خلفيات سطح المكتب:</a:t>
            </a: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النقر بزر الماوس الايمن على مكان فارغ على سطح المكتب	</a:t>
            </a: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نختار تخصيص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Personalization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نختار خلفية جديدة من مجموعة الخلفيات المعروضة على الشاشة</a:t>
            </a:r>
          </a:p>
        </p:txBody>
      </p:sp>
    </p:spTree>
    <p:extLst>
      <p:ext uri="{BB962C8B-B14F-4D97-AF65-F5344CB8AC3E}">
        <p14:creationId xmlns:p14="http://schemas.microsoft.com/office/powerpoint/2010/main" val="129147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73487" y="1315838"/>
            <a:ext cx="10635650" cy="554216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ضبط التاريخ و الوقت</a:t>
            </a:r>
            <a:endParaRPr lang="ar-IQ" sz="3200" b="1" u="sng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ننقر</a:t>
            </a:r>
            <a:r>
              <a:rPr lang="ar-IQ" sz="3200" strike="sngStrike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strike="sngStrike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مرتين متتاليتين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الساعة الموجودة في شريط المهام</a:t>
            </a: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اسفل مربع الحوار نختار عبارة (تغيير إعدادات الوقت و التاريخ , 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(Change date and time settings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مربع الحوار الجديد ايضا نختار (تغيير إعدادات الوقت و التاريخ ,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(Change date and time settings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SzPct val="110000"/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نختار وقت و/او 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تاريخ جديد من مربع الحوار الجديد ثم نضغط موافق (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Ok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971550" lvl="1" indent="-514350" algn="r" rtl="1">
              <a:buSzPct val="110000"/>
              <a:buFont typeface="+mj-lt"/>
              <a:buAutoNum type="arabicPeriod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جهة اليمين يوجد </a:t>
            </a:r>
            <a:r>
              <a:rPr lang="ar-IQ" sz="3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مستطيل صغير اسفل الساعة يبين الوقت الحالي</a:t>
            </a:r>
          </a:p>
          <a:p>
            <a:pPr marL="971550" lvl="1" indent="-514350" algn="r" rtl="1">
              <a:buSzPct val="110000"/>
              <a:buFont typeface="+mj-lt"/>
              <a:buAutoNum type="arabicPeriod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نؤشر/نحدد </a:t>
            </a:r>
            <a:r>
              <a:rPr lang="ar-IQ" sz="3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 قسم منه (ثواني, دقائق او ساعات) و نغيره بكتابة الرقم الجديد 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عليه</a:t>
            </a:r>
          </a:p>
          <a:p>
            <a:pPr marL="971550" lvl="1" indent="-514350" algn="r" rtl="1">
              <a:buSzPct val="110000"/>
              <a:buFont typeface="+mj-lt"/>
              <a:buAutoNum type="arabicPeriod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جهة اليسار يوجد تقويم نختار منه التاريخ الجديد</a:t>
            </a:r>
            <a:endParaRPr lang="ar-IQ" sz="3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2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cap="all" dirty="0" err="1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</a:t>
            </a: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السابعة</a:t>
            </a:r>
            <a:endParaRPr lang="en-GB" sz="32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40135</TotalTime>
  <Words>416</Words>
  <Application>Microsoft Office PowerPoint</Application>
  <PresentationFormat>مخصص</PresentationFormat>
  <Paragraphs>57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Slice</vt:lpstr>
      <vt:lpstr>المحاضرة السابعة  اساسيات الحاســــــــــــــــــوب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125</cp:revision>
  <dcterms:created xsi:type="dcterms:W3CDTF">2017-03-12T18:49:09Z</dcterms:created>
  <dcterms:modified xsi:type="dcterms:W3CDTF">2018-01-03T18:04:15Z</dcterms:modified>
</cp:coreProperties>
</file>