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6" d="100"/>
          <a:sy n="66" d="100"/>
        </p:scale>
        <p:origin x="-1380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9171-6211-42C8-89FE-D101631A68B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E3FE-8EDB-4958-85CA-AFB2F86A94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53276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9171-6211-42C8-89FE-D101631A68B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E3FE-8EDB-4958-85CA-AFB2F86A94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03033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9171-6211-42C8-89FE-D101631A68B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E3FE-8EDB-4958-85CA-AFB2F86A94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91995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9171-6211-42C8-89FE-D101631A68B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E3FE-8EDB-4958-85CA-AFB2F86A94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27605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9171-6211-42C8-89FE-D101631A68B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E3FE-8EDB-4958-85CA-AFB2F86A94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4335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9171-6211-42C8-89FE-D101631A68B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E3FE-8EDB-4958-85CA-AFB2F86A94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23917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9171-6211-42C8-89FE-D101631A68B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E3FE-8EDB-4958-85CA-AFB2F86A94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82720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9171-6211-42C8-89FE-D101631A68B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E3FE-8EDB-4958-85CA-AFB2F86A94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5669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9171-6211-42C8-89FE-D101631A68B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E3FE-8EDB-4958-85CA-AFB2F86A94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6990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9171-6211-42C8-89FE-D101631A68B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E3FE-8EDB-4958-85CA-AFB2F86A94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34498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9171-6211-42C8-89FE-D101631A68B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E3FE-8EDB-4958-85CA-AFB2F86A94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67409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59171-6211-42C8-89FE-D101631A68B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2E3FE-8EDB-4958-85CA-AFB2F86A94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98809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286000" y="26903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SA" dirty="0"/>
              <a:t>كلية التربية البدنية وعلوم الرياضة</a:t>
            </a:r>
            <a:endParaRPr lang="en-US" dirty="0"/>
          </a:p>
          <a:p>
            <a:pPr algn="ctr"/>
            <a:r>
              <a:rPr lang="ar-IQ" dirty="0" smtClean="0"/>
              <a:t>التشريح</a:t>
            </a:r>
            <a:endParaRPr lang="en-US" dirty="0"/>
          </a:p>
          <a:p>
            <a:pPr algn="ctr"/>
            <a:r>
              <a:rPr lang="ar-SA" dirty="0"/>
              <a:t>المرحلة </a:t>
            </a:r>
            <a:r>
              <a:rPr lang="ar-IQ" dirty="0" smtClean="0"/>
              <a:t>الاولى</a:t>
            </a:r>
            <a:endParaRPr lang="en-US" dirty="0"/>
          </a:p>
          <a:p>
            <a:pPr algn="ctr"/>
            <a:r>
              <a:rPr lang="ar-SA" dirty="0"/>
              <a:t>أعداد </a:t>
            </a:r>
            <a:endParaRPr lang="en-US" dirty="0"/>
          </a:p>
          <a:p>
            <a:pPr algn="ctr"/>
            <a:r>
              <a:rPr lang="ar-SA" dirty="0" err="1"/>
              <a:t>أ.م.د</a:t>
            </a:r>
            <a:r>
              <a:rPr lang="ar-SA" dirty="0"/>
              <a:t> </a:t>
            </a:r>
            <a:r>
              <a:rPr lang="ar-IQ" dirty="0" smtClean="0"/>
              <a:t>لؤي كاظم محمد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28459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2286000" y="197346"/>
            <a:ext cx="617443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/>
              <a:t>العضلات</a:t>
            </a:r>
            <a:endParaRPr lang="en-US" dirty="0"/>
          </a:p>
          <a:p>
            <a:r>
              <a:rPr lang="ar-IQ" dirty="0"/>
              <a:t> أ - العضلة تحت الكتفية</a:t>
            </a:r>
            <a:endParaRPr lang="en-US" dirty="0"/>
          </a:p>
          <a:p>
            <a:r>
              <a:rPr lang="ar-IQ" dirty="0"/>
              <a:t>ب . العضلة فوق الشوكية</a:t>
            </a:r>
            <a:endParaRPr lang="en-US" dirty="0"/>
          </a:p>
          <a:p>
            <a:r>
              <a:rPr lang="ar-IQ" dirty="0"/>
              <a:t>ت العضلة تحت الشوكية</a:t>
            </a:r>
            <a:endParaRPr lang="en-US" dirty="0"/>
          </a:p>
          <a:p>
            <a:r>
              <a:rPr lang="ar-IQ" dirty="0"/>
              <a:t>٣ - الأوتار ( </a:t>
            </a:r>
            <a:r>
              <a:rPr lang="ar-IQ" dirty="0" err="1"/>
              <a:t>الأجراب</a:t>
            </a:r>
            <a:r>
              <a:rPr lang="ar-IQ" dirty="0"/>
              <a:t> )</a:t>
            </a:r>
            <a:endParaRPr lang="en-US" dirty="0"/>
          </a:p>
          <a:p>
            <a:r>
              <a:rPr lang="ar-IQ" dirty="0"/>
              <a:t>أما </a:t>
            </a:r>
            <a:r>
              <a:rPr lang="ar-IQ" dirty="0" err="1"/>
              <a:t>الأجراب</a:t>
            </a:r>
            <a:r>
              <a:rPr lang="ar-IQ" dirty="0"/>
              <a:t> الموجودة حول مفصل الكتف هي:</a:t>
            </a:r>
            <a:endParaRPr lang="en-US" dirty="0"/>
          </a:p>
          <a:p>
            <a:r>
              <a:rPr lang="ar-IQ" dirty="0"/>
              <a:t>أ - الجرب تحت الكتفي: يقع بين وتر العضلة تحت الكتفية و المحفظة المفصلية ب . الجرب تحت </a:t>
            </a:r>
            <a:r>
              <a:rPr lang="ar-IQ" dirty="0" err="1"/>
              <a:t>الدالى</a:t>
            </a:r>
            <a:r>
              <a:rPr lang="ar-IQ" dirty="0"/>
              <a:t> : يقع بين العضلة الدالية و المحفظة المفصلية </a:t>
            </a:r>
            <a:endParaRPr lang="en-US" dirty="0"/>
          </a:p>
          <a:p>
            <a:r>
              <a:rPr lang="ar-IQ" dirty="0"/>
              <a:t>ت - الجرب تحت </a:t>
            </a:r>
            <a:r>
              <a:rPr lang="ar-IQ" dirty="0" err="1"/>
              <a:t>الأخرمي</a:t>
            </a:r>
            <a:r>
              <a:rPr lang="ar-IQ" dirty="0"/>
              <a:t> : يقع بين </a:t>
            </a:r>
            <a:r>
              <a:rPr lang="ar-IQ" dirty="0" err="1"/>
              <a:t>الأخرمي</a:t>
            </a:r>
            <a:r>
              <a:rPr lang="ar-IQ" dirty="0"/>
              <a:t> و المحفظة </a:t>
            </a:r>
            <a:endParaRPr lang="en-US" dirty="0"/>
          </a:p>
          <a:p>
            <a:r>
              <a:rPr lang="ar-IQ" dirty="0"/>
              <a:t>ث - الجرب تحت </a:t>
            </a:r>
            <a:r>
              <a:rPr lang="ar-IQ" dirty="0" err="1"/>
              <a:t>الغرابي</a:t>
            </a:r>
            <a:r>
              <a:rPr lang="ar-IQ" dirty="0"/>
              <a:t> : يقع بين </a:t>
            </a:r>
            <a:r>
              <a:rPr lang="ar-IQ" dirty="0" err="1"/>
              <a:t>الغرابي</a:t>
            </a:r>
            <a:r>
              <a:rPr lang="ar-IQ" dirty="0"/>
              <a:t> و المحفظة المفصلية </a:t>
            </a:r>
            <a:endParaRPr lang="en-US" dirty="0"/>
          </a:p>
          <a:p>
            <a:r>
              <a:rPr lang="ar-IQ" dirty="0"/>
              <a:t>ما هي العضلات العاملة على مفصل الكتف؟</a:t>
            </a:r>
            <a:endParaRPr lang="en-US" dirty="0"/>
          </a:p>
          <a:p>
            <a:r>
              <a:rPr lang="ar-IQ" dirty="0"/>
              <a:t>1- العضلات الراقية للكتف</a:t>
            </a:r>
            <a:endParaRPr lang="en-US" dirty="0"/>
          </a:p>
          <a:p>
            <a:r>
              <a:rPr lang="ar-IQ" dirty="0"/>
              <a:t>٢ - العضلات الخافضة للكتف</a:t>
            </a:r>
            <a:endParaRPr lang="en-US" dirty="0"/>
          </a:p>
          <a:p>
            <a:r>
              <a:rPr lang="ar-IQ" dirty="0"/>
              <a:t> ٣ . العضلات السياحية للكتف </a:t>
            </a:r>
            <a:r>
              <a:rPr lang="ar-IQ" dirty="0" err="1"/>
              <a:t>للامام</a:t>
            </a:r>
            <a:r>
              <a:rPr lang="ar-IQ" dirty="0"/>
              <a:t>.</a:t>
            </a:r>
            <a:endParaRPr lang="en-US" dirty="0"/>
          </a:p>
          <a:p>
            <a:r>
              <a:rPr lang="ar-IQ" dirty="0"/>
              <a:t>4- العضلات المثنية للكتف للخلف</a:t>
            </a:r>
            <a:endParaRPr lang="en-US" dirty="0"/>
          </a:p>
          <a:p>
            <a:r>
              <a:rPr lang="ar-IQ" dirty="0"/>
              <a:t>5- العضلات الثنائية المفصل الكتف</a:t>
            </a:r>
            <a:endParaRPr lang="en-US" dirty="0"/>
          </a:p>
          <a:p>
            <a:r>
              <a:rPr lang="ar-IQ" dirty="0"/>
              <a:t>٦ - العضلات الباسطة لمفصل الكتف</a:t>
            </a:r>
            <a:endParaRPr lang="en-US" dirty="0"/>
          </a:p>
          <a:p>
            <a:r>
              <a:rPr lang="fa-IR" dirty="0"/>
              <a:t>۷ - </a:t>
            </a:r>
            <a:r>
              <a:rPr lang="ar-IQ" dirty="0"/>
              <a:t>العضلات المبعدة</a:t>
            </a:r>
            <a:endParaRPr lang="en-US" dirty="0"/>
          </a:p>
          <a:p>
            <a:r>
              <a:rPr lang="fa-IR" dirty="0"/>
              <a:t>۸ - </a:t>
            </a:r>
            <a:r>
              <a:rPr lang="ar-IQ" dirty="0"/>
              <a:t>العضلات المقربة</a:t>
            </a:r>
            <a:endParaRPr lang="en-US" dirty="0"/>
          </a:p>
          <a:p>
            <a:r>
              <a:rPr lang="fa-IR" dirty="0"/>
              <a:t>۹ - </a:t>
            </a:r>
            <a:r>
              <a:rPr lang="ar-IQ" dirty="0"/>
              <a:t>العضلات المدورة للجهة الانسية</a:t>
            </a:r>
            <a:endParaRPr lang="en-US" dirty="0"/>
          </a:p>
          <a:p>
            <a:r>
              <a:rPr lang="fa-IR" dirty="0"/>
              <a:t>۱۰ - </a:t>
            </a:r>
            <a:r>
              <a:rPr lang="ar-IQ" dirty="0"/>
              <a:t>العضلات المدورة للجهة الوحشية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68970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1545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6773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001516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155</Words>
  <Application>Microsoft Office PowerPoint</Application>
  <PresentationFormat>عرض على الشاشة (3:4)‏</PresentationFormat>
  <Paragraphs>25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2o1O</dc:creator>
  <cp:lastModifiedBy>DR.Ahmed Saker 2o1O</cp:lastModifiedBy>
  <cp:revision>11</cp:revision>
  <dcterms:created xsi:type="dcterms:W3CDTF">2018-12-13T16:35:20Z</dcterms:created>
  <dcterms:modified xsi:type="dcterms:W3CDTF">2018-12-13T18:16:47Z</dcterms:modified>
</cp:coreProperties>
</file>