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Four</a:t>
            </a:r>
            <a:br>
              <a:rPr lang="en-US" dirty="0" smtClean="0"/>
            </a:br>
            <a:r>
              <a:rPr lang="en-US" dirty="0" smtClean="0"/>
              <a:t>(cont.)</a:t>
            </a:r>
            <a:endParaRPr lang="en-US" dirty="0"/>
          </a:p>
        </p:txBody>
      </p:sp>
      <p:sp>
        <p:nvSpPr>
          <p:cNvPr id="3" name="Content Placeholder 2"/>
          <p:cNvSpPr>
            <a:spLocks noGrp="1"/>
          </p:cNvSpPr>
          <p:nvPr>
            <p:ph idx="1"/>
          </p:nvPr>
        </p:nvSpPr>
        <p:spPr/>
        <p:txBody>
          <a:bodyPr/>
          <a:lstStyle/>
          <a:p>
            <a:pPr algn="ctr"/>
            <a:r>
              <a:rPr lang="en-US" dirty="0" smtClean="0"/>
              <a:t>Rearrangement</a:t>
            </a:r>
          </a:p>
          <a:p>
            <a:r>
              <a:rPr lang="en-US" dirty="0" smtClean="0"/>
              <a:t>This format demands the arrangement of a number of words to make a meaningful sentence or to arrange a jumbled series of sentences to form a meaningful and coherent piece of writing. It is easy to design and can assess effectively the students’ syntactic and semantic command of language.</a:t>
            </a:r>
            <a:endParaRPr lang="en-US" dirty="0"/>
          </a:p>
        </p:txBody>
      </p:sp>
    </p:spTree>
    <p:extLst>
      <p:ext uri="{BB962C8B-B14F-4D97-AF65-F5344CB8AC3E}">
        <p14:creationId xmlns:p14="http://schemas.microsoft.com/office/powerpoint/2010/main" val="402159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Type</a:t>
            </a:r>
            <a:endParaRPr lang="en-US" dirty="0"/>
          </a:p>
        </p:txBody>
      </p:sp>
      <p:sp>
        <p:nvSpPr>
          <p:cNvPr id="3" name="Content Placeholder 2"/>
          <p:cNvSpPr>
            <a:spLocks noGrp="1"/>
          </p:cNvSpPr>
          <p:nvPr>
            <p:ph idx="1"/>
          </p:nvPr>
        </p:nvSpPr>
        <p:spPr/>
        <p:txBody>
          <a:bodyPr/>
          <a:lstStyle/>
          <a:p>
            <a:r>
              <a:rPr lang="en-US" dirty="0" smtClean="0"/>
              <a:t>The students are given a group of words followed by a number of incomplete sentences. They are asked to supply the most appropriate words that can fill the blanks.</a:t>
            </a:r>
            <a:endParaRPr lang="en-US" dirty="0"/>
          </a:p>
        </p:txBody>
      </p:sp>
    </p:spTree>
    <p:extLst>
      <p:ext uri="{BB962C8B-B14F-4D97-AF65-F5344CB8AC3E}">
        <p14:creationId xmlns:p14="http://schemas.microsoft.com/office/powerpoint/2010/main" val="386187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another type of objective tests. The examinees are required to label certain areas of a diagram or picture. This test format can be used to test vocabulary knowledge, particularly with beginners. The visual cue is accompanied by a written cue so as to focus students’ attention on the specific lexical unit to be supplied. For higher levels of language mastery, students may be asked to transcode information from a text to a table or graph, etc.</a:t>
            </a:r>
          </a:p>
          <a:p>
            <a:endParaRPr lang="en-US" dirty="0"/>
          </a:p>
        </p:txBody>
      </p:sp>
    </p:spTree>
    <p:extLst>
      <p:ext uri="{BB962C8B-B14F-4D97-AF65-F5344CB8AC3E}">
        <p14:creationId xmlns:p14="http://schemas.microsoft.com/office/powerpoint/2010/main" val="22625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Semi-Objective Questions</a:t>
            </a:r>
            <a:endParaRPr lang="en-US" dirty="0"/>
          </a:p>
        </p:txBody>
      </p:sp>
      <p:sp>
        <p:nvSpPr>
          <p:cNvPr id="3" name="Content Placeholder 2"/>
          <p:cNvSpPr>
            <a:spLocks noGrp="1"/>
          </p:cNvSpPr>
          <p:nvPr>
            <p:ph idx="1"/>
          </p:nvPr>
        </p:nvSpPr>
        <p:spPr/>
        <p:txBody>
          <a:bodyPr/>
          <a:lstStyle/>
          <a:p>
            <a:r>
              <a:rPr lang="en-US" dirty="0" smtClean="0"/>
              <a:t>These questions combine some of the virtues of both objective, and subjective questions. The problems are short and highly structured, nevertheless, they provide the examinees with the opportunity to compose their own answers. </a:t>
            </a:r>
            <a:endParaRPr lang="en-US" dirty="0"/>
          </a:p>
        </p:txBody>
      </p:sp>
    </p:spTree>
    <p:extLst>
      <p:ext uri="{BB962C8B-B14F-4D97-AF65-F5344CB8AC3E}">
        <p14:creationId xmlns:p14="http://schemas.microsoft.com/office/powerpoint/2010/main" val="97301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rPr>
              <a:t>Semi-Objective </a:t>
            </a:r>
            <a:r>
              <a:rPr lang="en-US" dirty="0" smtClean="0">
                <a:solidFill>
                  <a:prstClr val="black"/>
                </a:solidFill>
              </a:rPr>
              <a:t>Questions</a:t>
            </a:r>
            <a:br>
              <a:rPr lang="en-US" dirty="0" smtClean="0">
                <a:solidFill>
                  <a:prstClr val="black"/>
                </a:solidFill>
              </a:rPr>
            </a:br>
            <a:r>
              <a:rPr lang="en-US" dirty="0" smtClean="0">
                <a:solidFill>
                  <a:prstClr val="black"/>
                </a:solidFill>
              </a:rPr>
              <a:t>(cont.)</a:t>
            </a:r>
            <a:endParaRPr lang="en-US" dirty="0"/>
          </a:p>
        </p:txBody>
      </p:sp>
      <p:sp>
        <p:nvSpPr>
          <p:cNvPr id="3" name="Content Placeholder 2"/>
          <p:cNvSpPr>
            <a:spLocks noGrp="1"/>
          </p:cNvSpPr>
          <p:nvPr>
            <p:ph idx="1"/>
          </p:nvPr>
        </p:nvSpPr>
        <p:spPr/>
        <p:txBody>
          <a:bodyPr/>
          <a:lstStyle/>
          <a:p>
            <a:r>
              <a:rPr lang="en-US" dirty="0" smtClean="0"/>
              <a:t>Semi-objective questions fill the gap in assessment techniques between the free responses sought by essay writing and the limited responses needed by objective items. </a:t>
            </a:r>
          </a:p>
          <a:p>
            <a:r>
              <a:rPr lang="en-US" dirty="0" smtClean="0"/>
              <a:t>These questions may require the examinees to complete a sentence or to compose one or more of their own according to very </a:t>
            </a:r>
            <a:r>
              <a:rPr lang="en-US" smtClean="0"/>
              <a:t>specific directions.</a:t>
            </a:r>
            <a:endParaRPr lang="en-US" dirty="0"/>
          </a:p>
        </p:txBody>
      </p:sp>
    </p:spTree>
    <p:extLst>
      <p:ext uri="{BB962C8B-B14F-4D97-AF65-F5344CB8AC3E}">
        <p14:creationId xmlns:p14="http://schemas.microsoft.com/office/powerpoint/2010/main" val="3331901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268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Four (cont.)</vt:lpstr>
      <vt:lpstr>Supply Type</vt:lpstr>
      <vt:lpstr>Labelling</vt:lpstr>
      <vt:lpstr>Semi-Objective Questions</vt:lpstr>
      <vt:lpstr>Semi-Objective Questions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(cont.)</dc:title>
  <dc:creator>Balqis</dc:creator>
  <cp:lastModifiedBy>Balqis</cp:lastModifiedBy>
  <cp:revision>4</cp:revision>
  <dcterms:created xsi:type="dcterms:W3CDTF">2006-08-16T00:00:00Z</dcterms:created>
  <dcterms:modified xsi:type="dcterms:W3CDTF">2018-12-12T21:08:50Z</dcterms:modified>
</cp:coreProperties>
</file>