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EA543A-E314-4C26-A40D-8E4EB1ADD84E}"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91787D9-C070-4A80-A739-3978192BD293}"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3EA543A-E314-4C26-A40D-8E4EB1ADD84E}" type="datetimeFigureOut">
              <a:rPr lang="ar-IQ" smtClean="0"/>
              <a:pPr/>
              <a:t>05/02/1433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1787D9-C070-4A80-A739-3978192BD293}"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التدريب الرياضي والدم</a:t>
            </a:r>
            <a:br>
              <a:rPr lang="ar-IQ" dirty="0" smtClean="0"/>
            </a:br>
            <a:r>
              <a:rPr lang="ar-IQ" dirty="0"/>
              <a:t/>
            </a:r>
            <a:br>
              <a:rPr lang="ar-IQ" dirty="0"/>
            </a:br>
            <a:r>
              <a:rPr lang="ar-IQ" dirty="0" smtClean="0"/>
              <a:t>أ.د </a:t>
            </a:r>
            <a:r>
              <a:rPr lang="ar-IQ" dirty="0" smtClean="0"/>
              <a:t>ياسين حبيب </a:t>
            </a:r>
            <a:r>
              <a:rPr lang="ar-IQ" smtClean="0"/>
              <a:t>عزال</a:t>
            </a:r>
            <a:r>
              <a:rPr lang="ar-IQ" dirty="0" smtClean="0"/>
              <a:t/>
            </a:r>
            <a:br>
              <a:rPr lang="ar-IQ" dirty="0" smtClean="0"/>
            </a:b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تأثير التدريب الرياضي علي الدم </a:t>
            </a:r>
            <a:endParaRPr lang="ar-IQ" dirty="0"/>
          </a:p>
        </p:txBody>
      </p:sp>
      <p:sp>
        <p:nvSpPr>
          <p:cNvPr id="3" name="عنصر نائب للمحتوى 2"/>
          <p:cNvSpPr>
            <a:spLocks noGrp="1"/>
          </p:cNvSpPr>
          <p:nvPr>
            <p:ph idx="1"/>
          </p:nvPr>
        </p:nvSpPr>
        <p:spPr/>
        <p:txBody>
          <a:bodyPr>
            <a:normAutofit fontScale="85000" lnSpcReduction="20000"/>
          </a:bodyPr>
          <a:lstStyle/>
          <a:p>
            <a:pPr algn="just">
              <a:buNone/>
            </a:pPr>
            <a:r>
              <a:rPr lang="ar-IQ" dirty="0" smtClean="0"/>
              <a:t>يؤدى </a:t>
            </a:r>
            <a:r>
              <a:rPr lang="ar-IQ" dirty="0"/>
              <a:t>التدريب الرياضي إلى حدوث تغيرات في الدم كما يحدث بالنسبة لأي جهاز من أجهزة الجسم الأخرى ، وهذه التغيرات نوعان ، منها ما هو مؤقت ، أي تغيرات تحدث بصفة مؤقتة كاستجابة لأداء النشاط البدني ثم يعود الدم إلى حالته في وقت الراحة ، ومنها ما يتميز بالاستمرارية نسبياً ، وهى تغيرات تحدث في الدم نتيجة للانتظام في ممارسة التدريب الرياضي لفترة معينة مما يؤدى إلى تكيف الدم لأداء التدريب البدني وتشمل هذه التغيرات زيادة حجم الدم وحجم الهيموجلوبين والكرات الحمراء .</a:t>
            </a:r>
            <a:r>
              <a:rPr lang="ar-IQ" dirty="0" smtClean="0"/>
              <a:t/>
            </a:r>
            <a:br>
              <a:rPr lang="ar-IQ" dirty="0" smtClean="0"/>
            </a:br>
            <a:r>
              <a:rPr lang="ar-IQ" dirty="0"/>
              <a:t>ويوضح الجدول التالي بعض مكونات الدم أثناء الراحة ، وكذلك بعد أداء الحمل البدني الأقصى ، ويلاحظ الفرق بين الإناث والذكور والأشخاص المدربين وغير المدربين </a:t>
            </a:r>
            <a:r>
              <a:rPr lang="ar-IQ" dirty="0" smtClean="0"/>
              <a:t>. </a:t>
            </a:r>
            <a:br>
              <a:rPr lang="ar-IQ" dirty="0" smtClean="0"/>
            </a:br>
            <a:r>
              <a:rPr lang="ar-IQ" dirty="0" smtClean="0"/>
              <a:t/>
            </a:r>
            <a:br>
              <a:rPr lang="ar-IQ"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fontScale="85000" lnSpcReduction="10000"/>
          </a:bodyPr>
          <a:lstStyle/>
          <a:p>
            <a:pPr algn="just"/>
            <a:r>
              <a:rPr lang="ar-IQ" dirty="0"/>
              <a:t>بصفة مستمرة وتزيد كفاءة عمل هذه المنظمات لدى الرياضيين ، وفى بعض الأحيان يمكن أن تصل قيمة </a:t>
            </a:r>
            <a:r>
              <a:rPr lang="en-US" dirty="0"/>
              <a:t>pH </a:t>
            </a:r>
            <a:r>
              <a:rPr lang="ar-IQ" dirty="0"/>
              <a:t>الدم إلى (6.95) ويرجع السبب في ذلك إلى زيادة نسبة تركيز حامض </a:t>
            </a:r>
            <a:r>
              <a:rPr lang="ar-IQ" dirty="0" err="1"/>
              <a:t>اللاكتيك</a:t>
            </a:r>
            <a:r>
              <a:rPr lang="ar-IQ" dirty="0"/>
              <a:t> في الدم من حوالي 9ـ12 ملجم% تقريباً أثناء الراحة إلى حوالي 250 ملجم% في حالة أداء الحمل البدني المرتفع </a:t>
            </a:r>
            <a:r>
              <a:rPr lang="ar-IQ"/>
              <a:t>الشدة </a:t>
            </a:r>
            <a:r>
              <a:rPr lang="ar-IQ" smtClean="0"/>
              <a:t>.</a:t>
            </a:r>
            <a:r>
              <a:rPr lang="ar-IQ" dirty="0"/>
              <a:t/>
            </a:r>
            <a:br>
              <a:rPr lang="ar-IQ" dirty="0"/>
            </a:br>
            <a:r>
              <a:rPr lang="ar-IQ" dirty="0"/>
              <a:t>ويدل الفارق بين محتوى الأكسجين في الدم الشرياني والدم الوريدي على كمية الأكسوجين التي خرجت من الدم واستخدمتها الأنسجة ، ويزيد هذا الفرق بالتالي في حالة نشاط العضلة ، وزيادة استهلاكها للأكسوجين ، وعلى العكس من ذلك يزيد ثاني أكسيد الكربون في الدم الوريدي عنه في الدم الشرياني نتيجة لزيادة استهلاك الأكسوجين أثناء النشاط البدني .</a:t>
            </a:r>
            <a:br>
              <a:rPr lang="ar-IQ" dirty="0"/>
            </a:br>
            <a:r>
              <a:rPr lang="ar-IQ" dirty="0"/>
              <a:t>وفيما يلي نعرض تأثيرات التدريب الرياضي المختلفة على الدم سواء كانت هذه التأثيرات عبارة عن استجابات مؤقتة أو تأثيرات تتميز بنوع من الثبات وهى ما يطلق عليها تكيف الدم تحت تأثير التدريب الرياضي.</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كيف الدم نتيجة التدريب الرياضي المنتظم </a:t>
            </a:r>
            <a:endParaRPr lang="ar-IQ" dirty="0"/>
          </a:p>
        </p:txBody>
      </p:sp>
      <p:sp>
        <p:nvSpPr>
          <p:cNvPr id="3" name="عنصر نائب للمحتوى 2"/>
          <p:cNvSpPr>
            <a:spLocks noGrp="1"/>
          </p:cNvSpPr>
          <p:nvPr>
            <p:ph idx="1"/>
          </p:nvPr>
        </p:nvSpPr>
        <p:spPr/>
        <p:txBody>
          <a:bodyPr>
            <a:normAutofit fontScale="85000" lnSpcReduction="20000"/>
          </a:bodyPr>
          <a:lstStyle/>
          <a:p>
            <a:pPr algn="just"/>
            <a:r>
              <a:rPr lang="ar-IQ" dirty="0"/>
              <a:t/>
            </a:r>
            <a:br>
              <a:rPr lang="ar-IQ" dirty="0"/>
            </a:br>
            <a:r>
              <a:rPr lang="ar-IQ" dirty="0"/>
              <a:t>في ضوء الدراسات التي أجراها كل من استرا ند ورودا هل ، أتضح أن حجم الدم والكرات الحمراء تزيد لدى الأشخاص المدربين بالمقارنة بالأشخاص غير المدربين ، وقد دلت العديد من الدراسات على أن نقص الهيموجلوبين في الدم عن مستواه الطبيعي (12ـ18جرام% للرجال ، 11ـ16جرام % للسيدات) يؤدى إلى نقص استهلاك الأكسوجين إلا أن زيادة الهيموجلوبين عن المستوى الطبيعي ما زالت موضع خلاف من حيث تأثيرها على زيادة استهلاك الأكسوجين .</a:t>
            </a:r>
            <a:br>
              <a:rPr lang="ar-IQ" dirty="0"/>
            </a:br>
            <a:r>
              <a:rPr lang="ar-IQ" dirty="0"/>
              <a:t>وقد دلت الدراسات التي أجريت عند مستوى سطح البحر أن مستوى الهيموجلوبين العادي يكفى لإمداد العضلات بما تحتاج إليه من أكسوجين أثناء النشاط البدني ، ويرجع في ذلك </a:t>
            </a:r>
            <a:r>
              <a:rPr lang="ar-IQ" dirty="0" smtClean="0"/>
              <a:t>إلى التدريب الرياضة على الدم</a:t>
            </a:r>
            <a:endParaRPr lang="ar-IQ" dirty="0"/>
          </a:p>
          <a:p>
            <a:pPr algn="just"/>
            <a:r>
              <a:rPr lang="ar-IQ" dirty="0"/>
              <a:t> </a:t>
            </a:r>
            <a:r>
              <a:rPr lang="ar-IQ" dirty="0" smtClean="0"/>
              <a:t/>
            </a:r>
            <a:br>
              <a:rPr lang="ar-IQ" dirty="0" smtClean="0"/>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115</Words>
  <Application>Microsoft Office PowerPoint</Application>
  <PresentationFormat>عرض على الشاشة (3:4)‏</PresentationFormat>
  <Paragraphs>7</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التدريب الرياضي والدم  أ.د ياسين حبيب عزال </vt:lpstr>
      <vt:lpstr>تأثير التدريب الرياضي علي الدم </vt:lpstr>
      <vt:lpstr>الشريحة 3</vt:lpstr>
      <vt:lpstr>كيف الدم نتيجة التدريب الرياضي المنتظم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الرياضي والدم  أ.د فلاح مهدي عبود </dc:title>
  <dc:creator>د. فلاح</dc:creator>
  <cp:lastModifiedBy>mustafa</cp:lastModifiedBy>
  <cp:revision>3</cp:revision>
  <dcterms:created xsi:type="dcterms:W3CDTF">2018-12-11T15:46:14Z</dcterms:created>
  <dcterms:modified xsi:type="dcterms:W3CDTF">2011-12-29T23:35:57Z</dcterms:modified>
</cp:coreProperties>
</file>