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44624"/>
            <a:ext cx="7704856" cy="504057"/>
          </a:xfrm>
        </p:spPr>
        <p:txBody>
          <a:bodyPr>
            <a:normAutofit fontScale="90000"/>
          </a:bodyPr>
          <a:lstStyle/>
          <a:p>
            <a:r>
              <a:rPr lang="ar-SA" sz="3200" dirty="0" err="1" smtClean="0"/>
              <a:t>مسكات</a:t>
            </a:r>
            <a:r>
              <a:rPr lang="ar-SA" sz="3200" dirty="0" smtClean="0"/>
              <a:t> المضرب </a:t>
            </a:r>
            <a:endParaRPr lang="ar-IQ" sz="3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548680"/>
            <a:ext cx="8712968" cy="6309320"/>
          </a:xfrm>
        </p:spPr>
        <p:txBody>
          <a:bodyPr>
            <a:normAutofit fontScale="40000" lnSpcReduction="20000"/>
          </a:bodyPr>
          <a:lstStyle/>
          <a:p>
            <a:r>
              <a:rPr lang="ar-IQ" b="1" dirty="0" smtClean="0"/>
              <a:t>1- </a:t>
            </a:r>
            <a:r>
              <a:rPr lang="ar-IQ" sz="4000" b="1" dirty="0" err="1" smtClean="0"/>
              <a:t>المسكة</a:t>
            </a:r>
            <a:r>
              <a:rPr lang="ar-IQ" sz="4000" b="1" dirty="0" smtClean="0"/>
              <a:t> الشرقية    </a:t>
            </a:r>
            <a:r>
              <a:rPr lang="en-US" sz="4000" b="1" dirty="0" smtClean="0"/>
              <a:t>E astern Grip</a:t>
            </a:r>
            <a:endParaRPr lang="en-US" sz="4000" dirty="0" smtClean="0"/>
          </a:p>
          <a:p>
            <a:pPr rtl="0"/>
            <a:r>
              <a:rPr lang="ar-IQ" sz="4000" dirty="0" smtClean="0"/>
              <a:t>وتستخدم من قبل غالبية لاعبي التنس ولمختلف مستوياتهم، وهي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الأكثر شيوعاً، ومن أجل اتخاذ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الشرقية يقوم اللاعب بمصافحة قبضة المضرب بعد أن يقوم بضغط راحة اليد المفتوحة باتجاه أوتار المضرب ثم يبدأ بسحب اليد للخلف وباتجاه عنق </a:t>
            </a:r>
            <a:r>
              <a:rPr lang="ar-IQ" sz="4000" dirty="0" err="1" smtClean="0"/>
              <a:t>المضرب </a:t>
            </a:r>
            <a:r>
              <a:rPr lang="ar-IQ" sz="4000" dirty="0" smtClean="0"/>
              <a:t>، ثم يقوم      الذي </a:t>
            </a:r>
            <a:r>
              <a:rPr lang="en-US" sz="4000" dirty="0" smtClean="0"/>
              <a:t>(V)</a:t>
            </a:r>
            <a:r>
              <a:rPr lang="ar-IQ" sz="4000" dirty="0" smtClean="0"/>
              <a:t> اللاعب بلف اصبع الابهام والأصابع الاخرى حول القبضة ويكون اتجاه حرف الـ  يتكون من أصبعي السبابة والإبهام على قمة قبضة المضرب أو الى الجانب قليلاً وبهذا  يكون اللاعب قد اتخذ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الأمامية الصحيحة، وكما موضحة في الصورة </a:t>
            </a:r>
            <a:r>
              <a:rPr lang="ar-IQ" sz="4000" dirty="0" err="1" smtClean="0"/>
              <a:t>اعلاه.</a:t>
            </a:r>
            <a:r>
              <a:rPr lang="ar-IQ" sz="4000" dirty="0" smtClean="0"/>
              <a:t>                  </a:t>
            </a:r>
            <a:endParaRPr lang="en-US" sz="4000" dirty="0" smtClean="0"/>
          </a:p>
          <a:p>
            <a:pPr rtl="0"/>
            <a:r>
              <a:rPr lang="ar-IQ" sz="4000" dirty="0" smtClean="0"/>
              <a:t>وفي حالة الضربة الخلفية يقوم اللاعب بتدوير اليد الى اليسار وحوالي 8/1 دورة بحيث  يكون </a:t>
            </a:r>
            <a:r>
              <a:rPr lang="en-US" sz="4000" dirty="0" smtClean="0"/>
              <a:t>V</a:t>
            </a:r>
            <a:r>
              <a:rPr lang="ar-IQ" sz="4000" dirty="0" smtClean="0"/>
              <a:t>) على الحافة اليسرى </a:t>
            </a:r>
            <a:r>
              <a:rPr lang="ar-IQ" sz="4000" dirty="0" err="1" smtClean="0"/>
              <a:t>للقبضة.</a:t>
            </a:r>
            <a:r>
              <a:rPr lang="ar-IQ" sz="4000" dirty="0" smtClean="0"/>
              <a:t> ومما يميز هذه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ان اتجاه المضرب يكون حرف الـ( عمودياً على الأرض عند أداء الضربة الأرضية الأمامية </a:t>
            </a:r>
            <a:r>
              <a:rPr lang="ar-IQ" sz="4000" dirty="0" err="1" smtClean="0"/>
              <a:t>والمسكة</a:t>
            </a:r>
            <a:r>
              <a:rPr lang="ar-IQ" sz="4000" dirty="0" smtClean="0"/>
              <a:t> الشرقية عموماً توفر الشعور الجيد بقوة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وتستخدم في كافة أنواع </a:t>
            </a:r>
            <a:r>
              <a:rPr lang="ar-IQ" sz="4000" dirty="0" err="1" smtClean="0"/>
              <a:t>الملاعب </a:t>
            </a:r>
            <a:r>
              <a:rPr lang="ar-IQ" sz="4000" dirty="0" smtClean="0"/>
              <a:t>، إذ توفر ثبات الأداء والتوقيت الجيد عند ضرب </a:t>
            </a:r>
            <a:r>
              <a:rPr lang="ar-IQ" sz="4000" dirty="0" err="1" smtClean="0"/>
              <a:t>الكرة.</a:t>
            </a:r>
            <a:r>
              <a:rPr lang="ar-IQ" sz="4000" dirty="0" smtClean="0"/>
              <a:t> ومن مساوئها أنها لا يمكن استخدامها في جميع أنواع </a:t>
            </a:r>
            <a:r>
              <a:rPr lang="ar-IQ" sz="4000" dirty="0" err="1" smtClean="0"/>
              <a:t>الضربات .</a:t>
            </a:r>
            <a:r>
              <a:rPr lang="ar-IQ" sz="4000" dirty="0" smtClean="0"/>
              <a:t>                </a:t>
            </a:r>
            <a:endParaRPr lang="en-US" sz="4000" dirty="0" smtClean="0"/>
          </a:p>
          <a:p>
            <a:pPr rtl="0"/>
            <a:r>
              <a:rPr lang="en-US" sz="4000" b="1" dirty="0" smtClean="0"/>
              <a:t>                                                                   Continent Grip</a:t>
            </a:r>
            <a:r>
              <a:rPr lang="ar-IQ" sz="4000" b="1" dirty="0" smtClean="0"/>
              <a:t> </a:t>
            </a:r>
            <a:r>
              <a:rPr lang="ar-IQ" sz="4000" b="1" dirty="0" err="1" smtClean="0"/>
              <a:t>المسكة</a:t>
            </a:r>
            <a:r>
              <a:rPr lang="ar-IQ" sz="4000" b="1" dirty="0" smtClean="0"/>
              <a:t> القارية </a:t>
            </a:r>
            <a:r>
              <a:rPr lang="en-US" sz="4000" b="1" dirty="0" smtClean="0"/>
              <a:t>-2</a:t>
            </a:r>
            <a:br>
              <a:rPr lang="en-US" sz="4000" b="1" dirty="0" smtClean="0"/>
            </a:br>
            <a:r>
              <a:rPr lang="ar-IQ" sz="4000" dirty="0" smtClean="0"/>
              <a:t>وفيها يكون اتجاه الابهام مع القبضة ويباعد أصبع الإبهام عن السبابة قليلاً بينما يكون حرف الـ </a:t>
            </a:r>
            <a:r>
              <a:rPr lang="en-US" sz="4000" dirty="0" smtClean="0"/>
              <a:t>  </a:t>
            </a:r>
          </a:p>
          <a:p>
            <a:pPr rtl="0"/>
            <a:r>
              <a:rPr lang="ar-IQ" sz="4000" dirty="0" smtClean="0"/>
              <a:t>   الذي  يتكون من أصبعي الابهام والسبابة قريباً من حافة ألقبضة وتعد المسك القارية     </a:t>
            </a:r>
            <a:r>
              <a:rPr lang="en-US" sz="4000" dirty="0" smtClean="0"/>
              <a:t>(V)  </a:t>
            </a:r>
          </a:p>
          <a:p>
            <a:pPr rtl="0"/>
            <a:r>
              <a:rPr lang="ar-IQ" sz="4000" dirty="0" smtClean="0"/>
              <a:t>أكثر ملائمة من </a:t>
            </a:r>
            <a:r>
              <a:rPr lang="ar-IQ" sz="4000" dirty="0" err="1" smtClean="0"/>
              <a:t>المسكات</a:t>
            </a:r>
            <a:r>
              <a:rPr lang="ar-IQ" sz="4000" dirty="0" smtClean="0"/>
              <a:t> الاخرى عند أداء الضربات الطائرة وذلك لاستطاعة اللاعب استخدامها في الضربات الطائرة الأمامية والخلفية بالإضافة الى استخدامها عند القيام بالكبس من فوق الرأس وعند أداء ضربة الإرسال                                    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ar-IQ" sz="4000" dirty="0" smtClean="0"/>
              <a:t>وتستخدم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القارية في الملاعب التي يكون فيها ارتداد الكرة واطئاً وبمستوى الحزام وبالملاعب الرخوة وملاعب </a:t>
            </a:r>
            <a:r>
              <a:rPr lang="ar-IQ" sz="4000" dirty="0" err="1" smtClean="0"/>
              <a:t>الثيل.</a:t>
            </a:r>
            <a:r>
              <a:rPr lang="ar-IQ" sz="4000" dirty="0" smtClean="0"/>
              <a:t> وتوفر هذه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الشعور الجيد عند أداء الضربات وفيها يكون وجه المضرب مفتوحاً عند أداء الضربات الأرضية </a:t>
            </a:r>
            <a:r>
              <a:rPr lang="ar-IQ" sz="4000" dirty="0" err="1" smtClean="0"/>
              <a:t>الأمامية.</a:t>
            </a:r>
            <a:r>
              <a:rPr lang="ar-IQ" sz="4000" dirty="0" smtClean="0"/>
              <a:t>                             </a:t>
            </a:r>
            <a:endParaRPr lang="en-US" sz="4000" dirty="0" smtClean="0"/>
          </a:p>
          <a:p>
            <a:pPr rtl="0"/>
            <a:r>
              <a:rPr lang="en-US" sz="4000" b="1" dirty="0" smtClean="0"/>
              <a:t>                                                           : Western Grip </a:t>
            </a:r>
            <a:r>
              <a:rPr lang="ar-IQ" sz="4000" b="1" dirty="0" err="1" smtClean="0"/>
              <a:t>المسكة</a:t>
            </a:r>
            <a:r>
              <a:rPr lang="ar-IQ" sz="4000" b="1" dirty="0" smtClean="0"/>
              <a:t> الغربية </a:t>
            </a:r>
            <a:r>
              <a:rPr lang="en-US" sz="4000" b="1" dirty="0" smtClean="0"/>
              <a:t>-3</a:t>
            </a:r>
            <a:br>
              <a:rPr lang="en-US" sz="4000" b="1" dirty="0" smtClean="0"/>
            </a:br>
            <a:r>
              <a:rPr lang="ar-IQ" sz="4000" dirty="0" smtClean="0"/>
              <a:t>يصل اللاعب الى اتخاذ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الغربية عندما تلمس مؤخرة راحة اليد القبضة بحيث يكون حرف الذي يتكون من اصبعي الابهام والسبابة بين </a:t>
            </a:r>
            <a:r>
              <a:rPr lang="ar-IQ" sz="4000" dirty="0" err="1" smtClean="0"/>
              <a:t>الضلعين </a:t>
            </a:r>
            <a:r>
              <a:rPr lang="ar-IQ" sz="4000" dirty="0" smtClean="0"/>
              <a:t>(3،4) من القبضة وكما موضح في </a:t>
            </a:r>
            <a:r>
              <a:rPr lang="en-US" sz="4000" dirty="0" smtClean="0"/>
              <a:t>(V) </a:t>
            </a:r>
          </a:p>
          <a:p>
            <a:pPr rtl="0"/>
            <a:r>
              <a:rPr lang="ar-IQ" sz="4000" dirty="0" err="1" smtClean="0"/>
              <a:t>الصورة </a:t>
            </a:r>
            <a:r>
              <a:rPr lang="ar-IQ" sz="4000" dirty="0" smtClean="0"/>
              <a:t>، ويفضل استخدام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الغربية عند اللعب على الملاعب الصلبة </a:t>
            </a:r>
            <a:r>
              <a:rPr lang="ar-IQ" sz="4000" dirty="0" err="1" smtClean="0"/>
              <a:t>كالاسفلت</a:t>
            </a:r>
            <a:r>
              <a:rPr lang="ar-IQ" sz="4000" dirty="0" smtClean="0"/>
              <a:t> والتي يكون ارتداد الكرة فيها </a:t>
            </a:r>
            <a:r>
              <a:rPr lang="ar-IQ" sz="4000" dirty="0" err="1" smtClean="0"/>
              <a:t>عالياً.</a:t>
            </a:r>
            <a:r>
              <a:rPr lang="ar-IQ" sz="4000" dirty="0" smtClean="0"/>
              <a:t> وما يميز هذه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هو أن وجه المضرب يكون مغلقاً أي حافته العليا تكون مائلة إلى الأمام عند ضرب الكرة، وهنا لابد من القول أن فشل اللاعب في تنفيذ ضربة ما يكون سببه نوع </a:t>
            </a:r>
            <a:r>
              <a:rPr lang="ar-IQ" sz="4000" dirty="0" err="1" smtClean="0"/>
              <a:t>المسكة</a:t>
            </a:r>
            <a:r>
              <a:rPr lang="ar-IQ" sz="4000" dirty="0" smtClean="0"/>
              <a:t> التي يستخدمها </a:t>
            </a:r>
            <a:r>
              <a:rPr lang="ar-IQ" sz="4000" dirty="0" err="1" smtClean="0"/>
              <a:t>ولربما</a:t>
            </a:r>
            <a:r>
              <a:rPr lang="ar-IQ" sz="4000" dirty="0" smtClean="0"/>
              <a:t> هناك أسباب اخرى منها على سبيل المثال تأخر ضرب الكرة أو ضرب الكرة عندما تكون أما قريبة جداً أو بعيدة جداً من الجسم.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تمارين تطبيقية </a:t>
            </a:r>
            <a:r>
              <a:rPr lang="ar-IQ" dirty="0" err="1" smtClean="0"/>
              <a:t>للمسكات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rtl="0"/>
            <a:r>
              <a:rPr lang="en-US" b="1" dirty="0" smtClean="0"/>
              <a:t>Double - hand </a:t>
            </a:r>
            <a:r>
              <a:rPr lang="ar-IQ" b="1" dirty="0" err="1" smtClean="0"/>
              <a:t>المسكة</a:t>
            </a:r>
            <a:r>
              <a:rPr lang="ar-IQ" b="1" dirty="0" smtClean="0"/>
              <a:t> </a:t>
            </a:r>
            <a:r>
              <a:rPr lang="ar-IQ" b="1" dirty="0" err="1" smtClean="0"/>
              <a:t>بكلتا</a:t>
            </a:r>
            <a:r>
              <a:rPr lang="ar-IQ" b="1" dirty="0" smtClean="0"/>
              <a:t> اليدين </a:t>
            </a:r>
            <a:r>
              <a:rPr lang="en-US" b="1" dirty="0" smtClean="0"/>
              <a:t> -4</a:t>
            </a:r>
            <a:endParaRPr lang="en-US" dirty="0" smtClean="0"/>
          </a:p>
          <a:p>
            <a:pPr rtl="0"/>
            <a:r>
              <a:rPr lang="ar-IQ" dirty="0" smtClean="0"/>
              <a:t>اثبتت تلك </a:t>
            </a:r>
            <a:r>
              <a:rPr lang="ar-IQ" dirty="0" err="1" smtClean="0"/>
              <a:t>المسكة</a:t>
            </a:r>
            <a:r>
              <a:rPr lang="ar-IQ" dirty="0" smtClean="0"/>
              <a:t> فاعليتها  في تقدم مستوى هذه اللعبة وذلك لأنها تجمع بين جميع </a:t>
            </a:r>
            <a:r>
              <a:rPr lang="ar-IQ" dirty="0" err="1" smtClean="0"/>
              <a:t>المسكات</a:t>
            </a:r>
            <a:r>
              <a:rPr lang="ar-IQ" dirty="0" smtClean="0"/>
              <a:t> اضافة الى ذلك فأن هذه </a:t>
            </a:r>
            <a:r>
              <a:rPr lang="ar-IQ" dirty="0" err="1" smtClean="0"/>
              <a:t>المسكة</a:t>
            </a:r>
            <a:r>
              <a:rPr lang="ar-IQ" dirty="0" smtClean="0"/>
              <a:t> تعطي اللاعب القوة الكبيرة لإرجاع الكرات وذلك لاستخدام كلتا اليدين بدل استخدام يد </a:t>
            </a:r>
            <a:r>
              <a:rPr lang="ar-IQ" dirty="0" err="1" smtClean="0"/>
              <a:t>واحدة.</a:t>
            </a:r>
            <a:r>
              <a:rPr lang="ar-IQ" dirty="0" smtClean="0"/>
              <a:t> ويستخدمها اغلب اللاعبين سواء المبتدئين او </a:t>
            </a:r>
            <a:r>
              <a:rPr lang="ar-IQ" dirty="0" err="1" smtClean="0"/>
              <a:t>المحترفين.</a:t>
            </a:r>
            <a:r>
              <a:rPr lang="ar-IQ" dirty="0" smtClean="0"/>
              <a:t>         </a:t>
            </a:r>
            <a:endParaRPr lang="en-US" dirty="0" smtClean="0"/>
          </a:p>
          <a:p>
            <a:pPr rtl="0"/>
            <a:r>
              <a:rPr lang="ar-IQ" dirty="0" smtClean="0"/>
              <a:t>فعند استعمال تلك </a:t>
            </a:r>
            <a:r>
              <a:rPr lang="ar-IQ" dirty="0" err="1" smtClean="0"/>
              <a:t>المسكة</a:t>
            </a:r>
            <a:r>
              <a:rPr lang="ar-IQ" dirty="0" smtClean="0"/>
              <a:t> بالضربات الامامية يتم وضع اليد اليسرى عند نهاية قبضة المضرب والأصابع ملتفة حول قبضة المضرب واليد اليمنى </a:t>
            </a:r>
            <a:r>
              <a:rPr lang="ar-IQ" dirty="0" err="1" smtClean="0"/>
              <a:t>للامام</a:t>
            </a:r>
            <a:r>
              <a:rPr lang="ar-IQ" dirty="0" smtClean="0"/>
              <a:t> وقريبة جداً من اليد اليسرى            </a:t>
            </a:r>
            <a:endParaRPr lang="en-US" dirty="0" smtClean="0"/>
          </a:p>
          <a:p>
            <a:pPr rtl="0"/>
            <a:r>
              <a:rPr lang="ar-IQ" dirty="0" smtClean="0"/>
              <a:t> )  في وسط سطح عضد المضرب     </a:t>
            </a:r>
            <a:r>
              <a:rPr lang="en-US" dirty="0" smtClean="0"/>
              <a:t>v</a:t>
            </a:r>
            <a:r>
              <a:rPr lang="ar-IQ" dirty="0" smtClean="0"/>
              <a:t>وتلف الاصابع حول القبضة </a:t>
            </a:r>
            <a:r>
              <a:rPr lang="ar-IQ" dirty="0" err="1" smtClean="0"/>
              <a:t>ايضاً </a:t>
            </a:r>
            <a:r>
              <a:rPr lang="ar-IQ" dirty="0" smtClean="0"/>
              <a:t>،ويكون حرف الـ</a:t>
            </a:r>
            <a:r>
              <a:rPr lang="ar-IQ" dirty="0" err="1" smtClean="0"/>
              <a:t>(</a:t>
            </a:r>
            <a:r>
              <a:rPr lang="ar-IQ" dirty="0" smtClean="0"/>
              <a:t> </a:t>
            </a:r>
            <a:r>
              <a:rPr lang="en-US" dirty="0" smtClean="0"/>
              <a:t>  </a:t>
            </a:r>
          </a:p>
          <a:p>
            <a:pPr rtl="0"/>
            <a:r>
              <a:rPr lang="ar-IQ" dirty="0" smtClean="0"/>
              <a:t>وذلك للاعب </a:t>
            </a:r>
            <a:r>
              <a:rPr lang="ar-IQ" dirty="0" err="1" smtClean="0"/>
              <a:t>الايمن .</a:t>
            </a:r>
            <a:r>
              <a:rPr lang="ar-IQ" dirty="0" smtClean="0"/>
              <a:t> اما عند استعمل تلك </a:t>
            </a:r>
            <a:r>
              <a:rPr lang="ar-IQ" dirty="0" err="1" smtClean="0"/>
              <a:t>المسكة</a:t>
            </a:r>
            <a:r>
              <a:rPr lang="ar-IQ" dirty="0" smtClean="0"/>
              <a:t> بالضربات الخلفية فأن اليد اليمنى تكون في نهاية قبضة المضرب واليد اليسرى متقدمة الى الامام ومتلاصقة مع اليد </a:t>
            </a:r>
            <a:r>
              <a:rPr lang="ar-IQ" dirty="0" err="1" smtClean="0"/>
              <a:t>اليمنى.</a:t>
            </a:r>
            <a:r>
              <a:rPr lang="ar-IQ" dirty="0" smtClean="0"/>
              <a:t>               </a:t>
            </a:r>
            <a:endParaRPr lang="en-US" dirty="0" smtClean="0"/>
          </a:p>
          <a:p>
            <a:r>
              <a:rPr lang="ar-IQ" dirty="0" smtClean="0"/>
              <a:t>وتعد تلك </a:t>
            </a:r>
            <a:r>
              <a:rPr lang="ar-IQ" dirty="0" err="1" smtClean="0"/>
              <a:t>المسكة</a:t>
            </a:r>
            <a:r>
              <a:rPr lang="ar-IQ" dirty="0" smtClean="0"/>
              <a:t> واسعة الاستخدام عند اداء الضربات الخلفية عما هي في الضربات </a:t>
            </a:r>
            <a:r>
              <a:rPr lang="ar-IQ" dirty="0" err="1" smtClean="0"/>
              <a:t>الامامية </a:t>
            </a:r>
            <a:r>
              <a:rPr lang="ar-IQ" dirty="0" smtClean="0"/>
              <a:t>، وهي صعبة الاستخدام عند رد الكرات </a:t>
            </a:r>
            <a:r>
              <a:rPr lang="ar-IQ" dirty="0" err="1" smtClean="0"/>
              <a:t>المنخفضة </a:t>
            </a:r>
            <a:r>
              <a:rPr lang="ar-IQ" dirty="0" smtClean="0"/>
              <a:t>، كما ان ضعف استخدام هذه </a:t>
            </a:r>
            <a:r>
              <a:rPr lang="ar-IQ" dirty="0" err="1" smtClean="0"/>
              <a:t>المسكة</a:t>
            </a:r>
            <a:r>
              <a:rPr lang="ar-IQ" dirty="0" smtClean="0"/>
              <a:t> في الضربات الامامية يرجع الى </a:t>
            </a:r>
            <a:r>
              <a:rPr lang="ar-IQ" dirty="0" err="1" smtClean="0"/>
              <a:t>المرجحة </a:t>
            </a:r>
            <a:r>
              <a:rPr lang="ar-IQ" dirty="0" smtClean="0"/>
              <a:t>،حيث تكون محدودة لأن الذراع اليسرى لا يمكنها التحرك او المرجحة لأبعد مسافة مثل الذراع أليمنى وللتخلص من هذا السبب وجب على اللاعب استخدام نسبة اكبر من دوران جذعه وثقل </a:t>
            </a:r>
            <a:r>
              <a:rPr lang="ar-IQ" dirty="0" err="1" smtClean="0"/>
              <a:t>جسمه </a:t>
            </a:r>
            <a:r>
              <a:rPr lang="ar-IQ" dirty="0" smtClean="0"/>
              <a:t>، وزيادة سرعة حركة </a:t>
            </a:r>
            <a:r>
              <a:rPr lang="ar-IQ" dirty="0" err="1" smtClean="0"/>
              <a:t>القدمين.</a:t>
            </a:r>
            <a:r>
              <a:rPr lang="ar-IQ" dirty="0" smtClean="0"/>
              <a:t> 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382</Words>
  <Application>Microsoft Office PowerPoint</Application>
  <PresentationFormat>عرض على الشاشة (3:4)‏</PresentationFormat>
  <Paragraphs>16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مسكات المضرب </vt:lpstr>
      <vt:lpstr>تمارين تطبيقية للمسكات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المهارات الأساسية / الضربة الامامية</dc:title>
  <dc:creator>مكي</dc:creator>
  <cp:lastModifiedBy>مكي</cp:lastModifiedBy>
  <cp:revision>2</cp:revision>
  <dcterms:created xsi:type="dcterms:W3CDTF">2018-12-10T19:27:26Z</dcterms:created>
  <dcterms:modified xsi:type="dcterms:W3CDTF">2018-12-11T10:49:43Z</dcterms:modified>
</cp:coreProperties>
</file>