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00B6-4A8B-4AFB-A594-9E287F6B369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120F-E204-44CD-BA47-976283A64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888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00B6-4A8B-4AFB-A594-9E287F6B369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120F-E204-44CD-BA47-976283A64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886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00B6-4A8B-4AFB-A594-9E287F6B369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120F-E204-44CD-BA47-976283A64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013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00B6-4A8B-4AFB-A594-9E287F6B369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120F-E204-44CD-BA47-976283A64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771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00B6-4A8B-4AFB-A594-9E287F6B369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120F-E204-44CD-BA47-976283A64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897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00B6-4A8B-4AFB-A594-9E287F6B369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120F-E204-44CD-BA47-976283A64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29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00B6-4A8B-4AFB-A594-9E287F6B369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120F-E204-44CD-BA47-976283A64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82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00B6-4A8B-4AFB-A594-9E287F6B369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120F-E204-44CD-BA47-976283A64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92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00B6-4A8B-4AFB-A594-9E287F6B369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120F-E204-44CD-BA47-976283A64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646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00B6-4A8B-4AFB-A594-9E287F6B369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120F-E204-44CD-BA47-976283A64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39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00B6-4A8B-4AFB-A594-9E287F6B369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120F-E204-44CD-BA47-976283A64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67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E00B6-4A8B-4AFB-A594-9E287F6B369D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4120F-E204-44CD-BA47-976283A64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6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>مظاهر الشخصية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385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marR="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IQ" dirty="0">
                <a:ea typeface="Calibri"/>
              </a:rPr>
              <a:t> ( مظاهر </a:t>
            </a:r>
            <a:r>
              <a:rPr lang="ar-IQ" dirty="0" err="1">
                <a:ea typeface="Calibri"/>
              </a:rPr>
              <a:t>الشخصيه</a:t>
            </a:r>
            <a:r>
              <a:rPr lang="ar-IQ" dirty="0">
                <a:ea typeface="Calibri"/>
              </a:rPr>
              <a:t> ) . فهناك مظاهر عديده </a:t>
            </a:r>
            <a:r>
              <a:rPr lang="ar-IQ" dirty="0" err="1">
                <a:ea typeface="Calibri"/>
              </a:rPr>
              <a:t>للشخصيه</a:t>
            </a:r>
            <a:r>
              <a:rPr lang="ar-IQ" dirty="0">
                <a:ea typeface="Calibri"/>
              </a:rPr>
              <a:t> هي المظهر الجسمي , المظهر الاجتماعي , المظهر العقلي , المظهر العاطفي , ومظهر الطبع , مظهر السلوك , وفي ما يلي شرح موجز لهذه المظاهر . </a:t>
            </a:r>
            <a:endParaRPr lang="en-US" sz="2400" dirty="0">
              <a:ea typeface="Calibri"/>
              <a:cs typeface="Arial"/>
            </a:endParaRPr>
          </a:p>
          <a:p>
            <a:pPr marL="0" marR="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IQ" dirty="0">
                <a:ea typeface="Calibri"/>
              </a:rPr>
              <a:t>المظهر الجسمي يعتبر من المظاهر </a:t>
            </a:r>
            <a:r>
              <a:rPr lang="ar-IQ" dirty="0" err="1">
                <a:ea typeface="Calibri"/>
              </a:rPr>
              <a:t>المهمه</a:t>
            </a:r>
            <a:r>
              <a:rPr lang="ar-IQ" dirty="0">
                <a:ea typeface="Calibri"/>
              </a:rPr>
              <a:t> </a:t>
            </a:r>
            <a:r>
              <a:rPr lang="ar-IQ" dirty="0" err="1">
                <a:ea typeface="Calibri"/>
              </a:rPr>
              <a:t>للشخصيه</a:t>
            </a:r>
            <a:r>
              <a:rPr lang="ar-IQ" dirty="0">
                <a:ea typeface="Calibri"/>
              </a:rPr>
              <a:t> فهو اضافه الى كونه يحدد نوع تصرفات الفرد وسلوكه كما ذكرنا سابقا فهو في الوقت نفسه يحدد تصرفات الناس نحوه . فالشخص الطويل القوي جميل المنظر الذي يتصف بصفات سلوكيه معينه . </a:t>
            </a:r>
            <a:r>
              <a:rPr lang="ar-IQ" dirty="0" err="1">
                <a:ea typeface="Calibri"/>
              </a:rPr>
              <a:t>متاثرة</a:t>
            </a:r>
            <a:r>
              <a:rPr lang="ar-IQ" dirty="0">
                <a:ea typeface="Calibri"/>
              </a:rPr>
              <a:t> بهذه الصفات </a:t>
            </a:r>
            <a:r>
              <a:rPr lang="ar-IQ" dirty="0" err="1">
                <a:ea typeface="Calibri"/>
              </a:rPr>
              <a:t>الجسميه</a:t>
            </a:r>
            <a:r>
              <a:rPr lang="ar-IQ" dirty="0">
                <a:ea typeface="Calibri"/>
              </a:rPr>
              <a:t> سوف يعامل من قبل الناس والمجتمع معامله </a:t>
            </a:r>
            <a:r>
              <a:rPr lang="ar-IQ" dirty="0" err="1">
                <a:ea typeface="Calibri"/>
              </a:rPr>
              <a:t>مختلفه</a:t>
            </a:r>
            <a:r>
              <a:rPr lang="ar-IQ" dirty="0">
                <a:ea typeface="Calibri"/>
              </a:rPr>
              <a:t> عن الشخص الصغير والضعيف , وهكذا يتعامل هذان الشخصان مع الناس بشكل مختلف ويتعامل الناس معهم بشكل مختلف ايضا . </a:t>
            </a:r>
            <a:endParaRPr lang="en-US" sz="2400" dirty="0">
              <a:ea typeface="Calibri"/>
              <a:cs typeface="Arial"/>
            </a:endParaRPr>
          </a:p>
          <a:p>
            <a:pPr marL="0" marR="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24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9085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IQ" sz="1300" dirty="0">
                <a:solidFill>
                  <a:prstClr val="black"/>
                </a:solidFill>
                <a:ea typeface="Calibri"/>
              </a:rPr>
              <a:t>ا</a:t>
            </a:r>
            <a:r>
              <a:rPr lang="ar-IQ" sz="2800" dirty="0">
                <a:solidFill>
                  <a:prstClr val="black"/>
                </a:solidFill>
                <a:ea typeface="Calibri"/>
              </a:rPr>
              <a:t>ضافه الى المظهر الجسمي فأن المظهر الاجتماعي الذي يتعلق بحسن التعامل مع الناس والتعاطف معهم هو من المظاهر </a:t>
            </a:r>
            <a:r>
              <a:rPr lang="ar-IQ" sz="2800" dirty="0" err="1">
                <a:solidFill>
                  <a:prstClr val="black"/>
                </a:solidFill>
                <a:ea typeface="Calibri"/>
              </a:rPr>
              <a:t>المهمه</a:t>
            </a:r>
            <a:r>
              <a:rPr lang="ar-IQ" sz="2800" dirty="0">
                <a:solidFill>
                  <a:prstClr val="black"/>
                </a:solidFill>
                <a:ea typeface="Calibri"/>
              </a:rPr>
              <a:t> </a:t>
            </a:r>
            <a:r>
              <a:rPr lang="ar-IQ" sz="2800" dirty="0" err="1">
                <a:solidFill>
                  <a:prstClr val="black"/>
                </a:solidFill>
                <a:ea typeface="Calibri"/>
              </a:rPr>
              <a:t>للشخصيه</a:t>
            </a:r>
            <a:r>
              <a:rPr lang="ar-IQ" sz="2800" dirty="0">
                <a:solidFill>
                  <a:prstClr val="black"/>
                </a:solidFill>
                <a:ea typeface="Calibri"/>
              </a:rPr>
              <a:t> . فالاتزان في التعامل مع الناس وتكوين علاقات طيبه معهم هي من الصفات التي تحدد جانبا مهما من جوانب </a:t>
            </a:r>
            <a:r>
              <a:rPr lang="ar-IQ" sz="2800" dirty="0" err="1">
                <a:solidFill>
                  <a:prstClr val="black"/>
                </a:solidFill>
                <a:ea typeface="Calibri"/>
              </a:rPr>
              <a:t>الشخصيه</a:t>
            </a:r>
            <a:r>
              <a:rPr lang="ar-IQ" sz="2800" dirty="0">
                <a:solidFill>
                  <a:prstClr val="black"/>
                </a:solidFill>
                <a:ea typeface="Calibri"/>
              </a:rPr>
              <a:t> . </a:t>
            </a:r>
            <a:endParaRPr lang="en-US" sz="1800" dirty="0">
              <a:solidFill>
                <a:prstClr val="black"/>
              </a:solidFill>
              <a:ea typeface="Calibri"/>
              <a:cs typeface="Arial"/>
            </a:endParaRPr>
          </a:p>
          <a:p>
            <a:pPr marL="0" lvl="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IQ" sz="2800" dirty="0">
                <a:solidFill>
                  <a:prstClr val="black"/>
                </a:solidFill>
                <a:ea typeface="Calibri"/>
              </a:rPr>
              <a:t>اما المظهر العقلي فهو دليل مهم وميزان من موازين </a:t>
            </a:r>
            <a:r>
              <a:rPr lang="ar-IQ" sz="2800" dirty="0" err="1">
                <a:solidFill>
                  <a:prstClr val="black"/>
                </a:solidFill>
                <a:ea typeface="Calibri"/>
              </a:rPr>
              <a:t>الشخصيه</a:t>
            </a:r>
            <a:r>
              <a:rPr lang="ar-IQ" sz="2800" dirty="0">
                <a:solidFill>
                  <a:prstClr val="black"/>
                </a:solidFill>
                <a:ea typeface="Calibri"/>
              </a:rPr>
              <a:t> </a:t>
            </a:r>
            <a:r>
              <a:rPr lang="ar-IQ" sz="2800" dirty="0" err="1">
                <a:solidFill>
                  <a:prstClr val="black"/>
                </a:solidFill>
                <a:ea typeface="Calibri"/>
              </a:rPr>
              <a:t>المهمه</a:t>
            </a:r>
            <a:r>
              <a:rPr lang="ar-IQ" sz="2800" dirty="0">
                <a:solidFill>
                  <a:prstClr val="black"/>
                </a:solidFill>
                <a:ea typeface="Calibri"/>
              </a:rPr>
              <a:t> في عالمنا المتحضر . </a:t>
            </a:r>
            <a:r>
              <a:rPr lang="ar-IQ" sz="2800" dirty="0" err="1">
                <a:solidFill>
                  <a:prstClr val="black"/>
                </a:solidFill>
                <a:ea typeface="Calibri"/>
              </a:rPr>
              <a:t>فالحكمه</a:t>
            </a:r>
            <a:r>
              <a:rPr lang="ar-IQ" sz="2800" dirty="0">
                <a:solidFill>
                  <a:prstClr val="black"/>
                </a:solidFill>
                <a:ea typeface="Calibri"/>
              </a:rPr>
              <a:t> في التصرف وضبط الاعصاب والهدوء في المواقف </a:t>
            </a:r>
            <a:r>
              <a:rPr lang="ar-IQ" sz="2800" dirty="0" err="1">
                <a:solidFill>
                  <a:prstClr val="black"/>
                </a:solidFill>
                <a:ea typeface="Calibri"/>
              </a:rPr>
              <a:t>الصعبه</a:t>
            </a:r>
            <a:r>
              <a:rPr lang="ar-IQ" sz="2800" dirty="0">
                <a:solidFill>
                  <a:prstClr val="black"/>
                </a:solidFill>
                <a:ea typeface="Calibri"/>
              </a:rPr>
              <a:t> وعدم الانفعال ووزن الامور وعدم الانجراف في التيارات </a:t>
            </a:r>
            <a:r>
              <a:rPr lang="ar-IQ" sz="2800" dirty="0" err="1">
                <a:solidFill>
                  <a:prstClr val="black"/>
                </a:solidFill>
                <a:ea typeface="Calibri"/>
              </a:rPr>
              <a:t>المختلفه</a:t>
            </a:r>
            <a:r>
              <a:rPr lang="ar-IQ" sz="2800" dirty="0">
                <a:solidFill>
                  <a:prstClr val="black"/>
                </a:solidFill>
                <a:ea typeface="Calibri"/>
              </a:rPr>
              <a:t> بشكل عاطفي هي من المظاهر التي يستخدمها الناس في الحكم على شخصيه الفرد</a:t>
            </a:r>
            <a:r>
              <a:rPr lang="ar-IQ" sz="1300" dirty="0">
                <a:solidFill>
                  <a:prstClr val="black"/>
                </a:solidFill>
                <a:ea typeface="Calibri"/>
              </a:rPr>
              <a:t>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671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IQ" sz="2400" dirty="0">
                <a:solidFill>
                  <a:prstClr val="black"/>
                </a:solidFill>
                <a:ea typeface="Calibri"/>
              </a:rPr>
              <a:t>اضافه الى المظهر الجسمي فأن المظهر الاجتماعي الذي يتعلق بحسن التعامل مع الناس والتعاطف معهم هو من المظاهر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المهمه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للشخصيه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. فالاتزان في التعامل مع الناس وتكوين علاقات طيبه معهم هي من الصفات التي تحدد جانبا مهما من جوانب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الشخصيه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. </a:t>
            </a:r>
            <a:endParaRPr lang="en-US" sz="1600" dirty="0">
              <a:solidFill>
                <a:prstClr val="black"/>
              </a:solidFill>
              <a:ea typeface="Calibri"/>
              <a:cs typeface="Arial"/>
            </a:endParaRPr>
          </a:p>
          <a:p>
            <a:pPr marL="0" lvl="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IQ" sz="2400" dirty="0">
                <a:solidFill>
                  <a:prstClr val="black"/>
                </a:solidFill>
                <a:ea typeface="Calibri"/>
              </a:rPr>
              <a:t>اما المظهر العقلي فهو دليل مهم وميزان من موازين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الشخصيه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المهمه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في عالمنا المتحضر .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فالحكمه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في التصرف وضبط الاعصاب والهدوء في المواقف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الصعبه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وعدم الانفعال ووزن الامور وعدم الانجراف في التيارات </a:t>
            </a:r>
            <a:r>
              <a:rPr lang="ar-IQ" sz="2400" dirty="0" err="1">
                <a:solidFill>
                  <a:prstClr val="black"/>
                </a:solidFill>
                <a:ea typeface="Calibri"/>
              </a:rPr>
              <a:t>المختلفه</a:t>
            </a:r>
            <a:r>
              <a:rPr lang="ar-IQ" sz="2400" dirty="0">
                <a:solidFill>
                  <a:prstClr val="black"/>
                </a:solidFill>
                <a:ea typeface="Calibri"/>
              </a:rPr>
              <a:t> بشكل عاطفي هي من المظاهر التي يستخدمها الناس في الحكم على شخصيه الفرد 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605863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286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مظاهر الشخصية</vt:lpstr>
      <vt:lpstr>PowerPoint Presentation</vt:lpstr>
      <vt:lpstr>PowerPoint Presentation</vt:lpstr>
      <vt:lpstr>PowerPoint Presentation</vt:lpstr>
    </vt:vector>
  </TitlesOfParts>
  <Company>SACC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مظاهر الشخصية</dc:title>
  <dc:creator>Maher</dc:creator>
  <cp:lastModifiedBy>Maher</cp:lastModifiedBy>
  <cp:revision>1</cp:revision>
  <dcterms:created xsi:type="dcterms:W3CDTF">2018-12-09T19:30:08Z</dcterms:created>
  <dcterms:modified xsi:type="dcterms:W3CDTF">2018-12-09T19:33:05Z</dcterms:modified>
</cp:coreProperties>
</file>