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60" r:id="rId1"/>
  </p:sldMasterIdLst>
  <p:sldIdLst>
    <p:sldId id="256" r:id="rId2"/>
    <p:sldId id="257" r:id="rId3"/>
    <p:sldId id="258" r:id="rId4"/>
  </p:sldIdLst>
  <p:sldSz cx="9144000" cy="6858000" type="screen4x3"/>
  <p:notesSz cx="6858000" cy="9144000"/>
  <p:defaultTextStyle>
    <a:defPPr>
      <a:defRPr lang="ar-IQ"/>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380"/>
    <p:restoredTop sz="94660"/>
  </p:normalViewPr>
  <p:slideViewPr>
    <p:cSldViewPr>
      <p:cViewPr varScale="1">
        <p:scale>
          <a:sx n="62" d="100"/>
          <a:sy n="62" d="100"/>
        </p:scale>
        <p:origin x="-1512" y="-9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slide" Target="slides/slide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Isosceles Triangle 6"/>
          <p:cNvSpPr/>
          <p:nvPr/>
        </p:nvSpPr>
        <p:spPr>
          <a:xfrm rot="16200000">
            <a:off x="7554353" y="5254283"/>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540544" y="776288"/>
            <a:ext cx="8062912" cy="1470025"/>
          </a:xfrm>
        </p:spPr>
        <p:txBody>
          <a:bodyPr anchor="b">
            <a:normAutofit/>
          </a:bodyPr>
          <a:lstStyle>
            <a:lvl1pPr algn="r">
              <a:defRPr sz="4400"/>
            </a:lvl1pPr>
          </a:lstStyle>
          <a:p>
            <a:r>
              <a:rPr kumimoji="0" lang="en-US" smtClean="0"/>
              <a:t>Click to edit Master title style</a:t>
            </a:r>
            <a:endParaRPr kumimoji="0" lang="en-US"/>
          </a:p>
        </p:txBody>
      </p:sp>
      <p:sp>
        <p:nvSpPr>
          <p:cNvPr id="9" name="Subtitle 8"/>
          <p:cNvSpPr>
            <a:spLocks noGrp="1"/>
          </p:cNvSpPr>
          <p:nvPr>
            <p:ph type="subTitle" idx="1"/>
          </p:nvPr>
        </p:nvSpPr>
        <p:spPr>
          <a:xfrm>
            <a:off x="540544" y="2250280"/>
            <a:ext cx="8062912" cy="1752600"/>
          </a:xfrm>
        </p:spPr>
        <p:txBody>
          <a:bodyPr/>
          <a:lstStyle>
            <a:lvl1pPr marL="0" marR="36576" indent="0" algn="r">
              <a:spcBef>
                <a:spcPts val="0"/>
              </a:spcBef>
              <a:buNone/>
              <a:defRPr>
                <a:ln>
                  <a:solidFill>
                    <a:schemeClr val="bg2"/>
                  </a:solidFill>
                </a:ln>
                <a:solidFill>
                  <a:schemeClr val="tx1">
                    <a:tint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1371600" y="6012656"/>
            <a:ext cx="5791200" cy="365125"/>
          </a:xfrm>
        </p:spPr>
        <p:txBody>
          <a:bodyPr tIns="0" bIns="0" anchor="t"/>
          <a:lstStyle>
            <a:lvl1pPr algn="r">
              <a:defRPr sz="1000"/>
            </a:lvl1pPr>
          </a:lstStyle>
          <a:p>
            <a:fld id="{BD347C1E-50FE-462F-83D6-C91F04A6850A}" type="datetimeFigureOut">
              <a:rPr lang="ar-IQ" smtClean="0"/>
              <a:t>02/04/1440</a:t>
            </a:fld>
            <a:endParaRPr lang="ar-IQ"/>
          </a:p>
        </p:txBody>
      </p:sp>
      <p:sp>
        <p:nvSpPr>
          <p:cNvPr id="17" name="Footer Placeholder 16"/>
          <p:cNvSpPr>
            <a:spLocks noGrp="1"/>
          </p:cNvSpPr>
          <p:nvPr>
            <p:ph type="ftr" sz="quarter" idx="11"/>
          </p:nvPr>
        </p:nvSpPr>
        <p:spPr>
          <a:xfrm>
            <a:off x="1371600" y="5650704"/>
            <a:ext cx="5791200" cy="365125"/>
          </a:xfrm>
        </p:spPr>
        <p:txBody>
          <a:bodyPr tIns="0" bIns="0" anchor="b"/>
          <a:lstStyle>
            <a:lvl1pPr algn="r">
              <a:defRPr sz="1100"/>
            </a:lvl1pPr>
          </a:lstStyle>
          <a:p>
            <a:endParaRPr lang="ar-IQ"/>
          </a:p>
        </p:txBody>
      </p:sp>
      <p:sp>
        <p:nvSpPr>
          <p:cNvPr id="29" name="Slide Number Placeholder 28"/>
          <p:cNvSpPr>
            <a:spLocks noGrp="1"/>
          </p:cNvSpPr>
          <p:nvPr>
            <p:ph type="sldNum" sz="quarter" idx="12"/>
          </p:nvPr>
        </p:nvSpPr>
        <p:spPr>
          <a:xfrm>
            <a:off x="8392247" y="5752307"/>
            <a:ext cx="502920" cy="365125"/>
          </a:xfrm>
        </p:spPr>
        <p:txBody>
          <a:bodyPr anchor="ctr"/>
          <a:lstStyle>
            <a:lvl1pPr algn="ctr">
              <a:defRPr sz="1300">
                <a:solidFill>
                  <a:srgbClr val="FFFFFF"/>
                </a:solidFill>
              </a:defRPr>
            </a:lvl1pPr>
          </a:lstStyle>
          <a:p>
            <a:fld id="{7E0F1AB4-E87E-4D52-A03F-276242E344B0}" type="slidenum">
              <a:rPr lang="ar-IQ" smtClean="0"/>
              <a:t>‹#›</a:t>
            </a:fld>
            <a:endParaRPr lang="ar-IQ"/>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BD347C1E-50FE-462F-83D6-C91F04A6850A}" type="datetimeFigureOut">
              <a:rPr lang="ar-IQ" smtClean="0"/>
              <a:t>02/04/1440</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7E0F1AB4-E87E-4D52-A03F-276242E344B0}" type="slidenum">
              <a:rPr lang="ar-IQ" smtClean="0"/>
              <a:t>‹#›</a:t>
            </a:fld>
            <a:endParaRPr lang="ar-IQ"/>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81800" y="381000"/>
            <a:ext cx="1905000" cy="5486400"/>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381000"/>
            <a:ext cx="6248400" cy="5486400"/>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BD347C1E-50FE-462F-83D6-C91F04A6850A}" type="datetimeFigureOut">
              <a:rPr lang="ar-IQ" smtClean="0"/>
              <a:t>02/04/1440</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7E0F1AB4-E87E-4D52-A03F-276242E344B0}" type="slidenum">
              <a:rPr lang="ar-IQ" smtClean="0"/>
              <a:t>‹#›</a:t>
            </a:fld>
            <a:endParaRPr lang="ar-IQ"/>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67494"/>
            <a:ext cx="8229600" cy="1399032"/>
          </a:xfrm>
        </p:spPr>
        <p:txBody>
          <a:bodyPr/>
          <a:lstStyle/>
          <a:p>
            <a:r>
              <a:rPr kumimoji="0" lang="en-US" smtClean="0"/>
              <a:t>Click to edit Master title style</a:t>
            </a:r>
            <a:endParaRPr kumimoji="0" lang="en-US"/>
          </a:p>
        </p:txBody>
      </p:sp>
      <p:sp>
        <p:nvSpPr>
          <p:cNvPr id="3" name="Content Placeholder 2"/>
          <p:cNvSpPr>
            <a:spLocks noGrp="1"/>
          </p:cNvSpPr>
          <p:nvPr>
            <p:ph idx="1"/>
          </p:nvPr>
        </p:nvSpPr>
        <p:spPr>
          <a:xfrm>
            <a:off x="457200" y="1882808"/>
            <a:ext cx="8229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4791456" y="6480048"/>
            <a:ext cx="2133600" cy="301752"/>
          </a:xfrm>
        </p:spPr>
        <p:txBody>
          <a:bodyPr/>
          <a:lstStyle/>
          <a:p>
            <a:fld id="{BD347C1E-50FE-462F-83D6-C91F04A6850A}" type="datetimeFigureOut">
              <a:rPr lang="ar-IQ" smtClean="0"/>
              <a:t>02/04/1440</a:t>
            </a:fld>
            <a:endParaRPr lang="ar-IQ"/>
          </a:p>
        </p:txBody>
      </p:sp>
      <p:sp>
        <p:nvSpPr>
          <p:cNvPr id="5" name="Footer Placeholder 4"/>
          <p:cNvSpPr>
            <a:spLocks noGrp="1"/>
          </p:cNvSpPr>
          <p:nvPr>
            <p:ph type="ftr" sz="quarter" idx="11"/>
          </p:nvPr>
        </p:nvSpPr>
        <p:spPr>
          <a:xfrm>
            <a:off x="457200" y="6480969"/>
            <a:ext cx="4260056" cy="300831"/>
          </a:xfrm>
        </p:spPr>
        <p:txBody>
          <a:bodyPr/>
          <a:lstStyle/>
          <a:p>
            <a:endParaRPr lang="ar-IQ"/>
          </a:p>
        </p:txBody>
      </p:sp>
      <p:sp>
        <p:nvSpPr>
          <p:cNvPr id="6" name="Slide Number Placeholder 5"/>
          <p:cNvSpPr>
            <a:spLocks noGrp="1"/>
          </p:cNvSpPr>
          <p:nvPr>
            <p:ph type="sldNum" sz="quarter" idx="12"/>
          </p:nvPr>
        </p:nvSpPr>
        <p:spPr/>
        <p:txBody>
          <a:bodyPr/>
          <a:lstStyle/>
          <a:p>
            <a:fld id="{7E0F1AB4-E87E-4D52-A03F-276242E344B0}" type="slidenum">
              <a:rPr lang="ar-IQ" smtClean="0"/>
              <a:t>‹#›</a:t>
            </a:fld>
            <a:endParaRPr lang="ar-IQ"/>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1"/>
      </p:bgRef>
    </p:bg>
    <p:spTree>
      <p:nvGrpSpPr>
        <p:cNvPr id="1" name=""/>
        <p:cNvGrpSpPr/>
        <p:nvPr/>
      </p:nvGrpSpPr>
      <p:grpSpPr>
        <a:xfrm>
          <a:off x="0" y="0"/>
          <a:ext cx="0" cy="0"/>
          <a:chOff x="0" y="0"/>
          <a:chExt cx="0" cy="0"/>
        </a:xfrm>
      </p:grpSpPr>
      <p:sp>
        <p:nvSpPr>
          <p:cNvPr id="9" name="Right Triangle 8"/>
          <p:cNvSpPr/>
          <p:nvPr/>
        </p:nvSpPr>
        <p:spPr>
          <a:xfrm flipV="1">
            <a:off x="7034" y="7034"/>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algn="ctr" defTabSz="914400" rtl="0" eaLnBrk="1" latinLnBrk="0" hangingPunct="1"/>
            <a:endParaRPr kumimoji="0" lang="en-US" sz="1800" kern="1200">
              <a:solidFill>
                <a:schemeClr val="lt1"/>
              </a:solidFill>
              <a:latin typeface="+mn-lt"/>
              <a:ea typeface="+mn-ea"/>
              <a:cs typeface="+mn-cs"/>
            </a:endParaRPr>
          </a:p>
        </p:txBody>
      </p:sp>
      <p:sp>
        <p:nvSpPr>
          <p:cNvPr id="8" name="Isosceles Triangle 7"/>
          <p:cNvSpPr/>
          <p:nvPr/>
        </p:nvSpPr>
        <p:spPr>
          <a:xfrm rot="5400000" flipV="1">
            <a:off x="7554353" y="309490"/>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4" name="Date Placeholder 3"/>
          <p:cNvSpPr>
            <a:spLocks noGrp="1"/>
          </p:cNvSpPr>
          <p:nvPr>
            <p:ph type="dt" sz="half" idx="10"/>
          </p:nvPr>
        </p:nvSpPr>
        <p:spPr>
          <a:xfrm>
            <a:off x="6955632" y="6477000"/>
            <a:ext cx="2133600" cy="304800"/>
          </a:xfrm>
        </p:spPr>
        <p:txBody>
          <a:bodyPr/>
          <a:lstStyle/>
          <a:p>
            <a:fld id="{BD347C1E-50FE-462F-83D6-C91F04A6850A}" type="datetimeFigureOut">
              <a:rPr lang="ar-IQ" smtClean="0"/>
              <a:t>02/04/1440</a:t>
            </a:fld>
            <a:endParaRPr lang="ar-IQ"/>
          </a:p>
        </p:txBody>
      </p:sp>
      <p:sp>
        <p:nvSpPr>
          <p:cNvPr id="5" name="Footer Placeholder 4"/>
          <p:cNvSpPr>
            <a:spLocks noGrp="1"/>
          </p:cNvSpPr>
          <p:nvPr>
            <p:ph type="ftr" sz="quarter" idx="11"/>
          </p:nvPr>
        </p:nvSpPr>
        <p:spPr>
          <a:xfrm>
            <a:off x="2619376" y="6480969"/>
            <a:ext cx="4260056" cy="300831"/>
          </a:xfrm>
        </p:spPr>
        <p:txBody>
          <a:bodyPr/>
          <a:lstStyle/>
          <a:p>
            <a:endParaRPr lang="ar-IQ"/>
          </a:p>
        </p:txBody>
      </p:sp>
      <p:sp>
        <p:nvSpPr>
          <p:cNvPr id="6" name="Slide Number Placeholder 5"/>
          <p:cNvSpPr>
            <a:spLocks noGrp="1"/>
          </p:cNvSpPr>
          <p:nvPr>
            <p:ph type="sldNum" sz="quarter" idx="12"/>
          </p:nvPr>
        </p:nvSpPr>
        <p:spPr>
          <a:xfrm>
            <a:off x="8451056" y="809624"/>
            <a:ext cx="502920" cy="300831"/>
          </a:xfrm>
        </p:spPr>
        <p:txBody>
          <a:bodyPr/>
          <a:lstStyle/>
          <a:p>
            <a:fld id="{7E0F1AB4-E87E-4D52-A03F-276242E344B0}" type="slidenum">
              <a:rPr lang="ar-IQ" smtClean="0"/>
              <a:t>‹#›</a:t>
            </a:fld>
            <a:endParaRPr lang="ar-IQ"/>
          </a:p>
        </p:txBody>
      </p:sp>
      <p:cxnSp>
        <p:nvCxnSpPr>
          <p:cNvPr id="11" name="Straight Connector 10"/>
          <p:cNvCxnSpPr/>
          <p:nvPr/>
        </p:nvCxnSpPr>
        <p:spPr>
          <a:xfrm rot="10800000">
            <a:off x="6468794" y="9381"/>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flipV="1">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a:xfrm>
            <a:off x="381000" y="271464"/>
            <a:ext cx="7239000" cy="1362075"/>
          </a:xfrm>
        </p:spPr>
        <p:txBody>
          <a:bodyPr anchor="ctr"/>
          <a:lstStyle>
            <a:lvl1pPr marL="0" algn="l">
              <a:buNone/>
              <a:defRPr sz="3600" b="1" cap="none"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381000" y="1633536"/>
            <a:ext cx="3886200" cy="2286000"/>
          </a:xfrm>
        </p:spPr>
        <p:txBody>
          <a:bodyPr anchor="t"/>
          <a:lstStyle>
            <a:lvl1pPr marL="54864" indent="0" algn="l">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lgn="l">
              <a:defRPr/>
            </a:lvl1p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4791456" y="6480969"/>
            <a:ext cx="2133600" cy="301752"/>
          </a:xfrm>
        </p:spPr>
        <p:txBody>
          <a:bodyPr/>
          <a:lstStyle/>
          <a:p>
            <a:fld id="{BD347C1E-50FE-462F-83D6-C91F04A6850A}" type="datetimeFigureOut">
              <a:rPr lang="ar-IQ" smtClean="0"/>
              <a:t>02/04/1440</a:t>
            </a:fld>
            <a:endParaRPr lang="ar-IQ"/>
          </a:p>
        </p:txBody>
      </p:sp>
      <p:sp>
        <p:nvSpPr>
          <p:cNvPr id="6" name="Footer Placeholder 5"/>
          <p:cNvSpPr>
            <a:spLocks noGrp="1"/>
          </p:cNvSpPr>
          <p:nvPr>
            <p:ph type="ftr" sz="quarter" idx="11"/>
          </p:nvPr>
        </p:nvSpPr>
        <p:spPr>
          <a:xfrm>
            <a:off x="457200" y="6480969"/>
            <a:ext cx="4260056" cy="301752"/>
          </a:xfrm>
        </p:spPr>
        <p:txBody>
          <a:bodyPr/>
          <a:lstStyle/>
          <a:p>
            <a:endParaRPr lang="ar-IQ"/>
          </a:p>
        </p:txBody>
      </p:sp>
      <p:sp>
        <p:nvSpPr>
          <p:cNvPr id="7" name="Slide Number Placeholder 6"/>
          <p:cNvSpPr>
            <a:spLocks noGrp="1"/>
          </p:cNvSpPr>
          <p:nvPr>
            <p:ph type="sldNum" sz="quarter" idx="12"/>
          </p:nvPr>
        </p:nvSpPr>
        <p:spPr>
          <a:xfrm>
            <a:off x="7589520" y="6480969"/>
            <a:ext cx="502920" cy="301752"/>
          </a:xfrm>
        </p:spPr>
        <p:txBody>
          <a:bodyPr/>
          <a:lstStyle/>
          <a:p>
            <a:fld id="{7E0F1AB4-E87E-4D52-A03F-276242E344B0}" type="slidenum">
              <a:rPr lang="ar-IQ" smtClean="0"/>
              <a:t>‹#›</a:t>
            </a:fld>
            <a:endParaRPr lang="ar-IQ"/>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48198" y="290732"/>
            <a:ext cx="1066800" cy="6153912"/>
          </a:xfrm>
        </p:spPr>
        <p:txBody>
          <a:bodyPr vert="vert270" anchor="b"/>
          <a:lstStyle>
            <a:lvl1pPr marL="0" algn="ctr">
              <a:defRPr sz="3300" b="1">
                <a:ln w="6350">
                  <a:solidFill>
                    <a:schemeClr val="tx1"/>
                  </a:solidFill>
                </a:ln>
                <a:solidFill>
                  <a:schemeClr val="tx1"/>
                </a:solidFill>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365006" y="290732"/>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1365006" y="3427124"/>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2022230" y="290732"/>
            <a:ext cx="6858000" cy="3017520"/>
          </a:xfrm>
        </p:spPr>
        <p:txBody>
          <a:bodyPr/>
          <a:lstStyle>
            <a:lvl1pPr algn="l">
              <a:defRPr sz="2400"/>
            </a:lvl1pPr>
            <a:lvl2pPr algn="l">
              <a:defRPr sz="2000"/>
            </a:lvl2pPr>
            <a:lvl3pPr algn="l">
              <a:defRPr sz="1800"/>
            </a:lvl3pPr>
            <a:lvl4pPr algn="l">
              <a:defRPr sz="1600"/>
            </a:lvl4pPr>
            <a:lvl5pPr algn="l">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2022230" y="3427124"/>
            <a:ext cx="6858000" cy="3017520"/>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a:xfrm>
            <a:off x="4791456" y="6480969"/>
            <a:ext cx="2130552" cy="301752"/>
          </a:xfrm>
        </p:spPr>
        <p:txBody>
          <a:bodyPr/>
          <a:lstStyle/>
          <a:p>
            <a:fld id="{BD347C1E-50FE-462F-83D6-C91F04A6850A}" type="datetimeFigureOut">
              <a:rPr lang="ar-IQ" smtClean="0"/>
              <a:t>02/04/1440</a:t>
            </a:fld>
            <a:endParaRPr lang="ar-IQ"/>
          </a:p>
        </p:txBody>
      </p:sp>
      <p:sp>
        <p:nvSpPr>
          <p:cNvPr id="8" name="Footer Placeholder 7"/>
          <p:cNvSpPr>
            <a:spLocks noGrp="1"/>
          </p:cNvSpPr>
          <p:nvPr>
            <p:ph type="ftr" sz="quarter" idx="11"/>
          </p:nvPr>
        </p:nvSpPr>
        <p:spPr>
          <a:xfrm>
            <a:off x="457200" y="6480969"/>
            <a:ext cx="4261104" cy="301752"/>
          </a:xfrm>
        </p:spPr>
        <p:txBody>
          <a:bodyPr/>
          <a:lstStyle/>
          <a:p>
            <a:endParaRPr lang="ar-IQ"/>
          </a:p>
        </p:txBody>
      </p:sp>
      <p:sp>
        <p:nvSpPr>
          <p:cNvPr id="9" name="Slide Number Placeholder 8"/>
          <p:cNvSpPr>
            <a:spLocks noGrp="1"/>
          </p:cNvSpPr>
          <p:nvPr>
            <p:ph type="sldNum" sz="quarter" idx="12"/>
          </p:nvPr>
        </p:nvSpPr>
        <p:spPr>
          <a:xfrm>
            <a:off x="7589520" y="6483096"/>
            <a:ext cx="502920" cy="301752"/>
          </a:xfrm>
        </p:spPr>
        <p:txBody>
          <a:bodyPr/>
          <a:lstStyle>
            <a:lvl1pPr algn="ctr">
              <a:defRPr/>
            </a:lvl1pPr>
          </a:lstStyle>
          <a:p>
            <a:fld id="{7E0F1AB4-E87E-4D52-A03F-276242E344B0}" type="slidenum">
              <a:rPr lang="ar-IQ" smtClean="0"/>
              <a:t>‹#›</a:t>
            </a:fld>
            <a:endParaRPr lang="ar-IQ"/>
          </a:p>
        </p:txBody>
      </p:sp>
    </p:spTree>
  </p:cSld>
  <p:clrMapOvr>
    <a:overrideClrMapping bg1="dk1" tx1="lt1" bg2="dk2" tx2="lt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0"/>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BD347C1E-50FE-462F-83D6-C91F04A6850A}" type="datetimeFigureOut">
              <a:rPr lang="ar-IQ" smtClean="0"/>
              <a:t>02/04/1440</a:t>
            </a:fld>
            <a:endParaRPr lang="ar-IQ"/>
          </a:p>
        </p:txBody>
      </p:sp>
      <p:sp>
        <p:nvSpPr>
          <p:cNvPr id="4" name="Footer Placeholder 3"/>
          <p:cNvSpPr>
            <a:spLocks noGrp="1"/>
          </p:cNvSpPr>
          <p:nvPr>
            <p:ph type="ftr" sz="quarter" idx="11"/>
          </p:nvPr>
        </p:nvSpPr>
        <p:spPr/>
        <p:txBody>
          <a:bodyPr/>
          <a:lstStyle/>
          <a:p>
            <a:endParaRPr lang="ar-IQ"/>
          </a:p>
        </p:txBody>
      </p:sp>
      <p:sp>
        <p:nvSpPr>
          <p:cNvPr id="5" name="Slide Number Placeholder 4"/>
          <p:cNvSpPr>
            <a:spLocks noGrp="1"/>
          </p:cNvSpPr>
          <p:nvPr>
            <p:ph type="sldNum" sz="quarter" idx="12"/>
          </p:nvPr>
        </p:nvSpPr>
        <p:spPr/>
        <p:txBody>
          <a:bodyPr/>
          <a:lstStyle/>
          <a:p>
            <a:fld id="{7E0F1AB4-E87E-4D52-A03F-276242E344B0}" type="slidenum">
              <a:rPr lang="ar-IQ" smtClean="0"/>
              <a:t>‹#›</a:t>
            </a:fld>
            <a:endParaRPr lang="ar-IQ"/>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791456" y="6480969"/>
            <a:ext cx="2133600" cy="301752"/>
          </a:xfrm>
        </p:spPr>
        <p:txBody>
          <a:bodyPr/>
          <a:lstStyle/>
          <a:p>
            <a:fld id="{BD347C1E-50FE-462F-83D6-C91F04A6850A}" type="datetimeFigureOut">
              <a:rPr lang="ar-IQ" smtClean="0"/>
              <a:t>02/04/1440</a:t>
            </a:fld>
            <a:endParaRPr lang="ar-IQ"/>
          </a:p>
        </p:txBody>
      </p:sp>
      <p:sp>
        <p:nvSpPr>
          <p:cNvPr id="3" name="Footer Placeholder 2"/>
          <p:cNvSpPr>
            <a:spLocks noGrp="1"/>
          </p:cNvSpPr>
          <p:nvPr>
            <p:ph type="ftr" sz="quarter" idx="11"/>
          </p:nvPr>
        </p:nvSpPr>
        <p:spPr>
          <a:xfrm>
            <a:off x="457200" y="6481890"/>
            <a:ext cx="4260056" cy="300831"/>
          </a:xfrm>
        </p:spPr>
        <p:txBody>
          <a:bodyPr/>
          <a:lstStyle/>
          <a:p>
            <a:endParaRPr lang="ar-IQ"/>
          </a:p>
        </p:txBody>
      </p:sp>
      <p:sp>
        <p:nvSpPr>
          <p:cNvPr id="4" name="Slide Number Placeholder 3"/>
          <p:cNvSpPr>
            <a:spLocks noGrp="1"/>
          </p:cNvSpPr>
          <p:nvPr>
            <p:ph type="sldNum" sz="quarter" idx="12"/>
          </p:nvPr>
        </p:nvSpPr>
        <p:spPr>
          <a:xfrm>
            <a:off x="7589520" y="6480969"/>
            <a:ext cx="502920" cy="301752"/>
          </a:xfrm>
        </p:spPr>
        <p:txBody>
          <a:bodyPr/>
          <a:lstStyle/>
          <a:p>
            <a:fld id="{7E0F1AB4-E87E-4D52-A03F-276242E344B0}" type="slidenum">
              <a:rPr lang="ar-IQ" smtClean="0"/>
              <a:t>‹#›</a:t>
            </a:fld>
            <a:endParaRPr lang="ar-IQ"/>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19456" y="367664"/>
            <a:ext cx="914400" cy="5943600"/>
          </a:xfrm>
        </p:spPr>
        <p:txBody>
          <a:bodyPr vert="vert270" anchor="b"/>
          <a:lstStyle>
            <a:lvl1pPr marL="0" marR="18288" algn="r">
              <a:spcBef>
                <a:spcPts val="0"/>
              </a:spcBef>
              <a:buNone/>
              <a:defRPr sz="2900" b="0" cap="all" baseline="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1135856" y="367664"/>
            <a:ext cx="2438400" cy="5943600"/>
          </a:xfrm>
        </p:spPr>
        <p:txBody>
          <a:bodyPr anchor="t"/>
          <a:lstStyle>
            <a:lvl1pPr marL="0" indent="0">
              <a:spcBef>
                <a:spcPts val="0"/>
              </a:spcBef>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651250" y="320040"/>
            <a:ext cx="5276088" cy="5989320"/>
          </a:xfrm>
        </p:spPr>
        <p:txBody>
          <a:bodyPr/>
          <a:lstStyle>
            <a:lvl1pPr>
              <a:spcBef>
                <a:spcPts val="0"/>
              </a:spcBef>
              <a:defRPr sz="3000"/>
            </a:lvl1pPr>
            <a:lvl2pPr>
              <a:defRPr sz="2600"/>
            </a:lvl2pPr>
            <a:lvl3pPr>
              <a:defRPr sz="24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278976" y="6556248"/>
            <a:ext cx="2133600" cy="301752"/>
          </a:xfrm>
        </p:spPr>
        <p:txBody>
          <a:bodyPr/>
          <a:lstStyle>
            <a:lvl1pPr>
              <a:defRPr sz="900"/>
            </a:lvl1pPr>
          </a:lstStyle>
          <a:p>
            <a:fld id="{BD347C1E-50FE-462F-83D6-C91F04A6850A}" type="datetimeFigureOut">
              <a:rPr lang="ar-IQ" smtClean="0"/>
              <a:t>02/04/1440</a:t>
            </a:fld>
            <a:endParaRPr lang="ar-IQ"/>
          </a:p>
        </p:txBody>
      </p:sp>
      <p:sp>
        <p:nvSpPr>
          <p:cNvPr id="6" name="Footer Placeholder 5"/>
          <p:cNvSpPr>
            <a:spLocks noGrp="1"/>
          </p:cNvSpPr>
          <p:nvPr>
            <p:ph type="ftr" sz="quarter" idx="11"/>
          </p:nvPr>
        </p:nvSpPr>
        <p:spPr>
          <a:xfrm>
            <a:off x="1135856" y="6556248"/>
            <a:ext cx="5143120" cy="301752"/>
          </a:xfrm>
        </p:spPr>
        <p:txBody>
          <a:bodyPr/>
          <a:lstStyle>
            <a:lvl1pPr>
              <a:defRPr sz="900"/>
            </a:lvl1pPr>
          </a:lstStyle>
          <a:p>
            <a:endParaRPr lang="ar-IQ"/>
          </a:p>
        </p:txBody>
      </p:sp>
      <p:sp>
        <p:nvSpPr>
          <p:cNvPr id="7" name="Slide Number Placeholder 6"/>
          <p:cNvSpPr>
            <a:spLocks noGrp="1"/>
          </p:cNvSpPr>
          <p:nvPr>
            <p:ph type="sldNum" sz="quarter" idx="12"/>
          </p:nvPr>
        </p:nvSpPr>
        <p:spPr>
          <a:xfrm>
            <a:off x="8410576" y="6556248"/>
            <a:ext cx="502920" cy="301752"/>
          </a:xfrm>
        </p:spPr>
        <p:txBody>
          <a:bodyPr/>
          <a:lstStyle>
            <a:lvl1pPr>
              <a:defRPr sz="900"/>
            </a:lvl1pPr>
          </a:lstStyle>
          <a:p>
            <a:fld id="{7E0F1AB4-E87E-4D52-A03F-276242E344B0}" type="slidenum">
              <a:rPr lang="ar-IQ" smtClean="0"/>
              <a:t>‹#›</a:t>
            </a:fld>
            <a:endParaRPr lang="ar-IQ"/>
          </a:p>
        </p:txBody>
      </p:sp>
    </p:spTree>
  </p:cSld>
  <p:clrMapOvr>
    <a:overrideClrMapping bg1="dk1" tx1="lt1" bg2="dk2" tx2="lt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19456" y="150896"/>
            <a:ext cx="914400" cy="6400800"/>
          </a:xfrm>
        </p:spPr>
        <p:txBody>
          <a:bodyPr vert="vert270" anchor="b"/>
          <a:lstStyle>
            <a:lvl1pPr marL="0" algn="l">
              <a:buNone/>
              <a:defRPr sz="3000" b="0" cap="all" baseline="0"/>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138237" y="373966"/>
            <a:ext cx="7333488" cy="5486400"/>
          </a:xfrm>
          <a:solidFill>
            <a:schemeClr val="bg2">
              <a:shade val="50000"/>
            </a:schemeClr>
          </a:solidFill>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1143000" y="5867400"/>
            <a:ext cx="7333488" cy="685800"/>
          </a:xfrm>
          <a:solidFill>
            <a:schemeClr val="accent1">
              <a:alpha val="15000"/>
            </a:schemeClr>
          </a:solidFill>
          <a:ln>
            <a:solidFill>
              <a:schemeClr val="accent1"/>
            </a:solidFill>
            <a:miter lim="800000"/>
          </a:ln>
        </p:spPr>
        <p:txBody>
          <a:bodyPr/>
          <a:lstStyle>
            <a:lvl1pPr marL="0" indent="0">
              <a:spcBef>
                <a:spcPts val="0"/>
              </a:spcBef>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a:xfrm>
            <a:off x="6108192" y="6556248"/>
            <a:ext cx="2103120" cy="301752"/>
          </a:xfrm>
        </p:spPr>
        <p:txBody>
          <a:bodyPr/>
          <a:lstStyle>
            <a:lvl1pPr>
              <a:defRPr sz="900"/>
            </a:lvl1pPr>
          </a:lstStyle>
          <a:p>
            <a:fld id="{BD347C1E-50FE-462F-83D6-C91F04A6850A}" type="datetimeFigureOut">
              <a:rPr lang="ar-IQ" smtClean="0"/>
              <a:t>02/04/1440</a:t>
            </a:fld>
            <a:endParaRPr lang="ar-IQ"/>
          </a:p>
        </p:txBody>
      </p:sp>
      <p:sp>
        <p:nvSpPr>
          <p:cNvPr id="6" name="Footer Placeholder 5"/>
          <p:cNvSpPr>
            <a:spLocks noGrp="1"/>
          </p:cNvSpPr>
          <p:nvPr>
            <p:ph type="ftr" sz="quarter" idx="11"/>
          </p:nvPr>
        </p:nvSpPr>
        <p:spPr>
          <a:xfrm>
            <a:off x="1170432" y="6557169"/>
            <a:ext cx="4948072" cy="301752"/>
          </a:xfrm>
        </p:spPr>
        <p:txBody>
          <a:bodyPr/>
          <a:lstStyle>
            <a:lvl1pPr>
              <a:defRPr sz="900"/>
            </a:lvl1pPr>
          </a:lstStyle>
          <a:p>
            <a:endParaRPr lang="ar-IQ"/>
          </a:p>
        </p:txBody>
      </p:sp>
      <p:sp>
        <p:nvSpPr>
          <p:cNvPr id="7" name="Slide Number Placeholder 6"/>
          <p:cNvSpPr>
            <a:spLocks noGrp="1"/>
          </p:cNvSpPr>
          <p:nvPr>
            <p:ph type="sldNum" sz="quarter" idx="12"/>
          </p:nvPr>
        </p:nvSpPr>
        <p:spPr>
          <a:xfrm>
            <a:off x="8217192" y="6556248"/>
            <a:ext cx="365760" cy="301752"/>
          </a:xfrm>
        </p:spPr>
        <p:txBody>
          <a:bodyPr/>
          <a:lstStyle>
            <a:lvl1pPr algn="ctr">
              <a:defRPr sz="900"/>
            </a:lvl1pPr>
          </a:lstStyle>
          <a:p>
            <a:fld id="{7E0F1AB4-E87E-4D52-A03F-276242E344B0}" type="slidenum">
              <a:rPr lang="ar-IQ" smtClean="0"/>
              <a:t>‹#›</a:t>
            </a:fld>
            <a:endParaRPr lang="ar-IQ"/>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11" name="Right Triangle 10"/>
          <p:cNvSpPr/>
          <p:nvPr/>
        </p:nvSpPr>
        <p:spPr>
          <a:xfrm>
            <a:off x="7034" y="14068"/>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cxnSp>
        <p:nvCxnSpPr>
          <p:cNvPr id="8" name="Straight Connector 7"/>
          <p:cNvCxnSpPr/>
          <p:nvPr/>
        </p:nvCxnSpPr>
        <p:spPr>
          <a:xfrm>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rot="10800000" flipV="1">
            <a:off x="6468794" y="4948410"/>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2" name="Title Placeholder 21"/>
          <p:cNvSpPr>
            <a:spLocks noGrp="1"/>
          </p:cNvSpPr>
          <p:nvPr>
            <p:ph type="title"/>
          </p:nvPr>
        </p:nvSpPr>
        <p:spPr>
          <a:xfrm>
            <a:off x="457200" y="267494"/>
            <a:ext cx="8229600" cy="1399032"/>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882808"/>
            <a:ext cx="8229600" cy="4572000"/>
          </a:xfrm>
          <a:prstGeom prst="rect">
            <a:avLst/>
          </a:prstGeom>
        </p:spPr>
        <p:txBody>
          <a:bodyPr vert="horz" anchor="t">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4791456" y="6480969"/>
            <a:ext cx="2133600" cy="301752"/>
          </a:xfrm>
          <a:prstGeom prst="rect">
            <a:avLst/>
          </a:prstGeom>
        </p:spPr>
        <p:txBody>
          <a:bodyPr vert="horz" anchor="b"/>
          <a:lstStyle>
            <a:lvl1pPr algn="l" eaLnBrk="1" latinLnBrk="0" hangingPunct="1">
              <a:defRPr kumimoji="0" sz="1000" b="0">
                <a:solidFill>
                  <a:schemeClr val="tx1"/>
                </a:solidFill>
              </a:defRPr>
            </a:lvl1pPr>
          </a:lstStyle>
          <a:p>
            <a:fld id="{BD347C1E-50FE-462F-83D6-C91F04A6850A}" type="datetimeFigureOut">
              <a:rPr lang="ar-IQ" smtClean="0"/>
              <a:t>02/04/1440</a:t>
            </a:fld>
            <a:endParaRPr lang="ar-IQ"/>
          </a:p>
        </p:txBody>
      </p:sp>
      <p:sp>
        <p:nvSpPr>
          <p:cNvPr id="3" name="Footer Placeholder 2"/>
          <p:cNvSpPr>
            <a:spLocks noGrp="1"/>
          </p:cNvSpPr>
          <p:nvPr>
            <p:ph type="ftr" sz="quarter" idx="3"/>
          </p:nvPr>
        </p:nvSpPr>
        <p:spPr>
          <a:xfrm>
            <a:off x="457200" y="6481890"/>
            <a:ext cx="4260056" cy="300831"/>
          </a:xfrm>
          <a:prstGeom prst="rect">
            <a:avLst/>
          </a:prstGeom>
        </p:spPr>
        <p:txBody>
          <a:bodyPr vert="horz" anchor="b"/>
          <a:lstStyle>
            <a:lvl1pPr algn="r" eaLnBrk="1" latinLnBrk="0" hangingPunct="1">
              <a:defRPr kumimoji="0" sz="1000">
                <a:solidFill>
                  <a:schemeClr val="tx1"/>
                </a:solidFill>
              </a:defRPr>
            </a:lvl1pPr>
          </a:lstStyle>
          <a:p>
            <a:endParaRPr lang="ar-IQ"/>
          </a:p>
        </p:txBody>
      </p:sp>
      <p:sp>
        <p:nvSpPr>
          <p:cNvPr id="23" name="Slide Number Placeholder 22"/>
          <p:cNvSpPr>
            <a:spLocks noGrp="1"/>
          </p:cNvSpPr>
          <p:nvPr>
            <p:ph type="sldNum" sz="quarter" idx="4"/>
          </p:nvPr>
        </p:nvSpPr>
        <p:spPr>
          <a:xfrm>
            <a:off x="7589520" y="6480969"/>
            <a:ext cx="502920" cy="301752"/>
          </a:xfrm>
          <a:prstGeom prst="rect">
            <a:avLst/>
          </a:prstGeom>
        </p:spPr>
        <p:txBody>
          <a:bodyPr vert="horz" anchor="b"/>
          <a:lstStyle>
            <a:lvl1pPr algn="ctr" eaLnBrk="1" latinLnBrk="0" hangingPunct="1">
              <a:defRPr kumimoji="0" sz="1200">
                <a:solidFill>
                  <a:schemeClr val="tx1"/>
                </a:solidFill>
              </a:defRPr>
            </a:lvl1pPr>
          </a:lstStyle>
          <a:p>
            <a:fld id="{7E0F1AB4-E87E-4D52-A03F-276242E344B0}" type="slidenum">
              <a:rPr lang="ar-IQ" smtClean="0"/>
              <a:t>‹#›</a:t>
            </a:fld>
            <a:endParaRPr lang="ar-IQ"/>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marL="484632" algn="l" rtl="1" eaLnBrk="1" latinLnBrk="0" hangingPunct="1">
        <a:spcBef>
          <a:spcPct val="0"/>
        </a:spcBef>
        <a:buNone/>
        <a:defRPr kumimoji="0" sz="4200" kern="1200">
          <a:ln w="6350">
            <a:solidFill>
              <a:schemeClr val="accent1">
                <a:shade val="43000"/>
              </a:schemeClr>
            </a:solidFill>
          </a:ln>
          <a:solidFill>
            <a:schemeClr val="accent1">
              <a:tint val="83000"/>
              <a:satMod val="150000"/>
            </a:schemeClr>
          </a:solidFill>
          <a:effectLst>
            <a:outerShdw blurRad="26000" dist="26000" dir="14500000" algn="tl" rotWithShape="0">
              <a:srgbClr val="000000">
                <a:alpha val="40000"/>
              </a:srgbClr>
            </a:outerShdw>
          </a:effectLst>
          <a:latin typeface="+mj-lt"/>
          <a:ea typeface="+mj-ea"/>
          <a:cs typeface="+mj-cs"/>
        </a:defRPr>
      </a:lvl1pPr>
    </p:titleStyle>
    <p:bodyStyle>
      <a:lvl1pPr marL="448056" indent="-384048" algn="r" rtl="1"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822960" indent="-285750" algn="r" rtl="1" eaLnBrk="1" latinLnBrk="0" hangingPunct="1">
        <a:spcBef>
          <a:spcPct val="20000"/>
        </a:spcBef>
        <a:buClr>
          <a:schemeClr val="accent1"/>
        </a:buClr>
        <a:buSzPct val="95000"/>
        <a:buFont typeface="Verdana"/>
        <a:buChar char="›"/>
        <a:defRPr kumimoji="0" sz="2600" kern="1200">
          <a:solidFill>
            <a:schemeClr val="tx1"/>
          </a:solidFill>
          <a:latin typeface="+mn-lt"/>
          <a:ea typeface="+mn-ea"/>
          <a:cs typeface="+mn-cs"/>
        </a:defRPr>
      </a:lvl2pPr>
      <a:lvl3pPr marL="1106424" indent="-228600" algn="r" rtl="1" eaLnBrk="1" latinLnBrk="0" hangingPunct="1">
        <a:spcBef>
          <a:spcPct val="20000"/>
        </a:spcBef>
        <a:buClr>
          <a:schemeClr val="accent1"/>
        </a:buClr>
        <a:buFont typeface="Wingdings 2"/>
        <a:buChar char=""/>
        <a:defRPr kumimoji="0" sz="2400" kern="1200">
          <a:solidFill>
            <a:schemeClr val="tx1"/>
          </a:solidFill>
          <a:latin typeface="+mn-lt"/>
          <a:ea typeface="+mn-ea"/>
          <a:cs typeface="+mn-cs"/>
        </a:defRPr>
      </a:lvl3pPr>
      <a:lvl4pPr marL="1371600" indent="-210312" algn="r" rtl="1" eaLnBrk="1" latinLnBrk="0" hangingPunct="1">
        <a:spcBef>
          <a:spcPct val="20000"/>
        </a:spcBef>
        <a:buClr>
          <a:schemeClr val="accent1"/>
        </a:buClr>
        <a:buFont typeface="Wingdings 2"/>
        <a:buChar char=""/>
        <a:defRPr kumimoji="0" sz="2000" kern="1200">
          <a:solidFill>
            <a:schemeClr val="tx1"/>
          </a:solidFill>
          <a:latin typeface="+mn-lt"/>
          <a:ea typeface="+mn-ea"/>
          <a:cs typeface="+mn-cs"/>
        </a:defRPr>
      </a:lvl4pPr>
      <a:lvl5pPr marL="1600200" indent="-210312" algn="r" rtl="1" eaLnBrk="1" latinLnBrk="0" hangingPunct="1">
        <a:spcBef>
          <a:spcPct val="20000"/>
        </a:spcBef>
        <a:buClr>
          <a:schemeClr val="accent1">
            <a:tint val="75000"/>
          </a:schemeClr>
        </a:buClr>
        <a:buFont typeface="Wingdings 2"/>
        <a:buChar char=""/>
        <a:defRPr kumimoji="0" sz="1900" kern="1200">
          <a:solidFill>
            <a:schemeClr val="tx1"/>
          </a:solidFill>
          <a:latin typeface="+mn-lt"/>
          <a:ea typeface="+mn-ea"/>
          <a:cs typeface="+mn-cs"/>
        </a:defRPr>
      </a:lvl5pPr>
      <a:lvl6pPr marL="1828800" indent="-210312" algn="r" rtl="1" eaLnBrk="1" latinLnBrk="0" hangingPunct="1">
        <a:spcBef>
          <a:spcPct val="20000"/>
        </a:spcBef>
        <a:buClr>
          <a:schemeClr val="accent1">
            <a:tint val="75000"/>
          </a:schemeClr>
        </a:buClr>
        <a:buFont typeface="Wingdings 2"/>
        <a:buChar char=""/>
        <a:defRPr kumimoji="0" sz="1800" kern="1200">
          <a:solidFill>
            <a:schemeClr val="tx1"/>
          </a:solidFill>
          <a:latin typeface="+mn-lt"/>
          <a:ea typeface="+mn-ea"/>
          <a:cs typeface="+mn-cs"/>
        </a:defRPr>
      </a:lvl6pPr>
      <a:lvl7pPr marL="2084832" indent="-210312" algn="r" rtl="1"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7pPr>
      <a:lvl8pPr marL="2286000" indent="-182880" algn="r" rtl="1"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8pPr>
      <a:lvl9pPr marL="2514600" indent="-182880" algn="r" rtl="1"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7.xml"/><Relationship Id="rId5" Type="http://schemas.openxmlformats.org/officeDocument/2006/relationships/image" Target="../media/image5.png"/><Relationship Id="rId4"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51520" y="332656"/>
            <a:ext cx="8532440" cy="6075509"/>
          </a:xfrm>
          <a:prstGeom prst="rect">
            <a:avLst/>
          </a:prstGeom>
        </p:spPr>
        <p:txBody>
          <a:bodyPr wrap="square">
            <a:spAutoFit/>
          </a:bodyPr>
          <a:lstStyle/>
          <a:p>
            <a:pPr marL="342900" lvl="0" indent="-342900" algn="just">
              <a:lnSpc>
                <a:spcPct val="115000"/>
              </a:lnSpc>
              <a:buFont typeface="Wingdings"/>
              <a:buChar char=""/>
            </a:pPr>
            <a:r>
              <a:rPr lang="ar-SA" sz="3200" b="1" dirty="0">
                <a:solidFill>
                  <a:srgbClr val="FF0000"/>
                </a:solidFill>
                <a:ea typeface="Times New Roman"/>
                <a:cs typeface="Simplified Arabic"/>
              </a:rPr>
              <a:t>التصويب السلمي :</a:t>
            </a:r>
            <a:endParaRPr lang="en-US" sz="3200" b="1" dirty="0">
              <a:solidFill>
                <a:srgbClr val="FF0000"/>
              </a:solidFill>
              <a:ea typeface="Calibri"/>
              <a:cs typeface="Arial"/>
            </a:endParaRPr>
          </a:p>
          <a:p>
            <a:pPr algn="just"/>
            <a:r>
              <a:rPr lang="ar-SA" sz="3200" dirty="0" smtClean="0">
                <a:effectLst/>
                <a:ea typeface="Times New Roman"/>
                <a:cs typeface="Simplified Arabic"/>
              </a:rPr>
              <a:t>يؤدى هذا النوع من التصويب في حالة تحرك اللاعب في اتجاه الهدف ويمكن أن يؤدى دون طبطبة إذا استلم تمريرة من زميل وهو قريب من السلة، أو يؤدى مع الطبطبة إذا كان بعيداً عن السلة، ويستخدم اللاعب خطوات اقتراب خاصة بعد انتهائه من الطبطبة أو بعد استلامه للكرة من زميل حتى يتسنى له الاقتراب أكثر ما يمكن من السلة، ويجب على اللاعب عند اداء هذه المهارة أن يراعي قانونية هذه الخطوات حتى لا يقع في مخالفة الجري بالكرة.</a:t>
            </a:r>
            <a:r>
              <a:rPr lang="ar-IQ" sz="3200" dirty="0" smtClean="0">
                <a:effectLst/>
                <a:ea typeface="Times New Roman"/>
                <a:cs typeface="Simplified Arabic"/>
              </a:rPr>
              <a:t> وقد تختلف مسافة الخطوات القانونية التي يؤديها اللاعب بالكرة تبعاً لإختلاف المكان الذي بدأ منه لكي يصل اللاعب إلى أقرب نقطة من الهدف مع القفز للأعلى لتحقيق ضمان إصابة السلة مع حماية الكرة من المنافس. </a:t>
            </a:r>
            <a:endParaRPr lang="ar-IQ" sz="3200" dirty="0"/>
          </a:p>
        </p:txBody>
      </p:sp>
    </p:spTree>
    <p:extLst>
      <p:ext uri="{BB962C8B-B14F-4D97-AF65-F5344CB8AC3E}">
        <p14:creationId xmlns:p14="http://schemas.microsoft.com/office/powerpoint/2010/main" val="199731792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1520" y="332656"/>
            <a:ext cx="8604448" cy="5749266"/>
          </a:xfrm>
          <a:prstGeom prst="rect">
            <a:avLst/>
          </a:prstGeom>
        </p:spPr>
        <p:txBody>
          <a:bodyPr wrap="square">
            <a:spAutoFit/>
          </a:bodyPr>
          <a:lstStyle/>
          <a:p>
            <a:pPr algn="just">
              <a:lnSpc>
                <a:spcPct val="115000"/>
              </a:lnSpc>
            </a:pPr>
            <a:r>
              <a:rPr lang="ar-SA" sz="4000" b="1" dirty="0" smtClean="0">
                <a:solidFill>
                  <a:srgbClr val="FF0000"/>
                </a:solidFill>
                <a:effectLst/>
                <a:latin typeface="Calibri"/>
                <a:ea typeface="Times New Roman"/>
                <a:cs typeface="Simplified Arabic"/>
              </a:rPr>
              <a:t>طريقة الاداء :</a:t>
            </a:r>
            <a:endParaRPr lang="en-US" sz="4000" b="1" dirty="0" smtClean="0">
              <a:solidFill>
                <a:srgbClr val="FF0000"/>
              </a:solidFill>
              <a:effectLst/>
              <a:latin typeface="Calibri"/>
              <a:ea typeface="Calibri"/>
              <a:cs typeface="Arial"/>
            </a:endParaRPr>
          </a:p>
          <a:p>
            <a:pPr marL="365125" lvl="0" indent="-365125" algn="just">
              <a:lnSpc>
                <a:spcPct val="115000"/>
              </a:lnSpc>
            </a:pPr>
            <a:r>
              <a:rPr lang="en-US" sz="3200" dirty="0" smtClean="0">
                <a:effectLst/>
                <a:latin typeface="Calibri"/>
                <a:ea typeface="Times New Roman"/>
                <a:cs typeface="Simplified Arabic"/>
              </a:rPr>
              <a:t> </a:t>
            </a:r>
            <a:r>
              <a:rPr lang="en-US" sz="3200" b="1" dirty="0">
                <a:solidFill>
                  <a:srgbClr val="FF0000"/>
                </a:solidFill>
                <a:latin typeface="Calibri"/>
                <a:ea typeface="Times New Roman"/>
                <a:cs typeface="Simplified Arabic"/>
              </a:rPr>
              <a:t>-1</a:t>
            </a:r>
            <a:r>
              <a:rPr lang="ar-SA" sz="3200" dirty="0" smtClean="0">
                <a:effectLst/>
                <a:latin typeface="Calibri"/>
                <a:ea typeface="Times New Roman"/>
                <a:cs typeface="Simplified Arabic"/>
              </a:rPr>
              <a:t>عند استلام الكرة من زميل أو مسكها بعد الطبطبة يأخذ خطوة اقتراب من رجل اليد المصوبة اليمنى(مثلاً).</a:t>
            </a:r>
            <a:endParaRPr lang="en-US" sz="3200" dirty="0" smtClean="0">
              <a:effectLst/>
              <a:latin typeface="Calibri"/>
              <a:ea typeface="Calibri"/>
              <a:cs typeface="Arial"/>
            </a:endParaRPr>
          </a:p>
          <a:p>
            <a:pPr marL="365125" lvl="0" indent="-365125" algn="just">
              <a:lnSpc>
                <a:spcPct val="115000"/>
              </a:lnSpc>
            </a:pPr>
            <a:r>
              <a:rPr lang="en-GB" sz="3200" dirty="0" smtClean="0">
                <a:effectLst/>
                <a:latin typeface="Calibri"/>
                <a:ea typeface="Times New Roman"/>
                <a:cs typeface="Simplified Arabic"/>
              </a:rPr>
              <a:t> </a:t>
            </a:r>
            <a:r>
              <a:rPr lang="en-GB" sz="3200" b="1" dirty="0">
                <a:solidFill>
                  <a:srgbClr val="FF0000"/>
                </a:solidFill>
                <a:latin typeface="Calibri"/>
                <a:ea typeface="Times New Roman"/>
                <a:cs typeface="Simplified Arabic"/>
              </a:rPr>
              <a:t>-2</a:t>
            </a:r>
            <a:r>
              <a:rPr lang="ar-SA" sz="3200" dirty="0" smtClean="0">
                <a:effectLst/>
                <a:latin typeface="Calibri"/>
                <a:ea typeface="Times New Roman"/>
                <a:cs typeface="Simplified Arabic"/>
              </a:rPr>
              <a:t>يأخذ خطوة بالرجل الأخرى وهي قدم الإرتقاء مع رفع اليد المصوبة للأعلى ليكتسب أعلى ارتفاع، </a:t>
            </a:r>
            <a:endParaRPr lang="en-US" sz="3200" dirty="0" smtClean="0">
              <a:effectLst/>
              <a:latin typeface="Calibri"/>
              <a:ea typeface="Calibri"/>
              <a:cs typeface="Arial"/>
            </a:endParaRPr>
          </a:p>
          <a:p>
            <a:pPr marL="365125" lvl="0" indent="-365125" algn="just">
              <a:lnSpc>
                <a:spcPct val="115000"/>
              </a:lnSpc>
              <a:tabLst>
                <a:tab pos="441325" algn="l"/>
              </a:tabLst>
            </a:pPr>
            <a:r>
              <a:rPr lang="en-US" sz="3200" dirty="0" smtClean="0">
                <a:effectLst/>
                <a:latin typeface="Calibri"/>
                <a:ea typeface="Times New Roman"/>
                <a:cs typeface="Simplified Arabic"/>
              </a:rPr>
              <a:t> </a:t>
            </a:r>
            <a:r>
              <a:rPr lang="en-US" sz="3200" b="1" dirty="0">
                <a:solidFill>
                  <a:srgbClr val="FF0000"/>
                </a:solidFill>
                <a:latin typeface="Calibri"/>
                <a:ea typeface="Times New Roman"/>
                <a:cs typeface="Simplified Arabic"/>
              </a:rPr>
              <a:t>-3</a:t>
            </a:r>
            <a:r>
              <a:rPr lang="ar-SA" sz="3200" dirty="0" smtClean="0">
                <a:effectLst/>
                <a:latin typeface="Calibri"/>
                <a:ea typeface="Times New Roman"/>
                <a:cs typeface="Simplified Arabic"/>
              </a:rPr>
              <a:t>توجيه الكرة الى السلة بصورة غير مباشرة وذلك باستعمال اللوحة الخلفية والمستطيل المرسوم عليها لضمان إصابة السلة.</a:t>
            </a:r>
            <a:endParaRPr lang="en-US" sz="3200" dirty="0" smtClean="0">
              <a:effectLst/>
              <a:latin typeface="Calibri"/>
              <a:ea typeface="Calibri"/>
              <a:cs typeface="Arial"/>
            </a:endParaRPr>
          </a:p>
          <a:p>
            <a:pPr lvl="0" algn="just">
              <a:lnSpc>
                <a:spcPct val="115000"/>
              </a:lnSpc>
            </a:pPr>
            <a:r>
              <a:rPr lang="en-US" sz="3200" dirty="0" smtClean="0">
                <a:effectLst/>
                <a:latin typeface="Calibri"/>
                <a:ea typeface="Times New Roman"/>
                <a:cs typeface="Simplified Arabic"/>
              </a:rPr>
              <a:t> </a:t>
            </a:r>
            <a:r>
              <a:rPr lang="en-US" sz="3200" dirty="0">
                <a:solidFill>
                  <a:srgbClr val="FF0000"/>
                </a:solidFill>
                <a:latin typeface="Calibri"/>
                <a:ea typeface="Times New Roman"/>
                <a:cs typeface="Simplified Arabic"/>
              </a:rPr>
              <a:t>-4</a:t>
            </a:r>
            <a:r>
              <a:rPr lang="ar-SA" sz="3200" dirty="0" smtClean="0">
                <a:effectLst/>
                <a:latin typeface="Calibri"/>
                <a:ea typeface="Times New Roman"/>
                <a:cs typeface="Simplified Arabic"/>
              </a:rPr>
              <a:t>تركيز النظر على النقطة المحددة للتصويب. </a:t>
            </a:r>
            <a:endParaRPr lang="en-US" sz="3200" dirty="0" smtClean="0">
              <a:effectLst/>
              <a:latin typeface="Calibri"/>
              <a:ea typeface="Calibri"/>
              <a:cs typeface="Arial"/>
            </a:endParaRPr>
          </a:p>
          <a:p>
            <a:pPr marL="441325" indent="-441325" algn="just"/>
            <a:r>
              <a:rPr lang="en-US" sz="3200" dirty="0" smtClean="0">
                <a:effectLst/>
                <a:ea typeface="Times New Roman"/>
                <a:cs typeface="Simplified Arabic"/>
              </a:rPr>
              <a:t> </a:t>
            </a:r>
            <a:r>
              <a:rPr lang="en-US" sz="3200" b="1" dirty="0">
                <a:solidFill>
                  <a:srgbClr val="FF0000"/>
                </a:solidFill>
                <a:latin typeface="Calibri"/>
                <a:ea typeface="Times New Roman"/>
                <a:cs typeface="Simplified Arabic"/>
              </a:rPr>
              <a:t>-5</a:t>
            </a:r>
            <a:r>
              <a:rPr lang="ar-SA" sz="3200" dirty="0" smtClean="0">
                <a:effectLst/>
                <a:ea typeface="Times New Roman"/>
                <a:cs typeface="Simplified Arabic"/>
              </a:rPr>
              <a:t>الهبوط على القدمين معا حتى لا يندفع اللاعب بعيداً عن السلة ليتمكن من متابعة الكرة مرة أخرى في حالة فشل الاصابة.</a:t>
            </a:r>
            <a:endParaRPr lang="ar-IQ" sz="3200" dirty="0"/>
          </a:p>
        </p:txBody>
      </p:sp>
    </p:spTree>
    <p:extLst>
      <p:ext uri="{BB962C8B-B14F-4D97-AF65-F5344CB8AC3E}">
        <p14:creationId xmlns:p14="http://schemas.microsoft.com/office/powerpoint/2010/main" val="132794864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p:nvPr/>
        </p:nvPicPr>
        <p:blipFill>
          <a:blip r:embed="rId2">
            <a:extLst>
              <a:ext uri="{28A0092B-C50C-407E-A947-70E740481C1C}">
                <a14:useLocalDpi xmlns:a14="http://schemas.microsoft.com/office/drawing/2010/main" val="0"/>
              </a:ext>
            </a:extLst>
          </a:blip>
          <a:srcRect/>
          <a:stretch>
            <a:fillRect/>
          </a:stretch>
        </p:blipFill>
        <p:spPr bwMode="auto">
          <a:xfrm>
            <a:off x="2483768" y="2996952"/>
            <a:ext cx="4359581" cy="2592288"/>
          </a:xfrm>
          <a:prstGeom prst="rect">
            <a:avLst/>
          </a:prstGeom>
          <a:noFill/>
        </p:spPr>
      </p:pic>
      <p:pic>
        <p:nvPicPr>
          <p:cNvPr id="3" name="Picture 2"/>
          <p:cNvPicPr/>
          <p:nvPr/>
        </p:nvPicPr>
        <p:blipFill>
          <a:blip r:embed="rId3">
            <a:extLst>
              <a:ext uri="{28A0092B-C50C-407E-A947-70E740481C1C}">
                <a14:useLocalDpi xmlns:a14="http://schemas.microsoft.com/office/drawing/2010/main" val="0"/>
              </a:ext>
            </a:extLst>
          </a:blip>
          <a:srcRect b="10204"/>
          <a:stretch>
            <a:fillRect/>
          </a:stretch>
        </p:blipFill>
        <p:spPr bwMode="auto">
          <a:xfrm>
            <a:off x="5125642" y="404663"/>
            <a:ext cx="2520280" cy="2592289"/>
          </a:xfrm>
          <a:prstGeom prst="rect">
            <a:avLst/>
          </a:prstGeom>
          <a:noFill/>
          <a:effectLst>
            <a:outerShdw dist="107763" dir="13500000" algn="ctr" rotWithShape="0">
              <a:srgbClr val="808080">
                <a:alpha val="50000"/>
              </a:srgbClr>
            </a:outerShdw>
          </a:effectLst>
        </p:spPr>
      </p:pic>
      <p:pic>
        <p:nvPicPr>
          <p:cNvPr id="4" name="Picture 3"/>
          <p:cNvPicPr/>
          <p:nvPr/>
        </p:nvPicPr>
        <p:blipFill>
          <a:blip r:embed="rId4">
            <a:extLst>
              <a:ext uri="{28A0092B-C50C-407E-A947-70E740481C1C}">
                <a14:useLocalDpi xmlns:a14="http://schemas.microsoft.com/office/drawing/2010/main" val="0"/>
              </a:ext>
            </a:extLst>
          </a:blip>
          <a:srcRect b="8202"/>
          <a:stretch>
            <a:fillRect/>
          </a:stretch>
        </p:blipFill>
        <p:spPr bwMode="auto">
          <a:xfrm>
            <a:off x="1832558" y="417364"/>
            <a:ext cx="2880320" cy="2579588"/>
          </a:xfrm>
          <a:prstGeom prst="rect">
            <a:avLst/>
          </a:prstGeom>
          <a:noFill/>
          <a:effectLst>
            <a:outerShdw dist="107763" dir="13500000" algn="ctr" rotWithShape="0">
              <a:srgbClr val="808080">
                <a:alpha val="50000"/>
              </a:srgbClr>
            </a:outerShdw>
          </a:effectLst>
        </p:spPr>
      </p:pic>
      <p:pic>
        <p:nvPicPr>
          <p:cNvPr id="5" name="Picture 4"/>
          <p:cNvPicPr/>
          <p:nvPr/>
        </p:nvPicPr>
        <p:blipFill>
          <a:blip r:embed="rId5">
            <a:extLst>
              <a:ext uri="{28A0092B-C50C-407E-A947-70E740481C1C}">
                <a14:useLocalDpi xmlns:a14="http://schemas.microsoft.com/office/drawing/2010/main" val="0"/>
              </a:ext>
            </a:extLst>
          </a:blip>
          <a:srcRect l="1532" t="4762" r="893" b="16316"/>
          <a:stretch>
            <a:fillRect/>
          </a:stretch>
        </p:blipFill>
        <p:spPr bwMode="auto">
          <a:xfrm>
            <a:off x="2483769" y="5282902"/>
            <a:ext cx="4359580" cy="1458466"/>
          </a:xfrm>
          <a:prstGeom prst="rect">
            <a:avLst/>
          </a:prstGeom>
          <a:noFill/>
        </p:spPr>
      </p:pic>
    </p:spTree>
    <p:extLst>
      <p:ext uri="{BB962C8B-B14F-4D97-AF65-F5344CB8AC3E}">
        <p14:creationId xmlns:p14="http://schemas.microsoft.com/office/powerpoint/2010/main" val="1198879049"/>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Verv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Verve">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Verve">
      <a:fillStyleLst>
        <a:solidFill>
          <a:schemeClr val="phClr"/>
        </a:solidFill>
        <a:gradFill rotWithShape="1">
          <a:gsLst>
            <a:gs pos="0">
              <a:schemeClr val="phClr">
                <a:tint val="10000"/>
                <a:satMod val="300000"/>
              </a:schemeClr>
            </a:gs>
            <a:gs pos="34000">
              <a:schemeClr val="phClr">
                <a:tint val="13500"/>
                <a:satMod val="250000"/>
              </a:schemeClr>
            </a:gs>
            <a:gs pos="100000">
              <a:schemeClr val="phClr">
                <a:tint val="60000"/>
                <a:satMod val="200000"/>
              </a:schemeClr>
            </a:gs>
          </a:gsLst>
          <a:path path="circle">
            <a:fillToRect l="50000" t="155000" r="50000" b="-55000"/>
          </a:path>
        </a:gradFill>
        <a:gradFill rotWithShape="1">
          <a:gsLst>
            <a:gs pos="0">
              <a:schemeClr val="phClr">
                <a:tint val="60000"/>
                <a:satMod val="160000"/>
              </a:schemeClr>
            </a:gs>
            <a:gs pos="46000">
              <a:schemeClr val="phClr">
                <a:tint val="86000"/>
                <a:satMod val="160000"/>
              </a:schemeClr>
            </a:gs>
            <a:gs pos="100000">
              <a:schemeClr val="phClr">
                <a:shade val="40000"/>
                <a:satMod val="160000"/>
              </a:schemeClr>
            </a:gs>
          </a:gsLst>
          <a:path path="circle">
            <a:fillToRect l="50000" t="155000" r="50000" b="-55000"/>
          </a:path>
        </a:gradFill>
      </a:fillStyleLst>
      <a:lnStyleLst>
        <a:ln w="9525" cap="flat" cmpd="sng" algn="ctr">
          <a:solidFill>
            <a:schemeClr val="phClr">
              <a:satMod val="12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63500" dist="25400" dir="14700000" algn="t" rotWithShape="0">
              <a:srgbClr val="000000">
                <a:alpha val="50000"/>
              </a:srgbClr>
            </a:outerShdw>
          </a:effectLst>
        </a:effectStyle>
        <a:effectStyle>
          <a:effectLst>
            <a:outerShdw blurRad="50800" dist="38100" dir="14700000" algn="t" rotWithShape="0">
              <a:srgbClr val="000000">
                <a:alpha val="60000"/>
              </a:srgbClr>
            </a:outerShdw>
          </a:effectLst>
        </a:effectStyle>
        <a:effectStyle>
          <a:effectLst>
            <a:outerShdw blurRad="50800" dist="38100" dir="14700000" algn="t" rotWithShape="0">
              <a:srgbClr val="000000">
                <a:alpha val="60000"/>
              </a:srgbClr>
            </a:outerShdw>
          </a:effectLst>
          <a:scene3d>
            <a:camera prst="orthographicFront" fov="0">
              <a:rot lat="0" lon="0" rev="0"/>
            </a:camera>
            <a:lightRig rig="contrasting" dir="t">
              <a:rot lat="0" lon="0" rev="3600000"/>
            </a:lightRig>
          </a:scene3d>
          <a:sp3d prstMaterial="plastic">
            <a:bevelT w="127000" h="38200" prst="relaxedInset"/>
            <a:contourClr>
              <a:schemeClr val="phClr"/>
            </a:contourClr>
          </a:sp3d>
        </a:effectStyle>
      </a:effectStyleLst>
      <a:bgFillStyleLst>
        <a:solidFill>
          <a:schemeClr val="phClr"/>
        </a:solidFill>
        <a:gradFill rotWithShape="1">
          <a:gsLst>
            <a:gs pos="0">
              <a:schemeClr val="phClr">
                <a:shade val="48000"/>
                <a:satMod val="230000"/>
              </a:schemeClr>
            </a:gs>
            <a:gs pos="60000">
              <a:schemeClr val="phClr">
                <a:shade val="92000"/>
                <a:satMod val="230000"/>
              </a:schemeClr>
            </a:gs>
            <a:gs pos="100000">
              <a:schemeClr val="phClr">
                <a:tint val="85000"/>
                <a:satMod val="400000"/>
              </a:schemeClr>
            </a:gs>
          </a:gsLst>
          <a:lin ang="5400000" scaled="0"/>
        </a:gradFill>
        <a:blipFill>
          <a:blip xmlns:r="http://schemas.openxmlformats.org/officeDocument/2006/relationships" r:embed="rId1">
            <a:duotone>
              <a:schemeClr val="phClr">
                <a:shade val="1200"/>
                <a:satMod val="150000"/>
              </a:schemeClr>
              <a:schemeClr val="phClr">
                <a:tint val="90000"/>
                <a:satMod val="150000"/>
              </a:schemeClr>
            </a:duotone>
          </a:blip>
          <a:tile tx="0" ty="0" sx="70000" sy="7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Verve</Template>
  <TotalTime>9</TotalTime>
  <Words>220</Words>
  <Application>Microsoft Office PowerPoint</Application>
  <PresentationFormat>On-screen Show (4:3)</PresentationFormat>
  <Paragraphs>8</Paragraphs>
  <Slides>3</Slides>
  <Notes>0</Notes>
  <HiddenSlides>0</HiddenSlides>
  <MMClips>0</MMClips>
  <ScaleCrop>false</ScaleCrop>
  <HeadingPairs>
    <vt:vector size="4" baseType="variant">
      <vt:variant>
        <vt:lpstr>Theme</vt:lpstr>
      </vt:variant>
      <vt:variant>
        <vt:i4>1</vt:i4>
      </vt:variant>
      <vt:variant>
        <vt:lpstr>Slide Titles</vt:lpstr>
      </vt:variant>
      <vt:variant>
        <vt:i4>3</vt:i4>
      </vt:variant>
    </vt:vector>
  </HeadingPairs>
  <TitlesOfParts>
    <vt:vector size="4" baseType="lpstr">
      <vt:lpstr>Verve</vt:lpstr>
      <vt:lpstr>PowerPoint Presentation</vt:lpstr>
      <vt:lpstr>PowerPoint Presentation</vt:lpstr>
      <vt:lpstr>PowerPoint Presentation</vt:lpstr>
    </vt:vector>
  </TitlesOfParts>
  <Company>SACC - ANAS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Ali</dc:creator>
  <cp:lastModifiedBy>Ali</cp:lastModifiedBy>
  <cp:revision>1</cp:revision>
  <dcterms:created xsi:type="dcterms:W3CDTF">2018-12-10T13:04:58Z</dcterms:created>
  <dcterms:modified xsi:type="dcterms:W3CDTF">2018-12-10T13:14:12Z</dcterms:modified>
</cp:coreProperties>
</file>