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A7DDA2E-B5C0-4E5D-AC6C-73421B892BF2}"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303087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A7DDA2E-B5C0-4E5D-AC6C-73421B892BF2}"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74581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A7DDA2E-B5C0-4E5D-AC6C-73421B892BF2}"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261430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A7DDA2E-B5C0-4E5D-AC6C-73421B892BF2}"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398602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7DDA2E-B5C0-4E5D-AC6C-73421B892BF2}"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143691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A7DDA2E-B5C0-4E5D-AC6C-73421B892BF2}"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119906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A7DDA2E-B5C0-4E5D-AC6C-73421B892BF2}"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3363713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A7DDA2E-B5C0-4E5D-AC6C-73421B892BF2}"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279247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7DDA2E-B5C0-4E5D-AC6C-73421B892BF2}"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138635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7DDA2E-B5C0-4E5D-AC6C-73421B892BF2}"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2548309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7DDA2E-B5C0-4E5D-AC6C-73421B892BF2}"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590F18F-C40B-4FCA-B360-8930F343AA70}" type="slidenum">
              <a:rPr lang="ar-IQ" smtClean="0"/>
              <a:t>‹#›</a:t>
            </a:fld>
            <a:endParaRPr lang="ar-IQ"/>
          </a:p>
        </p:txBody>
      </p:sp>
    </p:spTree>
    <p:extLst>
      <p:ext uri="{BB962C8B-B14F-4D97-AF65-F5344CB8AC3E}">
        <p14:creationId xmlns:p14="http://schemas.microsoft.com/office/powerpoint/2010/main" val="236043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7DDA2E-B5C0-4E5D-AC6C-73421B892BF2}"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590F18F-C40B-4FCA-B360-8930F343AA70}" type="slidenum">
              <a:rPr lang="ar-IQ" smtClean="0"/>
              <a:t>‹#›</a:t>
            </a:fld>
            <a:endParaRPr lang="ar-IQ"/>
          </a:p>
        </p:txBody>
      </p:sp>
    </p:spTree>
    <p:extLst>
      <p:ext uri="{BB962C8B-B14F-4D97-AF65-F5344CB8AC3E}">
        <p14:creationId xmlns:p14="http://schemas.microsoft.com/office/powerpoint/2010/main" val="2691307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ar-IQ" b="1" dirty="0"/>
              <a:t>التعجيل  (</a:t>
            </a:r>
            <a:r>
              <a:rPr lang="en-US" b="1" dirty="0"/>
              <a:t>Acceleration</a:t>
            </a:r>
            <a:r>
              <a:rPr lang="ar-IQ" b="1" dirty="0"/>
              <a:t>)</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74602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274838"/>
            <a:ext cx="7920880" cy="41549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dirty="0"/>
              <a:t>عندما يقطع العداء مسافة معينة بحركة منتظمة فأن ذلك يعني ان سرعته في أي لحظة من لحظات الحركة ثابتة اما اذا كانت حركة غير منتظمة فعندئذ تتغير سرعته من لحظة الى أخرى حيث يطلق على هذا التغير بالسرعة مصطلح التعجيل ويعرف بانه المعدل الزمني لتغير السرعة ويمكن ان نحصل على قيمة ومقدار التعجيل من خلال قسمة قيمة فرق التغيير بالسرعة على الزمن الذي استغرقه التغير </a:t>
            </a:r>
            <a:endParaRPr lang="en-US" sz="2400" dirty="0"/>
          </a:p>
          <a:p>
            <a:r>
              <a:rPr lang="ar-IQ" sz="2400" dirty="0"/>
              <a:t>التعجيل = س2-س1/الزمن </a:t>
            </a:r>
            <a:endParaRPr lang="ar-IQ" sz="2400" dirty="0" smtClean="0"/>
          </a:p>
          <a:p>
            <a:r>
              <a:rPr lang="ar-IQ" sz="2400" dirty="0"/>
              <a:t>ويكون التعجيل موجبا او سالبا فالزيادة في التعجيل تجعله موجباً فلو فرضنا ان سرعة عداء تغيرت من 2 م/</a:t>
            </a:r>
            <a:r>
              <a:rPr lang="ar-IQ" sz="2400" dirty="0" err="1"/>
              <a:t>ثا</a:t>
            </a:r>
            <a:r>
              <a:rPr lang="ar-IQ" sz="2400" dirty="0"/>
              <a:t> في الثانية الأولى الى 4 م/</a:t>
            </a:r>
            <a:r>
              <a:rPr lang="ar-IQ" sz="2400" dirty="0" err="1"/>
              <a:t>ثا</a:t>
            </a:r>
            <a:r>
              <a:rPr lang="ar-IQ" sz="2400" dirty="0"/>
              <a:t> في الثانية </a:t>
            </a:r>
            <a:r>
              <a:rPr lang="ar-IQ" sz="2400" dirty="0" err="1"/>
              <a:t>الثانية</a:t>
            </a:r>
            <a:r>
              <a:rPr lang="ar-IQ" sz="2400" dirty="0"/>
              <a:t> </a:t>
            </a:r>
            <a:endParaRPr lang="en-US" sz="2400" dirty="0"/>
          </a:p>
          <a:p>
            <a:r>
              <a:rPr lang="ar-IQ" sz="2400" dirty="0"/>
              <a:t>4-2/1=2م/ثا</a:t>
            </a:r>
            <a:r>
              <a:rPr lang="ar-IQ" sz="2400" baseline="30000" dirty="0"/>
              <a:t>2</a:t>
            </a:r>
            <a:r>
              <a:rPr lang="ar-IQ" sz="2400" dirty="0"/>
              <a:t> </a:t>
            </a:r>
            <a:endParaRPr lang="en-US" sz="2400" dirty="0"/>
          </a:p>
          <a:p>
            <a:endParaRPr lang="en-US" sz="2400" dirty="0"/>
          </a:p>
        </p:txBody>
      </p:sp>
    </p:spTree>
    <p:extLst>
      <p:ext uri="{BB962C8B-B14F-4D97-AF65-F5344CB8AC3E}">
        <p14:creationId xmlns:p14="http://schemas.microsoft.com/office/powerpoint/2010/main" val="3439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2564904"/>
            <a:ext cx="7704856"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2400" dirty="0"/>
              <a:t>ومن الجدير بالذكر عندما تكون السرعة الثانية اكبر من السرعة الأولى فان الناتج يكون موجب وبالتالي فان التعجيل يكون موجبا واذا كانت السرعة الثانية اقل من السرعة الأولى فان الناتج يكون سالبا وبالتالي فان التعجيل سالب أي تناقصي .</a:t>
            </a:r>
            <a:endParaRPr lang="en-US" sz="2400" dirty="0"/>
          </a:p>
          <a:p>
            <a:r>
              <a:rPr lang="ar-IQ" sz="2400" dirty="0"/>
              <a:t>اما اذا كانت السرعة ثابتة في الفترات الزمنية فان التعجيل يكون صفر أي ان السرعة الثانية تساوي السرعة الأولى وبالتالي فان الناتج يكون صفر وبالتالي فان التعجيل يكون صفر.</a:t>
            </a:r>
            <a:endParaRPr lang="en-US" sz="2400" dirty="0"/>
          </a:p>
        </p:txBody>
      </p:sp>
    </p:spTree>
    <p:extLst>
      <p:ext uri="{BB962C8B-B14F-4D97-AF65-F5344CB8AC3E}">
        <p14:creationId xmlns:p14="http://schemas.microsoft.com/office/powerpoint/2010/main" val="410284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2136339"/>
            <a:ext cx="7200800" cy="341632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ar-IQ" sz="2400" dirty="0"/>
              <a:t>مثال :- عداء ينطلق من نقطة أ وسرعته 6 م/</a:t>
            </a:r>
            <a:r>
              <a:rPr lang="ar-IQ" sz="2400" dirty="0" err="1"/>
              <a:t>ثا</a:t>
            </a:r>
            <a:r>
              <a:rPr lang="ar-IQ" sz="2400" dirty="0"/>
              <a:t> وعندما يصل الى نقطة ب فتبلغ سرعته 12 م/</a:t>
            </a:r>
            <a:r>
              <a:rPr lang="ar-IQ" sz="2400" dirty="0" err="1"/>
              <a:t>ثا</a:t>
            </a:r>
            <a:r>
              <a:rPr lang="ar-IQ" sz="2400" dirty="0"/>
              <a:t> وكان زمن قع المسافة 2 ثانية فيكون مقدار التعجيل .</a:t>
            </a:r>
            <a:endParaRPr lang="en-US" sz="2400" dirty="0"/>
          </a:p>
          <a:p>
            <a:r>
              <a:rPr lang="ar-IQ" sz="2400" dirty="0"/>
              <a:t>ت= 12-6/2 </a:t>
            </a:r>
            <a:endParaRPr lang="en-US" sz="2400" dirty="0"/>
          </a:p>
          <a:p>
            <a:r>
              <a:rPr lang="ar-IQ" sz="2400" dirty="0"/>
              <a:t>ت= 6/2 =+3 م/ثا</a:t>
            </a:r>
            <a:r>
              <a:rPr lang="ar-IQ" sz="2400" baseline="30000" dirty="0"/>
              <a:t>2</a:t>
            </a:r>
            <a:endParaRPr lang="en-US" sz="2400" dirty="0"/>
          </a:p>
          <a:p>
            <a:r>
              <a:rPr lang="ar-IQ" sz="2400" dirty="0"/>
              <a:t>اما اذا كانت الحالة بالعكس مثل ان يكون السرعة النهائية 6 م/</a:t>
            </a:r>
            <a:r>
              <a:rPr lang="ar-IQ" sz="2400" dirty="0" err="1"/>
              <a:t>ثا</a:t>
            </a:r>
            <a:r>
              <a:rPr lang="ar-IQ" sz="2400" dirty="0"/>
              <a:t> والابتدائية 12 م/</a:t>
            </a:r>
            <a:r>
              <a:rPr lang="ar-IQ" sz="2400" dirty="0" err="1"/>
              <a:t>ثا</a:t>
            </a:r>
            <a:r>
              <a:rPr lang="ar-IQ" sz="2400" dirty="0"/>
              <a:t> وزمن قع المسافة 2 ثانية </a:t>
            </a:r>
            <a:endParaRPr lang="en-US" sz="2400" dirty="0"/>
          </a:p>
          <a:p>
            <a:r>
              <a:rPr lang="ar-IQ" sz="2400" dirty="0"/>
              <a:t>ت= س2-س1/ن </a:t>
            </a:r>
            <a:endParaRPr lang="en-US" sz="2400" dirty="0"/>
          </a:p>
          <a:p>
            <a:r>
              <a:rPr lang="ar-IQ" sz="2400" dirty="0"/>
              <a:t>ت= 6-12/2 = -6/2 =-3 م/ثا</a:t>
            </a:r>
            <a:r>
              <a:rPr lang="ar-IQ" sz="2400" baseline="30000" dirty="0"/>
              <a:t>2</a:t>
            </a:r>
            <a:r>
              <a:rPr lang="ar-IQ" sz="2400" dirty="0"/>
              <a:t> </a:t>
            </a:r>
            <a:endParaRPr lang="en-US" sz="2400" dirty="0"/>
          </a:p>
        </p:txBody>
      </p:sp>
    </p:spTree>
    <p:extLst>
      <p:ext uri="{BB962C8B-B14F-4D97-AF65-F5344CB8AC3E}">
        <p14:creationId xmlns:p14="http://schemas.microsoft.com/office/powerpoint/2010/main" val="120610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859340"/>
            <a:ext cx="6912768" cy="378565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ar-IQ" sz="2400" dirty="0"/>
              <a:t>ووحدة قياس التعجيل هي م/ثا</a:t>
            </a:r>
            <a:r>
              <a:rPr lang="ar-IQ" sz="2400" baseline="30000" dirty="0"/>
              <a:t>2</a:t>
            </a:r>
            <a:r>
              <a:rPr lang="ar-IQ" sz="2400" dirty="0"/>
              <a:t> حيث تكون عبارة عن وحدة سرعة مقسومة على وحدة زمن </a:t>
            </a:r>
            <a:endParaRPr lang="en-US" sz="2400" dirty="0"/>
          </a:p>
          <a:p>
            <a:r>
              <a:rPr lang="ar-IQ" sz="2400" dirty="0"/>
              <a:t>م/</a:t>
            </a:r>
            <a:r>
              <a:rPr lang="ar-IQ" sz="2400" dirty="0" err="1"/>
              <a:t>ثا</a:t>
            </a:r>
            <a:r>
              <a:rPr lang="ar-IQ" sz="2400" dirty="0"/>
              <a:t> ÷ </a:t>
            </a:r>
            <a:r>
              <a:rPr lang="ar-IQ" sz="2400" dirty="0" err="1"/>
              <a:t>ثا</a:t>
            </a:r>
            <a:r>
              <a:rPr lang="ar-IQ" sz="2400" dirty="0"/>
              <a:t> /1</a:t>
            </a:r>
            <a:endParaRPr lang="en-US" sz="2400" dirty="0"/>
          </a:p>
          <a:p>
            <a:r>
              <a:rPr lang="ar-IQ" sz="2400" dirty="0"/>
              <a:t>م/</a:t>
            </a:r>
            <a:r>
              <a:rPr lang="ar-IQ" sz="2400" dirty="0" err="1"/>
              <a:t>ثا</a:t>
            </a:r>
            <a:r>
              <a:rPr lang="ar-IQ" sz="2400" dirty="0"/>
              <a:t> </a:t>
            </a:r>
            <a:r>
              <a:rPr lang="en-US" sz="2400" dirty="0"/>
              <a:t>x</a:t>
            </a:r>
            <a:r>
              <a:rPr lang="ar-IQ" sz="2400" dirty="0"/>
              <a:t> 1/</a:t>
            </a:r>
            <a:r>
              <a:rPr lang="ar-IQ" sz="2400" dirty="0" err="1"/>
              <a:t>ثا</a:t>
            </a:r>
            <a:r>
              <a:rPr lang="ar-IQ" sz="2400" dirty="0"/>
              <a:t>  =م/ثا</a:t>
            </a:r>
            <a:r>
              <a:rPr lang="ar-IQ" sz="2400" baseline="30000" dirty="0"/>
              <a:t>2 </a:t>
            </a:r>
            <a:endParaRPr lang="en-US" sz="2400" dirty="0"/>
          </a:p>
          <a:p>
            <a:r>
              <a:rPr lang="ar-IQ" sz="2400" dirty="0"/>
              <a:t>ويطلق على زيادة السرعة ونقصانها بشكل منتظم او نقص منتظم بالمقدار يطلق عليه التعجيل المنتظم </a:t>
            </a:r>
            <a:endParaRPr lang="en-US" sz="2400" dirty="0"/>
          </a:p>
          <a:p>
            <a:r>
              <a:rPr lang="ar-IQ" sz="2400" dirty="0"/>
              <a:t>اما اذا كانت سرعة العداء الابتدائية تساوي صفر فان المعادلة هي :-</a:t>
            </a:r>
            <a:endParaRPr lang="en-US" sz="2400" dirty="0"/>
          </a:p>
          <a:p>
            <a:r>
              <a:rPr lang="ar-IQ" sz="2400" dirty="0"/>
              <a:t>المسافة =ت*ن</a:t>
            </a:r>
            <a:r>
              <a:rPr lang="ar-IQ" sz="2400" baseline="30000" dirty="0"/>
              <a:t>2  </a:t>
            </a:r>
            <a:r>
              <a:rPr lang="ar-IQ" sz="2400" dirty="0"/>
              <a:t>/2 </a:t>
            </a:r>
            <a:endParaRPr lang="en-US" sz="2400" dirty="0"/>
          </a:p>
          <a:p>
            <a:r>
              <a:rPr lang="ar-IQ" sz="2400" dirty="0"/>
              <a:t>اما التعجيل اللحظي = ∆س/∆ن </a:t>
            </a:r>
            <a:endParaRPr lang="en-US" sz="2400" dirty="0"/>
          </a:p>
          <a:p>
            <a:r>
              <a:rPr lang="ar-IQ" sz="2400" dirty="0"/>
              <a:t>   التعجيل اللحظي = س2-س1 /ن2-ن1 </a:t>
            </a:r>
            <a:endParaRPr lang="en-US" sz="2400" dirty="0"/>
          </a:p>
        </p:txBody>
      </p:sp>
    </p:spTree>
    <p:extLst>
      <p:ext uri="{BB962C8B-B14F-4D97-AF65-F5344CB8AC3E}">
        <p14:creationId xmlns:p14="http://schemas.microsoft.com/office/powerpoint/2010/main" val="62862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heel(1)">
                                      <p:cBhvr>
                                        <p:cTn id="19" dur="2000"/>
                                        <p:tgtEl>
                                          <p:spTgt spid="2">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heel(1)">
                                      <p:cBhvr>
                                        <p:cTn id="22" dur="2000"/>
                                        <p:tgtEl>
                                          <p:spTgt spid="2">
                                            <p:txEl>
                                              <p:pRg st="5" end="5"/>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heel(1)">
                                      <p:cBhvr>
                                        <p:cTn id="25" dur="2000"/>
                                        <p:tgtEl>
                                          <p:spTgt spid="2">
                                            <p:txEl>
                                              <p:pRg st="6" end="6"/>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heel(1)">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313</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التعجيل  (Acceleration)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التعجيل  (Acceleration) </dc:title>
  <dc:creator>yarob</dc:creator>
  <cp:lastModifiedBy>yarob</cp:lastModifiedBy>
  <cp:revision>4</cp:revision>
  <dcterms:created xsi:type="dcterms:W3CDTF">2018-12-08T20:49:25Z</dcterms:created>
  <dcterms:modified xsi:type="dcterms:W3CDTF">2018-12-08T20:53:58Z</dcterms:modified>
</cp:coreProperties>
</file>