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1282921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339328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2517195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351273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4490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118122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704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1232908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120478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93919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256082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AB04-0B87-4258-819D-E08AA83D99C0}" type="datetimeFigureOut">
              <a:rPr lang="ar-IQ" smtClean="0"/>
              <a:pPr/>
              <a:t>19/06/1438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CD2DA-D8C0-4F6D-8A8B-1856BCF4422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60943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Selecting text means, selecting?  </a:t>
            </a:r>
          </a:p>
          <a:p>
            <a:endParaRPr lang="en-US" dirty="0" smtClean="0"/>
          </a:p>
          <a:p>
            <a:r>
              <a:rPr lang="en-US" dirty="0" smtClean="0"/>
              <a:t>[A] a word </a:t>
            </a:r>
          </a:p>
          <a:p>
            <a:r>
              <a:rPr lang="en-US" dirty="0" smtClean="0"/>
              <a:t>[B] an entire sentence </a:t>
            </a:r>
          </a:p>
          <a:p>
            <a:r>
              <a:rPr lang="en-US" dirty="0" smtClean="0"/>
              <a:t>[C] whole document </a:t>
            </a:r>
          </a:p>
          <a:p>
            <a:r>
              <a:rPr lang="en-US" dirty="0" smtClean="0"/>
              <a:t>[D] any of the </a:t>
            </a:r>
            <a:r>
              <a:rPr lang="en-US" dirty="0" err="1" smtClean="0"/>
              <a:t>abov</a:t>
            </a:r>
            <a:r>
              <a:rPr lang="en-US" dirty="0" smtClean="0"/>
              <a:t>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733774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Which option in File pull-down menu is used to close a file in MSWord?  </a:t>
            </a:r>
          </a:p>
          <a:p>
            <a:endParaRPr lang="en-US" dirty="0" smtClean="0"/>
          </a:p>
          <a:p>
            <a:r>
              <a:rPr lang="en-US" dirty="0" smtClean="0"/>
              <a:t>[A] New </a:t>
            </a:r>
          </a:p>
          <a:p>
            <a:r>
              <a:rPr lang="en-US" dirty="0" smtClean="0"/>
              <a:t>[B] Quit </a:t>
            </a:r>
          </a:p>
          <a:p>
            <a:r>
              <a:rPr lang="en-US" dirty="0" smtClean="0"/>
              <a:t>[C] Close </a:t>
            </a:r>
          </a:p>
          <a:p>
            <a:r>
              <a:rPr lang="en-US" dirty="0" smtClean="0"/>
              <a:t>[D] Exit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9118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function of Ctrl + B in </a:t>
            </a:r>
            <a:r>
              <a:rPr lang="en-US" dirty="0" err="1" smtClean="0"/>
              <a:t>Ms</a:t>
            </a:r>
            <a:r>
              <a:rPr lang="en-US" dirty="0" smtClean="0"/>
              <a:t>-Word  </a:t>
            </a:r>
          </a:p>
          <a:p>
            <a:endParaRPr lang="en-US" dirty="0" smtClean="0"/>
          </a:p>
          <a:p>
            <a:r>
              <a:rPr lang="en-US" dirty="0" smtClean="0"/>
              <a:t>[A] It converts selected text into the next larger size of the same font </a:t>
            </a:r>
          </a:p>
          <a:p>
            <a:r>
              <a:rPr lang="en-US" dirty="0" smtClean="0"/>
              <a:t>[B] It adds a line break to the document </a:t>
            </a:r>
          </a:p>
          <a:p>
            <a:r>
              <a:rPr lang="en-US" dirty="0" smtClean="0"/>
              <a:t>[C] It makes </a:t>
            </a:r>
            <a:r>
              <a:rPr lang="en-US" dirty="0" err="1" smtClean="0"/>
              <a:t>tho</a:t>
            </a:r>
            <a:r>
              <a:rPr lang="en-US" dirty="0" smtClean="0"/>
              <a:t> selected text bold </a:t>
            </a:r>
          </a:p>
          <a:p>
            <a:r>
              <a:rPr lang="en-US" dirty="0" smtClean="0"/>
              <a:t>[D] It applies Italic formatting t the selected text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7943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Graphics for word processor  </a:t>
            </a:r>
          </a:p>
          <a:p>
            <a:endParaRPr lang="en-US" dirty="0" smtClean="0"/>
          </a:p>
          <a:p>
            <a:r>
              <a:rPr lang="en-US" dirty="0" smtClean="0"/>
              <a:t>[A] Peripheral </a:t>
            </a:r>
          </a:p>
          <a:p>
            <a:r>
              <a:rPr lang="en-US" dirty="0" smtClean="0"/>
              <a:t>[B] Clip art </a:t>
            </a:r>
          </a:p>
          <a:p>
            <a:r>
              <a:rPr lang="en-US" dirty="0" smtClean="0"/>
              <a:t>[C] Highlight </a:t>
            </a:r>
          </a:p>
          <a:p>
            <a:r>
              <a:rPr lang="en-US" dirty="0" smtClean="0"/>
              <a:t>[D] Execute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7362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function of CTRL+R in MS-Word  </a:t>
            </a:r>
          </a:p>
          <a:p>
            <a:endParaRPr lang="en-US" dirty="0" smtClean="0"/>
          </a:p>
          <a:p>
            <a:r>
              <a:rPr lang="en-US" dirty="0" smtClean="0"/>
              <a:t>[A] Open the Print dialog box </a:t>
            </a:r>
          </a:p>
          <a:p>
            <a:r>
              <a:rPr lang="en-US" dirty="0" smtClean="0"/>
              <a:t>[B] Update the current Web page </a:t>
            </a:r>
          </a:p>
          <a:p>
            <a:r>
              <a:rPr lang="en-US" dirty="0" smtClean="0"/>
              <a:t>[C] Close the current window </a:t>
            </a:r>
          </a:p>
          <a:p>
            <a:r>
              <a:rPr lang="en-US" dirty="0" smtClean="0"/>
              <a:t>[D] None of these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641541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In Microsoft Word shortcut key CTRL+W is used for  </a:t>
            </a:r>
          </a:p>
          <a:p>
            <a:endParaRPr lang="en-US" dirty="0" smtClean="0"/>
          </a:p>
          <a:p>
            <a:r>
              <a:rPr lang="en-US" dirty="0" smtClean="0"/>
              <a:t>[A] open the Print dialog box </a:t>
            </a:r>
          </a:p>
          <a:p>
            <a:r>
              <a:rPr lang="en-US" dirty="0" smtClean="0"/>
              <a:t>[B] Update the current Web page </a:t>
            </a:r>
          </a:p>
          <a:p>
            <a:r>
              <a:rPr lang="en-US" dirty="0" smtClean="0"/>
              <a:t>[C] close the current window </a:t>
            </a:r>
          </a:p>
          <a:p>
            <a:r>
              <a:rPr lang="en-US" dirty="0" smtClean="0"/>
              <a:t>[D] None of these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682717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The minimum number of rows and columns a word table can have is  </a:t>
            </a:r>
          </a:p>
          <a:p>
            <a:endParaRPr lang="en-US" dirty="0" smtClean="0"/>
          </a:p>
          <a:p>
            <a:r>
              <a:rPr lang="en-US" dirty="0" smtClean="0"/>
              <a:t>[A] Zero </a:t>
            </a:r>
          </a:p>
          <a:p>
            <a:r>
              <a:rPr lang="en-US" dirty="0" smtClean="0"/>
              <a:t>[B] 2 rows and 1 column </a:t>
            </a:r>
          </a:p>
          <a:p>
            <a:r>
              <a:rPr lang="en-US" dirty="0" smtClean="0"/>
              <a:t>[C] 2 rows and 2 column </a:t>
            </a:r>
          </a:p>
          <a:p>
            <a:r>
              <a:rPr lang="en-US" dirty="0" smtClean="0"/>
              <a:t>[D] 1 row and 1 column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751331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 MS-Word shortcut SHIFT+DELETE is used to  </a:t>
            </a:r>
          </a:p>
          <a:p>
            <a:endParaRPr lang="en-US" dirty="0" smtClean="0"/>
          </a:p>
          <a:p>
            <a:r>
              <a:rPr lang="en-US" dirty="0" smtClean="0"/>
              <a:t>[A] Delete the selected item permanently without placing the item in the Recycle Bin </a:t>
            </a:r>
          </a:p>
          <a:p>
            <a:r>
              <a:rPr lang="en-US" dirty="0" smtClean="0"/>
              <a:t>[B] Copy the selected item </a:t>
            </a:r>
          </a:p>
          <a:p>
            <a:r>
              <a:rPr lang="en-US" dirty="0" smtClean="0"/>
              <a:t>[C] Rename the selected item </a:t>
            </a:r>
          </a:p>
          <a:p>
            <a:r>
              <a:rPr lang="en-US" dirty="0" smtClean="0"/>
              <a:t>[D] Create a shortcut to the selected item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921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 MS Word to move the insertion point to the beginning of the next word command used is  </a:t>
            </a:r>
          </a:p>
          <a:p>
            <a:endParaRPr lang="en-US" dirty="0" smtClean="0"/>
          </a:p>
          <a:p>
            <a:r>
              <a:rPr lang="en-US" dirty="0" smtClean="0"/>
              <a:t>[A] CTRL+RIGHTARROW </a:t>
            </a:r>
          </a:p>
          <a:p>
            <a:r>
              <a:rPr lang="en-US" dirty="0" smtClean="0"/>
              <a:t>[B] CTRL+LEFT ARROW </a:t>
            </a:r>
          </a:p>
          <a:p>
            <a:r>
              <a:rPr lang="en-US" dirty="0" smtClean="0"/>
              <a:t>[C] CTRL+DOWN ARROW </a:t>
            </a:r>
          </a:p>
          <a:p>
            <a:r>
              <a:rPr lang="en-US" dirty="0" smtClean="0"/>
              <a:t>[D] None of these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1345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How can you insert a sound file in your word document?  </a:t>
            </a:r>
          </a:p>
          <a:p>
            <a:endParaRPr lang="en-US" dirty="0" smtClean="0"/>
          </a:p>
          <a:p>
            <a:r>
              <a:rPr lang="en-US" dirty="0" smtClean="0"/>
              <a:t>[A] From insert -&gt; sound menu option </a:t>
            </a:r>
          </a:p>
          <a:p>
            <a:r>
              <a:rPr lang="en-US" dirty="0" smtClean="0"/>
              <a:t>[B] From insert -&gt; file menu option  </a:t>
            </a:r>
          </a:p>
          <a:p>
            <a:r>
              <a:rPr lang="en-US" dirty="0" smtClean="0"/>
              <a:t>[C] From insert -&gt; object menu option  </a:t>
            </a:r>
          </a:p>
          <a:p>
            <a:r>
              <a:rPr lang="en-US" dirty="0" smtClean="0"/>
              <a:t>[D] None of These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7345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Why are headers and footers used in document?  </a:t>
            </a:r>
          </a:p>
          <a:p>
            <a:endParaRPr lang="en-US" dirty="0" smtClean="0"/>
          </a:p>
          <a:p>
            <a:r>
              <a:rPr lang="en-US" dirty="0" smtClean="0"/>
              <a:t>[A] To mark large document more readable  </a:t>
            </a:r>
          </a:p>
          <a:p>
            <a:r>
              <a:rPr lang="en-US" dirty="0" smtClean="0"/>
              <a:t>[B] To mark the starting and ending of a page  </a:t>
            </a:r>
          </a:p>
          <a:p>
            <a:r>
              <a:rPr lang="en-US" dirty="0" smtClean="0"/>
              <a:t>[C] To enhance the overall appearance of the document  </a:t>
            </a:r>
          </a:p>
          <a:p>
            <a:r>
              <a:rPr lang="en-US" dirty="0" smtClean="0"/>
              <a:t>[D] To allow page headers and footers to appear on document when it is printed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260621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MS-Word automatically moves the text to the next line when it reaches the right edge of the screen and is called?  </a:t>
            </a:r>
          </a:p>
          <a:p>
            <a:endParaRPr lang="en-US" dirty="0" smtClean="0"/>
          </a:p>
          <a:p>
            <a:r>
              <a:rPr lang="en-US" dirty="0" smtClean="0"/>
              <a:t>[A] Carriage Return </a:t>
            </a:r>
          </a:p>
          <a:p>
            <a:r>
              <a:rPr lang="en-US" dirty="0" smtClean="0"/>
              <a:t>[B] Enter </a:t>
            </a:r>
          </a:p>
          <a:p>
            <a:r>
              <a:rPr lang="en-US" dirty="0" smtClean="0"/>
              <a:t>[C] Word Wrap </a:t>
            </a:r>
          </a:p>
          <a:p>
            <a:r>
              <a:rPr lang="en-US" dirty="0" smtClean="0"/>
              <a:t>[D] None of the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032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What is the maximum number of lines you can set for a drop cap?  </a:t>
            </a:r>
          </a:p>
          <a:p>
            <a:endParaRPr lang="en-US" dirty="0" smtClean="0"/>
          </a:p>
          <a:p>
            <a:r>
              <a:rPr lang="en-US" dirty="0" smtClean="0"/>
              <a:t>[A] 10 </a:t>
            </a:r>
          </a:p>
          <a:p>
            <a:r>
              <a:rPr lang="en-US" dirty="0" smtClean="0"/>
              <a:t>[B] 15 </a:t>
            </a:r>
          </a:p>
          <a:p>
            <a:r>
              <a:rPr lang="en-US" dirty="0" smtClean="0"/>
              <a:t>[C] 20 </a:t>
            </a:r>
          </a:p>
          <a:p>
            <a:r>
              <a:rPr lang="en-US" dirty="0" smtClean="0"/>
              <a:t>[D] </a:t>
            </a:r>
            <a:r>
              <a:rPr lang="en-US" dirty="0" err="1" smtClean="0"/>
              <a:t>Undefine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501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default number of lines to drop for drop cap?  </a:t>
            </a:r>
          </a:p>
          <a:p>
            <a:endParaRPr lang="en-US" dirty="0" smtClean="0"/>
          </a:p>
          <a:p>
            <a:r>
              <a:rPr lang="en-US" dirty="0" smtClean="0"/>
              <a:t>[A] 3 </a:t>
            </a:r>
          </a:p>
          <a:p>
            <a:r>
              <a:rPr lang="en-US" dirty="0" smtClean="0"/>
              <a:t>[B] 10 </a:t>
            </a:r>
          </a:p>
          <a:p>
            <a:r>
              <a:rPr lang="en-US" dirty="0" smtClean="0"/>
              <a:t>[C] 15 </a:t>
            </a:r>
          </a:p>
          <a:p>
            <a:r>
              <a:rPr lang="en-US" dirty="0" smtClean="0"/>
              <a:t>[D] 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9591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How many columns can you insert in a word document in maximum? </a:t>
            </a:r>
          </a:p>
          <a:p>
            <a:endParaRPr lang="en-US" dirty="0" smtClean="0"/>
          </a:p>
          <a:p>
            <a:r>
              <a:rPr lang="en-US" dirty="0" smtClean="0"/>
              <a:t>[A] 40 </a:t>
            </a:r>
          </a:p>
          <a:p>
            <a:r>
              <a:rPr lang="en-US" dirty="0" smtClean="0"/>
              <a:t>[B] 45 </a:t>
            </a:r>
          </a:p>
          <a:p>
            <a:r>
              <a:rPr lang="en-US" dirty="0" smtClean="0"/>
              <a:t>[C] 50 </a:t>
            </a:r>
          </a:p>
          <a:p>
            <a:r>
              <a:rPr lang="en-US" dirty="0" smtClean="0"/>
              <a:t>[D] 55 </a:t>
            </a:r>
          </a:p>
          <a:p>
            <a:r>
              <a:rPr lang="en-US" dirty="0" smtClean="0"/>
              <a:t>[E] As you wish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3621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smallest and largest font size available in Font Size tool on formatting toolbar? </a:t>
            </a:r>
          </a:p>
          <a:p>
            <a:endParaRPr lang="en-US" dirty="0" smtClean="0"/>
          </a:p>
          <a:p>
            <a:r>
              <a:rPr lang="en-US" dirty="0" smtClean="0"/>
              <a:t>[A] 8 and 72 </a:t>
            </a:r>
          </a:p>
          <a:p>
            <a:r>
              <a:rPr lang="en-US" dirty="0" smtClean="0"/>
              <a:t>[B] 8 and 68 </a:t>
            </a:r>
          </a:p>
          <a:p>
            <a:r>
              <a:rPr lang="en-US" dirty="0" smtClean="0"/>
              <a:t>[C] 6 and 72 </a:t>
            </a:r>
          </a:p>
          <a:p>
            <a:r>
              <a:rPr lang="en-US" dirty="0" smtClean="0"/>
              <a:t>[D] 6 and 68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7166023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The minimum number of rows and columns in MS Word document is </a:t>
            </a:r>
          </a:p>
          <a:p>
            <a:endParaRPr lang="en-US" dirty="0" smtClean="0"/>
          </a:p>
          <a:p>
            <a:r>
              <a:rPr lang="en-US" dirty="0" smtClean="0"/>
              <a:t>[A] 1 and 1 </a:t>
            </a:r>
          </a:p>
          <a:p>
            <a:r>
              <a:rPr lang="en-US" dirty="0" smtClean="0"/>
              <a:t>[B] 2 and 1 </a:t>
            </a:r>
          </a:p>
          <a:p>
            <a:r>
              <a:rPr lang="en-US" dirty="0" smtClean="0"/>
              <a:t>[C] 1 and 2 </a:t>
            </a:r>
          </a:p>
          <a:p>
            <a:r>
              <a:rPr lang="en-US" dirty="0" smtClean="0"/>
              <a:t>[D] 2 and 2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515912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Thesaurus tool in MS Word is used for...  </a:t>
            </a:r>
          </a:p>
          <a:p>
            <a:endParaRPr lang="en-US" dirty="0" smtClean="0"/>
          </a:p>
          <a:p>
            <a:r>
              <a:rPr lang="en-US" dirty="0" smtClean="0"/>
              <a:t>[A] Spelling suggestions </a:t>
            </a:r>
          </a:p>
          <a:p>
            <a:r>
              <a:rPr lang="en-US" dirty="0" smtClean="0"/>
              <a:t>[B] Synonyms and Antonyms words </a:t>
            </a:r>
          </a:p>
          <a:p>
            <a:r>
              <a:rPr lang="en-US" dirty="0" smtClean="0"/>
              <a:t>[C] Grammar options </a:t>
            </a:r>
          </a:p>
          <a:p>
            <a:r>
              <a:rPr lang="en-US" dirty="0" smtClean="0"/>
              <a:t>[D] All of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10637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Why Drop Caps are used in document?  </a:t>
            </a:r>
          </a:p>
          <a:p>
            <a:endParaRPr lang="en-US" dirty="0" smtClean="0"/>
          </a:p>
          <a:p>
            <a:r>
              <a:rPr lang="en-US" dirty="0" smtClean="0"/>
              <a:t>[A] To drop all the capital letters </a:t>
            </a:r>
          </a:p>
          <a:p>
            <a:r>
              <a:rPr lang="en-US" dirty="0" smtClean="0"/>
              <a:t>[B] To automatically begin each paragraph with capital letter </a:t>
            </a:r>
          </a:p>
          <a:p>
            <a:r>
              <a:rPr lang="en-US" dirty="0" smtClean="0"/>
              <a:t>[C] To begin a paragraph with a large dropped initial capital letter </a:t>
            </a:r>
          </a:p>
          <a:p>
            <a:r>
              <a:rPr lang="en-US" dirty="0" smtClean="0"/>
              <a:t>[D] None of These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406127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A bookmark is an item or location in document that you identify a name for future </a:t>
            </a:r>
            <a:r>
              <a:rPr lang="en-US" dirty="0" err="1" smtClean="0"/>
              <a:t>Reference.Which</a:t>
            </a:r>
            <a:r>
              <a:rPr lang="en-US" dirty="0" smtClean="0"/>
              <a:t> of the following task is accomplished by using bookmarks? </a:t>
            </a:r>
          </a:p>
          <a:p>
            <a:endParaRPr lang="en-US" dirty="0" smtClean="0"/>
          </a:p>
          <a:p>
            <a:r>
              <a:rPr lang="en-US" dirty="0" smtClean="0"/>
              <a:t>[A] To mark the ending of a page of document  </a:t>
            </a:r>
          </a:p>
          <a:p>
            <a:r>
              <a:rPr lang="en-US" dirty="0" smtClean="0"/>
              <a:t>[B] To quickly jump to a specific location in the document  </a:t>
            </a:r>
          </a:p>
          <a:p>
            <a:r>
              <a:rPr lang="en-US" dirty="0" smtClean="0"/>
              <a:t>[C] To add hyperlinks in a web page  </a:t>
            </a:r>
          </a:p>
          <a:p>
            <a:r>
              <a:rPr lang="en-US" dirty="0" smtClean="0"/>
              <a:t>[D] None of These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2174204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template stores:  </a:t>
            </a:r>
          </a:p>
          <a:p>
            <a:endParaRPr lang="en-US" dirty="0" smtClean="0"/>
          </a:p>
          <a:p>
            <a:r>
              <a:rPr lang="en-US" dirty="0" smtClean="0"/>
              <a:t>[A] Graphics, text, styles, macros </a:t>
            </a:r>
          </a:p>
          <a:p>
            <a:r>
              <a:rPr lang="en-US" dirty="0" smtClean="0"/>
              <a:t>[B] Customized word command setting  </a:t>
            </a:r>
          </a:p>
          <a:p>
            <a:r>
              <a:rPr lang="en-US" dirty="0" smtClean="0"/>
              <a:t>[C] Auto text entries  </a:t>
            </a:r>
          </a:p>
          <a:p>
            <a:r>
              <a:rPr lang="en-US" dirty="0" smtClean="0"/>
              <a:t>[D] All of above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5726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do you mean by vertical separation between columns? </a:t>
            </a:r>
          </a:p>
          <a:p>
            <a:endParaRPr lang="en-US" dirty="0" smtClean="0"/>
          </a:p>
          <a:p>
            <a:r>
              <a:rPr lang="en-US" dirty="0" smtClean="0"/>
              <a:t>[A] Orientation </a:t>
            </a:r>
          </a:p>
          <a:p>
            <a:r>
              <a:rPr lang="en-US" dirty="0" smtClean="0"/>
              <a:t>[B] Gutter  </a:t>
            </a:r>
          </a:p>
          <a:p>
            <a:r>
              <a:rPr lang="en-US" dirty="0" smtClean="0"/>
              <a:t>[C] Margin </a:t>
            </a:r>
          </a:p>
          <a:p>
            <a:r>
              <a:rPr lang="en-US" dirty="0" smtClean="0"/>
              <a:t>[D] Index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736636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Using Find command in Word, we can search?  </a:t>
            </a:r>
          </a:p>
          <a:p>
            <a:endParaRPr lang="en-US" dirty="0" smtClean="0"/>
          </a:p>
          <a:p>
            <a:r>
              <a:rPr lang="en-US" dirty="0" smtClean="0"/>
              <a:t>[A] characters </a:t>
            </a:r>
          </a:p>
          <a:p>
            <a:r>
              <a:rPr lang="en-US" dirty="0" smtClean="0"/>
              <a:t>[B] formats </a:t>
            </a:r>
          </a:p>
          <a:p>
            <a:r>
              <a:rPr lang="en-US" dirty="0" smtClean="0"/>
              <a:t>[C] symbols </a:t>
            </a:r>
          </a:p>
          <a:p>
            <a:r>
              <a:rPr lang="en-US" dirty="0" smtClean="0"/>
              <a:t>[D] All of the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04330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Which of the following is an absolute cell reference? </a:t>
            </a:r>
          </a:p>
          <a:p>
            <a:endParaRPr lang="en-US" dirty="0" smtClean="0"/>
          </a:p>
          <a:p>
            <a:r>
              <a:rPr lang="en-US" dirty="0" smtClean="0"/>
              <a:t>[A] A1  </a:t>
            </a:r>
          </a:p>
          <a:p>
            <a:r>
              <a:rPr lang="en-US" dirty="0" smtClean="0"/>
              <a:t>[B] $A$1 </a:t>
            </a:r>
          </a:p>
          <a:p>
            <a:r>
              <a:rPr lang="en-US" dirty="0" smtClean="0"/>
              <a:t>[C] !A!! </a:t>
            </a:r>
          </a:p>
          <a:p>
            <a:r>
              <a:rPr lang="en-US" dirty="0" smtClean="0"/>
              <a:t>[D] #a#1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5343801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Pressing F8 key for three times selects </a:t>
            </a:r>
          </a:p>
          <a:p>
            <a:endParaRPr lang="en-US" dirty="0" smtClean="0"/>
          </a:p>
          <a:p>
            <a:r>
              <a:rPr lang="en-US" dirty="0" smtClean="0"/>
              <a:t>[A] A paragraph  </a:t>
            </a:r>
          </a:p>
          <a:p>
            <a:r>
              <a:rPr lang="en-US" dirty="0" smtClean="0"/>
              <a:t>[B] A sentence </a:t>
            </a:r>
          </a:p>
          <a:p>
            <a:r>
              <a:rPr lang="en-US" dirty="0" smtClean="0"/>
              <a:t>[C] A word  </a:t>
            </a:r>
          </a:p>
          <a:p>
            <a:r>
              <a:rPr lang="en-US" dirty="0" smtClean="0"/>
              <a:t>[D] Entire document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5254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does EXT indicator on status bar of MS Word indicate? </a:t>
            </a:r>
          </a:p>
          <a:p>
            <a:endParaRPr lang="en-US" dirty="0" smtClean="0"/>
          </a:p>
          <a:p>
            <a:r>
              <a:rPr lang="en-US" dirty="0" smtClean="0"/>
              <a:t>[A] It indicates whether the external text is pasted on document or not </a:t>
            </a:r>
          </a:p>
          <a:p>
            <a:r>
              <a:rPr lang="en-US" dirty="0" smtClean="0"/>
              <a:t>[B] It indicates whether extended add-ons are installed on MS Word or not </a:t>
            </a:r>
          </a:p>
          <a:p>
            <a:r>
              <a:rPr lang="en-US" dirty="0" smtClean="0"/>
              <a:t>[C] It indicates whether Extended Selection mode is turned on or off </a:t>
            </a:r>
          </a:p>
          <a:p>
            <a:r>
              <a:rPr lang="en-US" dirty="0" smtClean="0"/>
              <a:t>[D] None of These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2632798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feature helps you to inserts the contents of the Clipboard as text without any formatting in MS Word? </a:t>
            </a:r>
          </a:p>
          <a:p>
            <a:endParaRPr lang="en-US" dirty="0" smtClean="0"/>
          </a:p>
          <a:p>
            <a:r>
              <a:rPr lang="en-US" dirty="0" smtClean="0"/>
              <a:t>[A] Paste Special  </a:t>
            </a:r>
          </a:p>
          <a:p>
            <a:r>
              <a:rPr lang="en-US" dirty="0" smtClean="0"/>
              <a:t>[B] Page setup </a:t>
            </a:r>
          </a:p>
          <a:p>
            <a:r>
              <a:rPr lang="en-US" dirty="0" smtClean="0"/>
              <a:t>[C] Styles </a:t>
            </a:r>
          </a:p>
          <a:p>
            <a:r>
              <a:rPr lang="en-US" dirty="0" smtClean="0"/>
              <a:t>[D] Format Painter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41464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place to the left of horizontal scroll bar? </a:t>
            </a:r>
          </a:p>
          <a:p>
            <a:endParaRPr lang="en-US" dirty="0" smtClean="0"/>
          </a:p>
          <a:p>
            <a:r>
              <a:rPr lang="en-US" dirty="0" smtClean="0"/>
              <a:t>[A] Indicators  </a:t>
            </a:r>
          </a:p>
          <a:p>
            <a:r>
              <a:rPr lang="en-US" dirty="0" smtClean="0"/>
              <a:t>[B] View buttons </a:t>
            </a:r>
          </a:p>
          <a:p>
            <a:r>
              <a:rPr lang="en-US" dirty="0" smtClean="0"/>
              <a:t>[C] Tab stop buttons  </a:t>
            </a:r>
          </a:p>
          <a:p>
            <a:r>
              <a:rPr lang="en-US" dirty="0" smtClean="0"/>
              <a:t>[D] Split buttons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1676011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Which file starts MS Word? </a:t>
            </a:r>
          </a:p>
          <a:p>
            <a:endParaRPr lang="en-US" dirty="0" smtClean="0"/>
          </a:p>
          <a:p>
            <a:r>
              <a:rPr lang="en-US" dirty="0" smtClean="0"/>
              <a:t>[A] Word.exe </a:t>
            </a:r>
          </a:p>
          <a:p>
            <a:r>
              <a:rPr lang="en-US" dirty="0" smtClean="0"/>
              <a:t>[B] Msword.exe </a:t>
            </a:r>
          </a:p>
          <a:p>
            <a:r>
              <a:rPr lang="en-US" dirty="0" smtClean="0"/>
              <a:t>[C] Word2003.exe </a:t>
            </a:r>
          </a:p>
          <a:p>
            <a:r>
              <a:rPr lang="en-US" dirty="0" smtClean="0"/>
              <a:t>[D] Winword.exe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42154989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How many ways you can save a document? </a:t>
            </a:r>
          </a:p>
          <a:p>
            <a:endParaRPr lang="en-US" dirty="0" smtClean="0"/>
          </a:p>
          <a:p>
            <a:r>
              <a:rPr lang="en-US" dirty="0" smtClean="0"/>
              <a:t>[A] 3 </a:t>
            </a:r>
          </a:p>
          <a:p>
            <a:r>
              <a:rPr lang="en-US" dirty="0" smtClean="0"/>
              <a:t>[B] 4 </a:t>
            </a:r>
          </a:p>
          <a:p>
            <a:r>
              <a:rPr lang="en-US" dirty="0" smtClean="0"/>
              <a:t>[C] 2 </a:t>
            </a:r>
          </a:p>
          <a:p>
            <a:r>
              <a:rPr lang="en-US" dirty="0" smtClean="0"/>
              <a:t>[D] 1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9154974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If you want to keep track of different editions of a document which features will you use? </a:t>
            </a:r>
          </a:p>
          <a:p>
            <a:endParaRPr lang="en-US" dirty="0" smtClean="0"/>
          </a:p>
          <a:p>
            <a:r>
              <a:rPr lang="en-US" dirty="0" smtClean="0"/>
              <a:t>[A] Editions  </a:t>
            </a:r>
          </a:p>
          <a:p>
            <a:r>
              <a:rPr lang="en-US" dirty="0" smtClean="0"/>
              <a:t>[B] Versions  </a:t>
            </a:r>
          </a:p>
          <a:p>
            <a:r>
              <a:rPr lang="en-US" dirty="0" smtClean="0"/>
              <a:t>[C] Track Change </a:t>
            </a:r>
          </a:p>
          <a:p>
            <a:r>
              <a:rPr lang="en-US" dirty="0" smtClean="0"/>
              <a:t>[D] All of above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7470054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Background color or effects applied on a document is not visible in </a:t>
            </a:r>
          </a:p>
          <a:p>
            <a:endParaRPr lang="en-US" dirty="0" smtClean="0"/>
          </a:p>
          <a:p>
            <a:r>
              <a:rPr lang="en-US" dirty="0" smtClean="0"/>
              <a:t>[A] Reading View </a:t>
            </a:r>
          </a:p>
          <a:p>
            <a:r>
              <a:rPr lang="en-US" dirty="0" smtClean="0"/>
              <a:t>[B] Print Layout view </a:t>
            </a:r>
          </a:p>
          <a:p>
            <a:r>
              <a:rPr lang="en-US" dirty="0" smtClean="0"/>
              <a:t>[C] Web layout view </a:t>
            </a:r>
          </a:p>
          <a:p>
            <a:r>
              <a:rPr lang="en-US" dirty="0" smtClean="0"/>
              <a:t>[D] Print Preview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18939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a portion of a document in which you set certain page formatting options? </a:t>
            </a:r>
          </a:p>
          <a:p>
            <a:endParaRPr lang="en-US" dirty="0" smtClean="0"/>
          </a:p>
          <a:p>
            <a:r>
              <a:rPr lang="en-US" dirty="0" smtClean="0"/>
              <a:t>[A] Page Setup </a:t>
            </a:r>
          </a:p>
          <a:p>
            <a:r>
              <a:rPr lang="en-US" dirty="0" smtClean="0"/>
              <a:t>[B] Section  </a:t>
            </a:r>
          </a:p>
          <a:p>
            <a:r>
              <a:rPr lang="en-US" dirty="0" smtClean="0"/>
              <a:t>[C] Page </a:t>
            </a:r>
          </a:p>
          <a:p>
            <a:r>
              <a:rPr lang="en-US" dirty="0" smtClean="0"/>
              <a:t>[D] Document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6111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In MS-Word, for what does ruler help?  </a:t>
            </a:r>
          </a:p>
          <a:p>
            <a:endParaRPr lang="en-US" dirty="0" smtClean="0"/>
          </a:p>
          <a:p>
            <a:r>
              <a:rPr lang="en-US" dirty="0" smtClean="0"/>
              <a:t>[A] to set tabs </a:t>
            </a:r>
          </a:p>
          <a:p>
            <a:r>
              <a:rPr lang="en-US" dirty="0" smtClean="0"/>
              <a:t>[B] to set indents </a:t>
            </a:r>
          </a:p>
          <a:p>
            <a:r>
              <a:rPr lang="en-US" dirty="0" smtClean="0"/>
              <a:t>[C] to change page margins </a:t>
            </a:r>
          </a:p>
          <a:p>
            <a:r>
              <a:rPr lang="en-US" dirty="0" smtClean="0"/>
              <a:t>[D] All of the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18374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Borders can be applied to.. </a:t>
            </a:r>
          </a:p>
          <a:p>
            <a:endParaRPr lang="en-US" dirty="0" smtClean="0"/>
          </a:p>
          <a:p>
            <a:r>
              <a:rPr lang="en-US" dirty="0" smtClean="0"/>
              <a:t>[A] Cells  </a:t>
            </a:r>
          </a:p>
          <a:p>
            <a:r>
              <a:rPr lang="en-US" dirty="0" smtClean="0"/>
              <a:t>[B] Text  </a:t>
            </a:r>
          </a:p>
          <a:p>
            <a:r>
              <a:rPr lang="en-US" dirty="0" smtClean="0"/>
              <a:t>[C] Paragraph </a:t>
            </a:r>
          </a:p>
          <a:p>
            <a:r>
              <a:rPr lang="en-US" dirty="0" smtClean="0"/>
              <a:t>[D] All of above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1626769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Which of the following is not a type of page margin? </a:t>
            </a:r>
          </a:p>
          <a:p>
            <a:endParaRPr lang="en-US" dirty="0" smtClean="0"/>
          </a:p>
          <a:p>
            <a:r>
              <a:rPr lang="en-US" dirty="0" smtClean="0"/>
              <a:t>[A] Right </a:t>
            </a:r>
          </a:p>
          <a:p>
            <a:r>
              <a:rPr lang="en-US" dirty="0" smtClean="0"/>
              <a:t>[B] Center </a:t>
            </a:r>
          </a:p>
          <a:p>
            <a:r>
              <a:rPr lang="en-US" dirty="0" smtClean="0"/>
              <a:t>[C] Left  </a:t>
            </a:r>
          </a:p>
          <a:p>
            <a:r>
              <a:rPr lang="en-US" dirty="0" smtClean="0"/>
              <a:t>[D] Top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5611628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If you need to change the typeface of a document, which menu will you choose? </a:t>
            </a:r>
          </a:p>
          <a:p>
            <a:endParaRPr lang="en-US" dirty="0" smtClean="0"/>
          </a:p>
          <a:p>
            <a:r>
              <a:rPr lang="en-US" dirty="0" smtClean="0"/>
              <a:t>[A] Edit  </a:t>
            </a:r>
          </a:p>
          <a:p>
            <a:r>
              <a:rPr lang="en-US" dirty="0" smtClean="0"/>
              <a:t>[B] View  </a:t>
            </a:r>
          </a:p>
          <a:p>
            <a:r>
              <a:rPr lang="en-US" dirty="0" smtClean="0"/>
              <a:t>[C] Format </a:t>
            </a:r>
          </a:p>
          <a:p>
            <a:r>
              <a:rPr lang="en-US" dirty="0" smtClean="0"/>
              <a:t>[D] Tools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2020587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Which of the following is not a font style? </a:t>
            </a:r>
          </a:p>
          <a:p>
            <a:endParaRPr lang="en-US" dirty="0" smtClean="0"/>
          </a:p>
          <a:p>
            <a:r>
              <a:rPr lang="en-US" dirty="0" smtClean="0"/>
              <a:t>[A] Bold  </a:t>
            </a:r>
          </a:p>
          <a:p>
            <a:r>
              <a:rPr lang="en-US" dirty="0" smtClean="0"/>
              <a:t>[B] Italics  </a:t>
            </a:r>
          </a:p>
          <a:p>
            <a:r>
              <a:rPr lang="en-US" dirty="0" smtClean="0"/>
              <a:t>[C] Regular </a:t>
            </a:r>
          </a:p>
          <a:p>
            <a:r>
              <a:rPr lang="en-US" dirty="0" smtClean="0"/>
              <a:t>[D] Superscript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4401290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How can you disable extended selection mode? </a:t>
            </a:r>
          </a:p>
          <a:p>
            <a:endParaRPr lang="en-US" dirty="0" smtClean="0"/>
          </a:p>
          <a:p>
            <a:r>
              <a:rPr lang="en-US" dirty="0" smtClean="0"/>
              <a:t>[A] Press Del to disable </a:t>
            </a:r>
          </a:p>
          <a:p>
            <a:r>
              <a:rPr lang="en-US" dirty="0" smtClean="0"/>
              <a:t>[B] Press F8 again to disable  </a:t>
            </a:r>
          </a:p>
          <a:p>
            <a:r>
              <a:rPr lang="en-US" dirty="0" smtClean="0"/>
              <a:t>[C] Press Esc to disable </a:t>
            </a:r>
          </a:p>
          <a:p>
            <a:r>
              <a:rPr lang="en-US" dirty="0" smtClean="0"/>
              <a:t>[D] Press Enter to disable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54937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maximum number of lines you can set for a drop cap? </a:t>
            </a:r>
          </a:p>
          <a:p>
            <a:endParaRPr lang="en-US" dirty="0" smtClean="0"/>
          </a:p>
          <a:p>
            <a:r>
              <a:rPr lang="en-US" dirty="0" smtClean="0"/>
              <a:t>[A] 3  </a:t>
            </a:r>
          </a:p>
          <a:p>
            <a:r>
              <a:rPr lang="en-US" dirty="0" smtClean="0"/>
              <a:t>[B] 10  </a:t>
            </a:r>
          </a:p>
          <a:p>
            <a:r>
              <a:rPr lang="en-US" dirty="0" smtClean="0"/>
              <a:t>[C] 15  </a:t>
            </a:r>
          </a:p>
          <a:p>
            <a:r>
              <a:rPr lang="en-US" dirty="0" smtClean="0"/>
              <a:t>[D] 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06373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default number of lines to drop for drop cap? </a:t>
            </a:r>
          </a:p>
          <a:p>
            <a:endParaRPr lang="en-US" dirty="0" smtClean="0"/>
          </a:p>
          <a:p>
            <a:r>
              <a:rPr lang="en-US" dirty="0" smtClean="0"/>
              <a:t>[A] 3 </a:t>
            </a:r>
          </a:p>
          <a:p>
            <a:r>
              <a:rPr lang="en-US" dirty="0" smtClean="0"/>
              <a:t>[B] 10 </a:t>
            </a:r>
          </a:p>
          <a:p>
            <a:r>
              <a:rPr lang="en-US" dirty="0" smtClean="0"/>
              <a:t>[C] 15 </a:t>
            </a:r>
          </a:p>
          <a:p>
            <a:r>
              <a:rPr lang="en-US" dirty="0" smtClean="0"/>
              <a:t>[D] 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32110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How many columns can you insert in a word document in maximum? </a:t>
            </a:r>
          </a:p>
          <a:p>
            <a:endParaRPr lang="en-US" dirty="0" smtClean="0"/>
          </a:p>
          <a:p>
            <a:r>
              <a:rPr lang="en-US" dirty="0" smtClean="0"/>
              <a:t>[A] 35 </a:t>
            </a:r>
          </a:p>
          <a:p>
            <a:r>
              <a:rPr lang="en-US" dirty="0" smtClean="0"/>
              <a:t>[B] 45 </a:t>
            </a:r>
          </a:p>
          <a:p>
            <a:r>
              <a:rPr lang="en-US" dirty="0" smtClean="0"/>
              <a:t>[C] 50 </a:t>
            </a:r>
          </a:p>
          <a:p>
            <a:r>
              <a:rPr lang="en-US" dirty="0" smtClean="0"/>
              <a:t>[D] 55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27760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smallest and largest font size available in Font Size tool on formatting toolbar? </a:t>
            </a:r>
          </a:p>
          <a:p>
            <a:endParaRPr lang="en-US" dirty="0" smtClean="0"/>
          </a:p>
          <a:p>
            <a:r>
              <a:rPr lang="en-US" dirty="0" smtClean="0"/>
              <a:t>[A] 8 and 72  </a:t>
            </a:r>
          </a:p>
          <a:p>
            <a:r>
              <a:rPr lang="en-US" dirty="0" smtClean="0"/>
              <a:t>[B] 8 and 64  </a:t>
            </a:r>
          </a:p>
          <a:p>
            <a:r>
              <a:rPr lang="en-US" dirty="0" smtClean="0"/>
              <a:t>[C] 12 and 72 </a:t>
            </a:r>
          </a:p>
          <a:p>
            <a:r>
              <a:rPr lang="en-US" dirty="0" smtClean="0"/>
              <a:t>[D] 12 and 64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95179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is the maximum font size you can apply for any character? </a:t>
            </a:r>
          </a:p>
          <a:p>
            <a:endParaRPr lang="en-US" dirty="0" smtClean="0"/>
          </a:p>
          <a:p>
            <a:r>
              <a:rPr lang="en-US" dirty="0" smtClean="0"/>
              <a:t>[A] 163  </a:t>
            </a:r>
          </a:p>
          <a:p>
            <a:r>
              <a:rPr lang="en-US" dirty="0" smtClean="0"/>
              <a:t>[B] 1638 </a:t>
            </a:r>
          </a:p>
          <a:p>
            <a:r>
              <a:rPr lang="en-US" dirty="0" smtClean="0"/>
              <a:t>[C] 16038  </a:t>
            </a:r>
          </a:p>
          <a:p>
            <a:r>
              <a:rPr lang="en-US" dirty="0" smtClean="0"/>
              <a:t>[D] None of above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37550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By default, on which page the header or the footer is printed?  </a:t>
            </a:r>
          </a:p>
          <a:p>
            <a:endParaRPr lang="en-US" dirty="0" smtClean="0"/>
          </a:p>
          <a:p>
            <a:r>
              <a:rPr lang="en-US" dirty="0" smtClean="0"/>
              <a:t>[A] on first page </a:t>
            </a:r>
          </a:p>
          <a:p>
            <a:r>
              <a:rPr lang="en-US" dirty="0" smtClean="0"/>
              <a:t>[B] on alternate page </a:t>
            </a:r>
          </a:p>
          <a:p>
            <a:r>
              <a:rPr lang="en-US" dirty="0" smtClean="0"/>
              <a:t>[C] on every page </a:t>
            </a:r>
          </a:p>
          <a:p>
            <a:r>
              <a:rPr lang="en-US" dirty="0" smtClean="0"/>
              <a:t>[D] none of the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07344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Which of the following is graphics solution for Word Processors? </a:t>
            </a:r>
          </a:p>
          <a:p>
            <a:endParaRPr lang="en-US" dirty="0" smtClean="0"/>
          </a:p>
          <a:p>
            <a:r>
              <a:rPr lang="en-US" dirty="0" smtClean="0"/>
              <a:t>[A] Clipart </a:t>
            </a:r>
          </a:p>
          <a:p>
            <a:r>
              <a:rPr lang="en-US" dirty="0" smtClean="0"/>
              <a:t>[B] WordArt  </a:t>
            </a:r>
          </a:p>
          <a:p>
            <a:r>
              <a:rPr lang="en-US" dirty="0" smtClean="0"/>
              <a:t>[C] Drop Cap </a:t>
            </a:r>
          </a:p>
          <a:p>
            <a:r>
              <a:rPr lang="en-US" dirty="0" smtClean="0"/>
              <a:t>[D] All of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27013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A character that is raised and smaller above the baseline is known as </a:t>
            </a:r>
          </a:p>
          <a:p>
            <a:endParaRPr lang="en-US" dirty="0" smtClean="0"/>
          </a:p>
          <a:p>
            <a:r>
              <a:rPr lang="en-US" dirty="0" smtClean="0"/>
              <a:t>[A] Superscript </a:t>
            </a:r>
          </a:p>
          <a:p>
            <a:r>
              <a:rPr lang="en-US" dirty="0" smtClean="0"/>
              <a:t>[B] Raised  </a:t>
            </a:r>
          </a:p>
          <a:p>
            <a:r>
              <a:rPr lang="en-US" dirty="0" smtClean="0"/>
              <a:t>[C] Outlined </a:t>
            </a:r>
          </a:p>
          <a:p>
            <a:r>
              <a:rPr lang="en-US" dirty="0" smtClean="0"/>
              <a:t>[D] Subscript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42030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What is the purpose of inserting header and footer in document? </a:t>
            </a:r>
          </a:p>
          <a:p>
            <a:endParaRPr lang="en-US" dirty="0" smtClean="0"/>
          </a:p>
          <a:p>
            <a:r>
              <a:rPr lang="en-US" dirty="0" smtClean="0"/>
              <a:t>[A] To mark the starting and ending of page </a:t>
            </a:r>
          </a:p>
          <a:p>
            <a:r>
              <a:rPr lang="en-US" dirty="0" smtClean="0"/>
              <a:t>[B] To enhance the overall appearance of the document </a:t>
            </a:r>
          </a:p>
          <a:p>
            <a:r>
              <a:rPr lang="en-US" dirty="0" smtClean="0"/>
              <a:t>[C] To allow page headers and footers appear on document when printed </a:t>
            </a:r>
          </a:p>
          <a:p>
            <a:r>
              <a:rPr lang="en-US" dirty="0" smtClean="0"/>
              <a:t>[D] To make large document more readable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29878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Thesaurus tool in MS Word is used for </a:t>
            </a:r>
          </a:p>
          <a:p>
            <a:endParaRPr lang="en-US" dirty="0" smtClean="0"/>
          </a:p>
          <a:p>
            <a:r>
              <a:rPr lang="en-US" dirty="0" smtClean="0"/>
              <a:t>[A] Grammar options </a:t>
            </a:r>
          </a:p>
          <a:p>
            <a:r>
              <a:rPr lang="en-US" dirty="0" smtClean="0"/>
              <a:t>[B] Spelling suggestions  </a:t>
            </a:r>
          </a:p>
          <a:p>
            <a:r>
              <a:rPr lang="en-US" dirty="0" smtClean="0"/>
              <a:t>[C] Synonyms and Antonyms words  </a:t>
            </a:r>
          </a:p>
          <a:p>
            <a:r>
              <a:rPr lang="en-US" dirty="0" smtClean="0"/>
              <a:t>[D] All of above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32765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Why Drop Caps are used in document? </a:t>
            </a:r>
          </a:p>
          <a:p>
            <a:endParaRPr lang="en-US" dirty="0" smtClean="0"/>
          </a:p>
          <a:p>
            <a:r>
              <a:rPr lang="en-US" dirty="0" smtClean="0"/>
              <a:t>[A] To drop all the capital letters </a:t>
            </a:r>
          </a:p>
          <a:p>
            <a:r>
              <a:rPr lang="en-US" dirty="0" smtClean="0"/>
              <a:t>[B] To automatically begin each paragraph with capital letter </a:t>
            </a:r>
          </a:p>
          <a:p>
            <a:r>
              <a:rPr lang="en-US" dirty="0" smtClean="0"/>
              <a:t>[C] To begin a paragraph with a large dropped initial capital letter </a:t>
            </a:r>
          </a:p>
          <a:p>
            <a:r>
              <a:rPr lang="en-US" dirty="0" smtClean="0"/>
              <a:t>[D] None of above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3169051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word processor would most likely be used to do </a:t>
            </a:r>
          </a:p>
          <a:p>
            <a:endParaRPr lang="en-US" dirty="0" smtClean="0"/>
          </a:p>
          <a:p>
            <a:r>
              <a:rPr lang="en-US" dirty="0" smtClean="0"/>
              <a:t>[A] Type a biography </a:t>
            </a:r>
          </a:p>
          <a:p>
            <a:r>
              <a:rPr lang="en-US" dirty="0" smtClean="0"/>
              <a:t>[B] Maintain an inventory  </a:t>
            </a:r>
          </a:p>
          <a:p>
            <a:r>
              <a:rPr lang="en-US" dirty="0" smtClean="0"/>
              <a:t>[C] Do a computer search in media center </a:t>
            </a:r>
          </a:p>
          <a:p>
            <a:r>
              <a:rPr lang="en-US" dirty="0" smtClean="0"/>
              <a:t>[D] Keep an account of money spent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43919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What happens when you click on Insert &gt;&gt; Picture &gt;&gt; Clip Art? </a:t>
            </a:r>
          </a:p>
          <a:p>
            <a:endParaRPr lang="en-US" dirty="0" smtClean="0"/>
          </a:p>
          <a:p>
            <a:r>
              <a:rPr lang="en-US" dirty="0" smtClean="0"/>
              <a:t>[A] It inserts a clipart picture into document </a:t>
            </a:r>
          </a:p>
          <a:p>
            <a:r>
              <a:rPr lang="en-US" dirty="0" smtClean="0"/>
              <a:t>[B] It lets you choose clipart to insert into document </a:t>
            </a:r>
          </a:p>
          <a:p>
            <a:r>
              <a:rPr lang="en-US" dirty="0" smtClean="0"/>
              <a:t>[C] It opens Clip Art taskbar </a:t>
            </a:r>
          </a:p>
          <a:p>
            <a:r>
              <a:rPr lang="en-US" dirty="0" smtClean="0"/>
              <a:t>[D] None of the above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11239377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47739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Which menu in MSWord can be used to change character size and typeface?  </a:t>
            </a:r>
          </a:p>
          <a:p>
            <a:endParaRPr lang="en-US" dirty="0" smtClean="0"/>
          </a:p>
          <a:p>
            <a:r>
              <a:rPr lang="en-US" dirty="0" smtClean="0"/>
              <a:t>[A] View </a:t>
            </a:r>
          </a:p>
          <a:p>
            <a:r>
              <a:rPr lang="en-US" dirty="0" smtClean="0"/>
              <a:t>[B] Tools </a:t>
            </a:r>
          </a:p>
          <a:p>
            <a:r>
              <a:rPr lang="en-US" dirty="0" smtClean="0"/>
              <a:t>[C] Format </a:t>
            </a:r>
          </a:p>
          <a:p>
            <a:r>
              <a:rPr lang="en-US" dirty="0" smtClean="0"/>
              <a:t>[D]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371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Which key should be pressed to start a new paragraph in MS-Word?  </a:t>
            </a:r>
          </a:p>
          <a:p>
            <a:endParaRPr lang="en-US" dirty="0" smtClean="0"/>
          </a:p>
          <a:p>
            <a:r>
              <a:rPr lang="en-US" dirty="0" smtClean="0"/>
              <a:t>[A] Down Cursor Key </a:t>
            </a:r>
          </a:p>
          <a:p>
            <a:r>
              <a:rPr lang="en-US" dirty="0" smtClean="0"/>
              <a:t>[B] Enter Key </a:t>
            </a:r>
          </a:p>
          <a:p>
            <a:r>
              <a:rPr lang="en-US" dirty="0" smtClean="0"/>
              <a:t>[C] Shift + Enter </a:t>
            </a:r>
          </a:p>
          <a:p>
            <a:r>
              <a:rPr lang="en-US" dirty="0" smtClean="0"/>
              <a:t>[D] Ctrl + Enter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190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Which of these toolbars allows changing of Fonts and their sizes?  </a:t>
            </a:r>
          </a:p>
          <a:p>
            <a:endParaRPr lang="en-US" dirty="0" smtClean="0"/>
          </a:p>
          <a:p>
            <a:r>
              <a:rPr lang="en-US" dirty="0" smtClean="0"/>
              <a:t>[A] Standard </a:t>
            </a:r>
          </a:p>
          <a:p>
            <a:r>
              <a:rPr lang="en-US" dirty="0" smtClean="0"/>
              <a:t>[B] Formatting </a:t>
            </a:r>
          </a:p>
          <a:p>
            <a:r>
              <a:rPr lang="en-US" dirty="0" smtClean="0"/>
              <a:t>[C] Print Preview </a:t>
            </a:r>
          </a:p>
          <a:p>
            <a:r>
              <a:rPr lang="en-US" dirty="0" smtClean="0"/>
              <a:t>[D] None of these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15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Which bar is usually located below that Title Bar that provides categorized options?  </a:t>
            </a:r>
          </a:p>
          <a:p>
            <a:endParaRPr lang="en-US" dirty="0" smtClean="0"/>
          </a:p>
          <a:p>
            <a:r>
              <a:rPr lang="en-US" dirty="0" smtClean="0"/>
              <a:t>[A] Menu bar </a:t>
            </a:r>
          </a:p>
          <a:p>
            <a:r>
              <a:rPr lang="en-US" dirty="0" smtClean="0"/>
              <a:t>[B] Status Bar </a:t>
            </a:r>
          </a:p>
          <a:p>
            <a:r>
              <a:rPr lang="en-US" dirty="0" smtClean="0"/>
              <a:t>[C] Tool bar </a:t>
            </a:r>
          </a:p>
          <a:p>
            <a:r>
              <a:rPr lang="en-US" dirty="0" smtClean="0"/>
              <a:t>[D] Scroll bar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5794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2068</Words>
  <Application>Microsoft Office PowerPoint</Application>
  <PresentationFormat>On-screen Show (4:3)</PresentationFormat>
  <Paragraphs>337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</vt:vector>
  </TitlesOfParts>
  <Company>Enjoy My Fine Releases.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2O14</cp:lastModifiedBy>
  <cp:revision>10</cp:revision>
  <dcterms:created xsi:type="dcterms:W3CDTF">2014-03-22T17:26:34Z</dcterms:created>
  <dcterms:modified xsi:type="dcterms:W3CDTF">2017-03-17T14:42:36Z</dcterms:modified>
</cp:coreProperties>
</file>