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HOME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07096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 – picture-clip art-screenshot-photo album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9573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illustrations- shapes- smart -chart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494896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– hyperlink-action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1871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– text box-header footer-word art-data time –slide number-object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43880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SYMBOLS-equation-symbol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8848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– video - audio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76692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CLIPBOARD – CUT-COPY-FORMAT PAINTER-PASTE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811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SLIDES – new slide-layout-reset-section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4998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– </a:t>
            </a:r>
            <a:r>
              <a:rPr lang="en-US" dirty="0" err="1" smtClean="0"/>
              <a:t>calibr</a:t>
            </a:r>
            <a:r>
              <a:rPr lang="en-US" dirty="0" smtClean="0"/>
              <a:t>  headings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5693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Paragraph – text direction – align text-convert to smart art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31241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DRAWING – arrange – quick styles – shape fill- shape outline – shape effect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8881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– find – replace- select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21071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INSERT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4792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18769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</TotalTime>
  <Words>78</Words>
  <Application>Microsoft Office PowerPoint</Application>
  <PresentationFormat>On-screen Show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WHAT IS HOME   </vt:lpstr>
      <vt:lpstr>CLIPBOARD – CUT-COPY-FORMAT PAINTER-PASTE</vt:lpstr>
      <vt:lpstr>SLIDES – new slide-layout-reset-section</vt:lpstr>
      <vt:lpstr>FONT – calibr  headings</vt:lpstr>
      <vt:lpstr>Paragraph – text direction – align text-convert to smart art</vt:lpstr>
      <vt:lpstr>DRAWING – arrange – quick styles – shape fill- shape outline – shape effect</vt:lpstr>
      <vt:lpstr>EDITING – find – replace- select</vt:lpstr>
      <vt:lpstr>WHAT IS INSERT</vt:lpstr>
      <vt:lpstr>Table</vt:lpstr>
      <vt:lpstr>IMAGE – picture-clip art-screenshot-photo album</vt:lpstr>
      <vt:lpstr>illustrations- shapes- smart -chart</vt:lpstr>
      <vt:lpstr>Link – hyperlink-action </vt:lpstr>
      <vt:lpstr>TEXT – text box-header footer-word art-data time –slide number-object</vt:lpstr>
      <vt:lpstr>SYMBOLS-equation-symbol</vt:lpstr>
      <vt:lpstr>MEDIA – video - audio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HOME   </dc:title>
  <dc:creator>luaay shihab</dc:creator>
  <cp:lastModifiedBy>DR.Ahmed Saker 2O14</cp:lastModifiedBy>
  <cp:revision>40</cp:revision>
  <dcterms:created xsi:type="dcterms:W3CDTF">2006-08-16T00:00:00Z</dcterms:created>
  <dcterms:modified xsi:type="dcterms:W3CDTF">2018-11-27T17:52:36Z</dcterms:modified>
</cp:coreProperties>
</file>