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EDAF4-F396-4D2C-A6D3-C4A94C24795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0B36-D5DE-4E4A-AACD-4A77B0DD6E5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وضع الدفاع السادس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SKR HEAD1"/>
            </a:endParaRPr>
          </a:p>
          <a:p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يحمي الربع العلوي الخارجي من الهدف , فمن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وضع دفاعي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اَخر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يتحرك السلاح إلى جهة اليمين بالنسبة للاعب الأيمن وللعكس (بالنسبة للاعب الأيسر ) واليد في ارتفاع الصدر والذبابة متجهة إلى تجاه  قناع وجه المنافس, واليد تنتهي في حالة نصف البطح بحيث يشير إصبع </a:t>
            </a:r>
            <a:r>
              <a:rPr lang="ar-SA" sz="2400" b="1" cap="small" dirty="0"/>
              <a:t>الخطوات التعليمية لأداء وضع الدفاع السادس</a:t>
            </a:r>
            <a:r>
              <a:rPr lang="en-US" sz="2400" b="1" cap="small" dirty="0"/>
              <a:t>:</a:t>
            </a:r>
          </a:p>
          <a:p>
            <a:pPr lvl="0"/>
            <a:r>
              <a:rPr lang="ar-IQ" sz="2400" dirty="0"/>
              <a:t>من وقفه الاستعداد يكون النصلان متلامسين في المنطقة الوسطى من كل منهما وان كلا منهما على يمين الأخر. </a:t>
            </a:r>
            <a:endParaRPr lang="en-US" sz="2400" dirty="0"/>
          </a:p>
          <a:p>
            <a:pPr lvl="0"/>
            <a:r>
              <a:rPr lang="ar-IQ" sz="2400" dirty="0"/>
              <a:t>ألذبابه أعلى مستوى ألواقيه ومشيره لاتجاه المنافس، لكلا السلاحين.</a:t>
            </a:r>
            <a:endParaRPr lang="en-US" sz="2400" dirty="0"/>
          </a:p>
          <a:p>
            <a:pPr lvl="0"/>
            <a:r>
              <a:rPr lang="ar-IQ" sz="2400" dirty="0"/>
              <a:t>يتخذ رسغ اليد المسلحة إلى الخارج وذلك بميل القبضة بالاتجاه الخارجي بالنسبة للذارع المسلحة مع الاحتفاظ بالاتجاه الصحيح للذبابة في مواجهة هدف المنافس دائماً.</a:t>
            </a:r>
            <a:endParaRPr lang="en-US" sz="2400" dirty="0"/>
          </a:p>
          <a:p>
            <a:pPr lvl="0"/>
            <a:r>
              <a:rPr lang="ar-IQ" sz="2400" dirty="0"/>
              <a:t>الساعد وقبضة اليد( الرسغ) والسلاح على استقامة واحدة والذبابة تشير لاتجاه الجزء العلوي الخارجي من هدف المنافس.</a:t>
            </a:r>
            <a:endParaRPr lang="en-US" sz="2400" dirty="0"/>
          </a:p>
          <a:p>
            <a:pPr lvl="0"/>
            <a:r>
              <a:rPr lang="ar-IQ" sz="2400" dirty="0"/>
              <a:t>أصبع الإبهام وهو ممسك بالقبضة الخاصة بالسلاح يكون متجها في اتجاه الساعة الواحدة وفقا لعقارب الساعة</a:t>
            </a:r>
            <a:endParaRPr lang="en-US" sz="24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الإبهام إلى الساعة الواحدة تقريباً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229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الأخطاء الشائعة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itchFamily="18" charset="0"/>
              <a:ea typeface="Times New Roman" pitchFamily="18" charset="0"/>
              <a:cs typeface="SKR HEAD1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خروج مفصل المرفق للخارج بعيدا عن الجسم.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لف الساعد للداخل نحو الجسم.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وضع قبضه اليد مثنية للدخل في اتجاه الجسم والذبابة غير متجهه نحو هدف المنافس.كما في الشكل (5)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عدم الاحتفاظ بالطريقة الصحيحة لحمل السلاح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" name="صورة 4" descr="E:\New folder\وضع الاساسي تعديلات\وضع الدفاع السادس.JPG"/>
          <p:cNvPicPr/>
          <p:nvPr/>
        </p:nvPicPr>
        <p:blipFill>
          <a:blip r:embed="rId2" cstate="print"/>
          <a:srcRect t="1983" b="2975"/>
          <a:stretch>
            <a:fillRect/>
          </a:stretch>
        </p:blipFill>
        <p:spPr bwMode="auto">
          <a:xfrm>
            <a:off x="685800" y="2057399"/>
            <a:ext cx="2940293" cy="426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194</Words>
  <Application>Microsoft Office PowerPoint</Application>
  <PresentationFormat>عرض على الشاشة (3:4)‏</PresentationFormat>
  <Paragraphs>13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2018-12-18T15:03:51Z</dcterms:created>
  <dcterms:modified xsi:type="dcterms:W3CDTF">2018-12-18T15:06:41Z</dcterms:modified>
</cp:coreProperties>
</file>