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804" r:id="rId1"/>
  </p:sldMasterIdLst>
  <p:sldIdLst>
    <p:sldId id="256" r:id="rId2"/>
    <p:sldId id="298" r:id="rId3"/>
    <p:sldId id="299" r:id="rId4"/>
    <p:sldId id="300" r:id="rId5"/>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84380"/>
    <p:restoredTop sz="94660"/>
  </p:normalViewPr>
  <p:slideViewPr>
    <p:cSldViewPr>
      <p:cViewPr varScale="1">
        <p:scale>
          <a:sx n="66" d="100"/>
          <a:sy n="66" d="100"/>
        </p:scale>
        <p:origin x="-1470" y="-108"/>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slide" Target="slides/slide4.xml"/><Relationship Id="rId4" Type="http://schemas.openxmlformats.org/officeDocument/2006/relationships/slide" Target="slides/slide3.xml"/><Relationship Id="rId9"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شريحة عنوان">
    <p:spTree>
      <p:nvGrpSpPr>
        <p:cNvPr id="1" name=""/>
        <p:cNvGrpSpPr/>
        <p:nvPr/>
      </p:nvGrpSpPr>
      <p:grpSpPr>
        <a:xfrm>
          <a:off x="0" y="0"/>
          <a:ext cx="0" cy="0"/>
          <a:chOff x="0" y="0"/>
          <a:chExt cx="0" cy="0"/>
        </a:xfrm>
      </p:grpSpPr>
      <p:sp>
        <p:nvSpPr>
          <p:cNvPr id="11" name="Rectangle 10"/>
          <p:cNvSpPr/>
          <p:nvPr/>
        </p:nvSpPr>
        <p:spPr>
          <a:xfrm>
            <a:off x="0" y="3866920"/>
            <a:ext cx="9144000" cy="2991080"/>
          </a:xfrm>
          <a:prstGeom prst="rect">
            <a:avLst/>
          </a:prstGeom>
          <a:gradFill>
            <a:gsLst>
              <a:gs pos="0">
                <a:schemeClr val="bg1">
                  <a:alpha val="91000"/>
                </a:schemeClr>
              </a:gs>
              <a:gs pos="37000">
                <a:schemeClr val="bg1">
                  <a:alpha val="76000"/>
                </a:schemeClr>
              </a:gs>
              <a:gs pos="100000">
                <a:schemeClr val="bg2">
                  <a:alpha val="79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p:cNvSpPr/>
          <p:nvPr/>
        </p:nvSpPr>
        <p:spPr>
          <a:xfrm>
            <a:off x="0" y="0"/>
            <a:ext cx="9144000" cy="3866920"/>
          </a:xfrm>
          <a:prstGeom prst="rect">
            <a:avLst/>
          </a:prstGeom>
          <a:gradFill flip="none" rotWithShape="1">
            <a:gsLst>
              <a:gs pos="0">
                <a:schemeClr val="bg1">
                  <a:alpha val="89000"/>
                </a:schemeClr>
              </a:gs>
              <a:gs pos="48000">
                <a:schemeClr val="bg1">
                  <a:alpha val="62000"/>
                </a:schemeClr>
              </a:gs>
              <a:gs pos="100000">
                <a:schemeClr val="bg2">
                  <a:alpha val="79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3" name="Rectangle 12"/>
          <p:cNvSpPr/>
          <p:nvPr/>
        </p:nvSpPr>
        <p:spPr>
          <a:xfrm>
            <a:off x="0" y="2652311"/>
            <a:ext cx="9144000" cy="2286000"/>
          </a:xfrm>
          <a:prstGeom prst="rect">
            <a:avLst/>
          </a:prstGeom>
          <a:gradFill flip="none" rotWithShape="1">
            <a:gsLst>
              <a:gs pos="0">
                <a:schemeClr val="bg1">
                  <a:alpha val="0"/>
                </a:schemeClr>
              </a:gs>
              <a:gs pos="29000">
                <a:schemeClr val="bg1">
                  <a:alpha val="30000"/>
                </a:schemeClr>
              </a:gs>
              <a:gs pos="45000">
                <a:schemeClr val="bg2">
                  <a:alpha val="40000"/>
                </a:schemeClr>
              </a:gs>
              <a:gs pos="55000">
                <a:schemeClr val="bg1">
                  <a:alpha val="26000"/>
                </a:schemeClr>
              </a:gs>
              <a:gs pos="65000">
                <a:schemeClr val="bg2">
                  <a:alpha val="60000"/>
                </a:schemeClr>
              </a:gs>
              <a:gs pos="100000">
                <a:schemeClr val="bg1">
                  <a:alpha val="0"/>
                </a:schemeClr>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Oval 13"/>
          <p:cNvSpPr/>
          <p:nvPr/>
        </p:nvSpPr>
        <p:spPr>
          <a:xfrm>
            <a:off x="0" y="1600200"/>
            <a:ext cx="9144000" cy="5105400"/>
          </a:xfrm>
          <a:prstGeom prst="ellipse">
            <a:avLst/>
          </a:prstGeom>
          <a:gradFill flip="none" rotWithShape="1">
            <a:gsLst>
              <a:gs pos="0">
                <a:schemeClr val="bg1"/>
              </a:gs>
              <a:gs pos="54000">
                <a:schemeClr val="bg1">
                  <a:alpha val="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Subtitle 2"/>
          <p:cNvSpPr>
            <a:spLocks noGrp="1"/>
          </p:cNvSpPr>
          <p:nvPr>
            <p:ph type="subTitle" idx="1"/>
          </p:nvPr>
        </p:nvSpPr>
        <p:spPr>
          <a:xfrm>
            <a:off x="1473795" y="5052545"/>
            <a:ext cx="5637010" cy="882119"/>
          </a:xfrm>
        </p:spPr>
        <p:txBody>
          <a:bodyPr>
            <a:normAutofit/>
          </a:bodyPr>
          <a:lstStyle>
            <a:lvl1pPr marL="0" indent="0" algn="l">
              <a:buNone/>
              <a:defRPr sz="2200">
                <a:solidFill>
                  <a:schemeClr val="tx2"/>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en-US" dirty="0"/>
          </a:p>
        </p:txBody>
      </p:sp>
      <p:sp>
        <p:nvSpPr>
          <p:cNvPr id="4" name="Date Placeholder 3"/>
          <p:cNvSpPr>
            <a:spLocks noGrp="1"/>
          </p:cNvSpPr>
          <p:nvPr>
            <p:ph type="dt" sz="half" idx="10"/>
          </p:nvPr>
        </p:nvSpPr>
        <p:spPr/>
        <p:txBody>
          <a:bodyPr/>
          <a:lstStyle/>
          <a:p>
            <a:fld id="{70D6A155-5C99-47AA-BA48-8E11419D2EE5}" type="datetimeFigureOut">
              <a:rPr lang="ar-SA" smtClean="0"/>
              <a:t>04/04/1440</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A8A5026E-6CB4-4516-AF61-D4DDAD61676F}" type="slidenum">
              <a:rPr lang="ar-SA" smtClean="0"/>
              <a:t>‹#›</a:t>
            </a:fld>
            <a:endParaRPr lang="ar-SA"/>
          </a:p>
        </p:txBody>
      </p:sp>
      <p:sp>
        <p:nvSpPr>
          <p:cNvPr id="2" name="Title 1"/>
          <p:cNvSpPr>
            <a:spLocks noGrp="1"/>
          </p:cNvSpPr>
          <p:nvPr>
            <p:ph type="ctrTitle"/>
          </p:nvPr>
        </p:nvSpPr>
        <p:spPr>
          <a:xfrm>
            <a:off x="817581" y="3132290"/>
            <a:ext cx="7175351" cy="1793167"/>
          </a:xfrm>
          <a:effectLst/>
        </p:spPr>
        <p:txBody>
          <a:bodyPr>
            <a:noAutofit/>
          </a:bodyPr>
          <a:lstStyle>
            <a:lvl1pPr marL="640080" indent="-457200" algn="l">
              <a:defRPr sz="5400"/>
            </a:lvl1pPr>
          </a:lstStyle>
          <a:p>
            <a:r>
              <a:rPr lang="ar-SA" smtClean="0"/>
              <a:t>انقر لتحرير نمط العنوان الرئيسي</a:t>
            </a:r>
            <a:endParaRPr lang="en-US" dirty="0"/>
          </a:p>
        </p:txBody>
      </p:sp>
    </p:spTree>
  </p:cSld>
  <p:clrMapOvr>
    <a:masterClrMapping/>
  </p:clrMapOvr>
  <p:timing>
    <p:tnLst>
      <p:par>
        <p:cTn id="1" dur="indefinite" restart="never" nodeType="tmRoot"/>
      </p:par>
    </p:tnLst>
  </p:timing>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smtClean="0"/>
              <a:t>انقر لتحرير نمط العنوان الرئيسي</a:t>
            </a:r>
            <a:endParaRPr lang="en-US"/>
          </a:p>
        </p:txBody>
      </p:sp>
      <p:sp>
        <p:nvSpPr>
          <p:cNvPr id="3" name="Vertical Text Placeholder 2"/>
          <p:cNvSpPr>
            <a:spLocks noGrp="1"/>
          </p:cNvSpPr>
          <p:nvPr>
            <p:ph type="body" orient="vert" idx="1"/>
          </p:nvPr>
        </p:nvSpPr>
        <p:spPr>
          <a:xfrm>
            <a:off x="1905000" y="731519"/>
            <a:ext cx="6400800" cy="3474720"/>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
        <p:nvSpPr>
          <p:cNvPr id="4" name="Date Placeholder 3"/>
          <p:cNvSpPr>
            <a:spLocks noGrp="1"/>
          </p:cNvSpPr>
          <p:nvPr>
            <p:ph type="dt" sz="half" idx="10"/>
          </p:nvPr>
        </p:nvSpPr>
        <p:spPr/>
        <p:txBody>
          <a:bodyPr/>
          <a:lstStyle/>
          <a:p>
            <a:fld id="{70D6A155-5C99-47AA-BA48-8E11419D2EE5}" type="datetimeFigureOut">
              <a:rPr lang="ar-SA" smtClean="0"/>
              <a:t>04/04/1440</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A8A5026E-6CB4-4516-AF61-D4DDAD61676F}" type="slidenum">
              <a:rPr lang="ar-SA" smtClean="0"/>
              <a:t>‹#›</a:t>
            </a:fld>
            <a:endParaRPr lang="ar-SA"/>
          </a:p>
        </p:txBody>
      </p:sp>
    </p:spTree>
  </p:cSld>
  <p:clrMapOvr>
    <a:masterClrMapping/>
  </p:clrMapOvr>
  <p:timing>
    <p:tnLst>
      <p:par>
        <p:cTn id="1" dur="indefinite" restart="never" nodeType="tmRoot"/>
      </p:par>
    </p:tnLst>
  </p:timing>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1153758" y="376517"/>
            <a:ext cx="2057400" cy="5238339"/>
          </a:xfrm>
          <a:effectLst/>
        </p:spPr>
        <p:txBody>
          <a:bodyPr vert="eaVert"/>
          <a:lstStyle>
            <a:lvl1pPr algn="l">
              <a:defRPr/>
            </a:lvl1pPr>
          </a:lstStyle>
          <a:p>
            <a:r>
              <a:rPr lang="ar-SA" smtClean="0"/>
              <a:t>انقر لتحرير نمط العنوان الرئيسي</a:t>
            </a:r>
            <a:endParaRPr lang="en-US"/>
          </a:p>
        </p:txBody>
      </p:sp>
      <p:sp>
        <p:nvSpPr>
          <p:cNvPr id="3" name="Vertical Text Placeholder 2"/>
          <p:cNvSpPr>
            <a:spLocks noGrp="1"/>
          </p:cNvSpPr>
          <p:nvPr>
            <p:ph type="body" orient="vert" idx="1"/>
          </p:nvPr>
        </p:nvSpPr>
        <p:spPr>
          <a:xfrm>
            <a:off x="3324113" y="731519"/>
            <a:ext cx="4829287" cy="4894729"/>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Date Placeholder 3"/>
          <p:cNvSpPr>
            <a:spLocks noGrp="1"/>
          </p:cNvSpPr>
          <p:nvPr>
            <p:ph type="dt" sz="half" idx="10"/>
          </p:nvPr>
        </p:nvSpPr>
        <p:spPr/>
        <p:txBody>
          <a:bodyPr/>
          <a:lstStyle/>
          <a:p>
            <a:fld id="{70D6A155-5C99-47AA-BA48-8E11419D2EE5}" type="datetimeFigureOut">
              <a:rPr lang="ar-SA" smtClean="0"/>
              <a:t>04/04/1440</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A8A5026E-6CB4-4516-AF61-D4DDAD61676F}" type="slidenum">
              <a:rPr lang="ar-SA" smtClean="0"/>
              <a:t>‹#›</a:t>
            </a:fld>
            <a:endParaRPr lang="ar-SA"/>
          </a:p>
        </p:txBody>
      </p:sp>
    </p:spTree>
  </p:cSld>
  <p:clrMapOvr>
    <a:masterClrMapping/>
  </p:clrMapOvr>
  <p:timing>
    <p:tnLst>
      <p:par>
        <p:cTn id="1" dur="indefinite" restart="never" nodeType="tmRoot"/>
      </p:par>
    </p:tnLst>
  </p:timing>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fld id="{70D6A155-5C99-47AA-BA48-8E11419D2EE5}" type="datetimeFigureOut">
              <a:rPr lang="ar-SA" smtClean="0"/>
              <a:t>04/04/1440</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A8A5026E-6CB4-4516-AF61-D4DDAD61676F}" type="slidenum">
              <a:rPr lang="ar-SA" smtClean="0"/>
              <a:t>‹#›</a:t>
            </a:fld>
            <a:endParaRPr lang="ar-SA"/>
          </a:p>
        </p:txBody>
      </p:sp>
      <p:sp>
        <p:nvSpPr>
          <p:cNvPr id="8" name="Title 7"/>
          <p:cNvSpPr>
            <a:spLocks noGrp="1"/>
          </p:cNvSpPr>
          <p:nvPr>
            <p:ph type="title"/>
          </p:nvPr>
        </p:nvSpPr>
        <p:spPr/>
        <p:txBody>
          <a:bodyPr/>
          <a:lstStyle/>
          <a:p>
            <a:r>
              <a:rPr lang="ar-SA" smtClean="0"/>
              <a:t>انقر لتحرير نمط العنوان الرئيسي</a:t>
            </a:r>
            <a:endParaRPr lang="en-US"/>
          </a:p>
        </p:txBody>
      </p:sp>
      <p:sp>
        <p:nvSpPr>
          <p:cNvPr id="10" name="Content Placeholder 9"/>
          <p:cNvSpPr>
            <a:spLocks noGrp="1"/>
          </p:cNvSpPr>
          <p:nvPr>
            <p:ph sz="quarter" idx="13"/>
          </p:nvPr>
        </p:nvSpPr>
        <p:spPr>
          <a:xfrm>
            <a:off x="1143000" y="731520"/>
            <a:ext cx="6400800" cy="3474720"/>
          </a:xfrm>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Tree>
  </p:cSld>
  <p:clrMapOvr>
    <a:masterClrMapping/>
  </p:clrMapOvr>
  <p:timing>
    <p:tnLst>
      <p:par>
        <p:cTn id="1" dur="indefinite" restart="never" nodeType="tmRoot"/>
      </p:par>
    </p:tnLst>
  </p:timing>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7" name="Rectangle 6"/>
          <p:cNvSpPr/>
          <p:nvPr/>
        </p:nvSpPr>
        <p:spPr>
          <a:xfrm>
            <a:off x="0" y="3866920"/>
            <a:ext cx="9144000" cy="2991080"/>
          </a:xfrm>
          <a:prstGeom prst="rect">
            <a:avLst/>
          </a:prstGeom>
          <a:gradFill>
            <a:gsLst>
              <a:gs pos="0">
                <a:schemeClr val="bg1">
                  <a:alpha val="92000"/>
                </a:schemeClr>
              </a:gs>
              <a:gs pos="37000">
                <a:schemeClr val="bg1">
                  <a:alpha val="77000"/>
                </a:schemeClr>
              </a:gs>
              <a:gs pos="100000">
                <a:schemeClr val="bg2">
                  <a:alpha val="80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Rectangle 7"/>
          <p:cNvSpPr/>
          <p:nvPr/>
        </p:nvSpPr>
        <p:spPr>
          <a:xfrm>
            <a:off x="0" y="0"/>
            <a:ext cx="9144000" cy="3866920"/>
          </a:xfrm>
          <a:prstGeom prst="rect">
            <a:avLst/>
          </a:prstGeom>
          <a:gradFill flip="none" rotWithShape="1">
            <a:gsLst>
              <a:gs pos="0">
                <a:schemeClr val="bg1">
                  <a:alpha val="90000"/>
                </a:schemeClr>
              </a:gs>
              <a:gs pos="48000">
                <a:schemeClr val="bg1">
                  <a:alpha val="63000"/>
                </a:schemeClr>
              </a:gs>
              <a:gs pos="100000">
                <a:schemeClr val="bg2">
                  <a:alpha val="80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 name="Rectangle 8"/>
          <p:cNvSpPr/>
          <p:nvPr/>
        </p:nvSpPr>
        <p:spPr>
          <a:xfrm>
            <a:off x="0" y="2652311"/>
            <a:ext cx="9144000" cy="2286000"/>
          </a:xfrm>
          <a:prstGeom prst="rect">
            <a:avLst/>
          </a:prstGeom>
          <a:gradFill flip="none" rotWithShape="1">
            <a:gsLst>
              <a:gs pos="0">
                <a:schemeClr val="bg1">
                  <a:alpha val="0"/>
                </a:schemeClr>
              </a:gs>
              <a:gs pos="29000">
                <a:schemeClr val="bg1">
                  <a:alpha val="30000"/>
                </a:schemeClr>
              </a:gs>
              <a:gs pos="45000">
                <a:schemeClr val="bg2">
                  <a:alpha val="40000"/>
                </a:schemeClr>
              </a:gs>
              <a:gs pos="55000">
                <a:schemeClr val="bg1">
                  <a:alpha val="26000"/>
                </a:schemeClr>
              </a:gs>
              <a:gs pos="65000">
                <a:schemeClr val="bg2">
                  <a:alpha val="60000"/>
                </a:schemeClr>
              </a:gs>
              <a:gs pos="100000">
                <a:schemeClr val="bg1">
                  <a:alpha val="0"/>
                </a:schemeClr>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Oval 9"/>
          <p:cNvSpPr/>
          <p:nvPr/>
        </p:nvSpPr>
        <p:spPr>
          <a:xfrm>
            <a:off x="0" y="1600200"/>
            <a:ext cx="9144000" cy="5105400"/>
          </a:xfrm>
          <a:prstGeom prst="ellipse">
            <a:avLst/>
          </a:prstGeom>
          <a:gradFill flip="none" rotWithShape="1">
            <a:gsLst>
              <a:gs pos="0">
                <a:schemeClr val="bg1"/>
              </a:gs>
              <a:gs pos="54000">
                <a:schemeClr val="bg1">
                  <a:alpha val="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p:cNvSpPr>
            <a:spLocks noGrp="1"/>
          </p:cNvSpPr>
          <p:nvPr>
            <p:ph type="title"/>
          </p:nvPr>
        </p:nvSpPr>
        <p:spPr>
          <a:xfrm>
            <a:off x="2033195" y="2172648"/>
            <a:ext cx="5966666" cy="2423346"/>
          </a:xfrm>
          <a:effectLst/>
        </p:spPr>
        <p:txBody>
          <a:bodyPr anchor="b"/>
          <a:lstStyle>
            <a:lvl1pPr algn="r">
              <a:defRPr sz="4600" b="1" cap="none" baseline="0"/>
            </a:lvl1pPr>
          </a:lstStyle>
          <a:p>
            <a:r>
              <a:rPr lang="ar-SA" smtClean="0"/>
              <a:t>انقر لتحرير نمط العنوان الرئيسي</a:t>
            </a:r>
            <a:endParaRPr lang="en-US" dirty="0"/>
          </a:p>
        </p:txBody>
      </p:sp>
      <p:sp>
        <p:nvSpPr>
          <p:cNvPr id="3" name="Text Placeholder 2"/>
          <p:cNvSpPr>
            <a:spLocks noGrp="1"/>
          </p:cNvSpPr>
          <p:nvPr>
            <p:ph type="body" idx="1"/>
          </p:nvPr>
        </p:nvSpPr>
        <p:spPr>
          <a:xfrm>
            <a:off x="2022438" y="4607511"/>
            <a:ext cx="5970494" cy="835460"/>
          </a:xfrm>
        </p:spPr>
        <p:txBody>
          <a:bodyPr anchor="t"/>
          <a:lstStyle>
            <a:lvl1pPr marL="0" indent="0" algn="r">
              <a:buNone/>
              <a:defRPr sz="2000">
                <a:solidFill>
                  <a:schemeClr val="tx2"/>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Date Placeholder 3"/>
          <p:cNvSpPr>
            <a:spLocks noGrp="1"/>
          </p:cNvSpPr>
          <p:nvPr>
            <p:ph type="dt" sz="half" idx="10"/>
          </p:nvPr>
        </p:nvSpPr>
        <p:spPr/>
        <p:txBody>
          <a:bodyPr/>
          <a:lstStyle/>
          <a:p>
            <a:fld id="{70D6A155-5C99-47AA-BA48-8E11419D2EE5}" type="datetimeFigureOut">
              <a:rPr lang="ar-SA" smtClean="0"/>
              <a:t>04/04/1440</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A8A5026E-6CB4-4516-AF61-D4DDAD61676F}" type="slidenum">
              <a:rPr lang="ar-SA" smtClean="0"/>
              <a:t>‹#›</a:t>
            </a:fld>
            <a:endParaRPr lang="ar-SA"/>
          </a:p>
        </p:txBody>
      </p:sp>
    </p:spTree>
  </p:cSld>
  <p:clrMapOvr>
    <a:masterClrMapping/>
  </p:clrMapOvr>
  <p:timing>
    <p:tnLst>
      <p:par>
        <p:cTn id="1" dur="indefinite" restart="never" nodeType="tmRoot"/>
      </p:par>
    </p:tnLst>
  </p:timing>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5" name="Date Placeholder 4"/>
          <p:cNvSpPr>
            <a:spLocks noGrp="1"/>
          </p:cNvSpPr>
          <p:nvPr>
            <p:ph type="dt" sz="half" idx="10"/>
          </p:nvPr>
        </p:nvSpPr>
        <p:spPr/>
        <p:txBody>
          <a:bodyPr/>
          <a:lstStyle/>
          <a:p>
            <a:fld id="{70D6A155-5C99-47AA-BA48-8E11419D2EE5}" type="datetimeFigureOut">
              <a:rPr lang="ar-SA" smtClean="0"/>
              <a:t>04/04/1440</a:t>
            </a:fld>
            <a:endParaRPr lang="ar-SA"/>
          </a:p>
        </p:txBody>
      </p:sp>
      <p:sp>
        <p:nvSpPr>
          <p:cNvPr id="6" name="Footer Placeholder 5"/>
          <p:cNvSpPr>
            <a:spLocks noGrp="1"/>
          </p:cNvSpPr>
          <p:nvPr>
            <p:ph type="ftr" sz="quarter" idx="11"/>
          </p:nvPr>
        </p:nvSpPr>
        <p:spPr/>
        <p:txBody>
          <a:bodyPr/>
          <a:lstStyle/>
          <a:p>
            <a:endParaRPr lang="ar-SA"/>
          </a:p>
        </p:txBody>
      </p:sp>
      <p:sp>
        <p:nvSpPr>
          <p:cNvPr id="7" name="Slide Number Placeholder 6"/>
          <p:cNvSpPr>
            <a:spLocks noGrp="1"/>
          </p:cNvSpPr>
          <p:nvPr>
            <p:ph type="sldNum" sz="quarter" idx="12"/>
          </p:nvPr>
        </p:nvSpPr>
        <p:spPr/>
        <p:txBody>
          <a:bodyPr/>
          <a:lstStyle/>
          <a:p>
            <a:fld id="{A8A5026E-6CB4-4516-AF61-D4DDAD61676F}" type="slidenum">
              <a:rPr lang="ar-SA" smtClean="0"/>
              <a:t>‹#›</a:t>
            </a:fld>
            <a:endParaRPr lang="ar-SA"/>
          </a:p>
        </p:txBody>
      </p:sp>
      <p:sp>
        <p:nvSpPr>
          <p:cNvPr id="8" name="Title 7"/>
          <p:cNvSpPr>
            <a:spLocks noGrp="1"/>
          </p:cNvSpPr>
          <p:nvPr>
            <p:ph type="title"/>
          </p:nvPr>
        </p:nvSpPr>
        <p:spPr/>
        <p:txBody>
          <a:bodyPr/>
          <a:lstStyle/>
          <a:p>
            <a:r>
              <a:rPr lang="ar-SA" smtClean="0"/>
              <a:t>انقر لتحرير نمط العنوان الرئيسي</a:t>
            </a:r>
            <a:endParaRPr lang="en-US"/>
          </a:p>
        </p:txBody>
      </p:sp>
      <p:sp>
        <p:nvSpPr>
          <p:cNvPr id="9" name="Content Placeholder 8"/>
          <p:cNvSpPr>
            <a:spLocks noGrp="1"/>
          </p:cNvSpPr>
          <p:nvPr>
            <p:ph sz="quarter" idx="13"/>
          </p:nvPr>
        </p:nvSpPr>
        <p:spPr>
          <a:xfrm>
            <a:off x="1142999" y="731519"/>
            <a:ext cx="3346704" cy="3474720"/>
          </a:xfrm>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
        <p:nvSpPr>
          <p:cNvPr id="11" name="Content Placeholder 10"/>
          <p:cNvSpPr>
            <a:spLocks noGrp="1"/>
          </p:cNvSpPr>
          <p:nvPr>
            <p:ph sz="quarter" idx="14"/>
          </p:nvPr>
        </p:nvSpPr>
        <p:spPr>
          <a:xfrm>
            <a:off x="4645152" y="731520"/>
            <a:ext cx="3346704" cy="3474720"/>
          </a:xfrm>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Tree>
  </p:cSld>
  <p:clrMapOvr>
    <a:masterClrMapping/>
  </p:clrMapOvr>
  <p:timing>
    <p:tnLst>
      <p:par>
        <p:cTn id="1" dur="indefinite" restart="never" nodeType="tmRoot"/>
      </p:par>
    </p:tnLst>
  </p:timing>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1143000" y="731520"/>
            <a:ext cx="3346704" cy="639762"/>
          </a:xfrm>
        </p:spPr>
        <p:txBody>
          <a:bodyPr anchor="b">
            <a:noAutofit/>
          </a:bodyPr>
          <a:lstStyle>
            <a:lvl1pPr marL="0" indent="0" algn="ctr">
              <a:buNone/>
              <a:defRPr lang="en-US" sz="2400" b="1" i="0" kern="1200" dirty="0" smtClean="0">
                <a:gradFill>
                  <a:gsLst>
                    <a:gs pos="0">
                      <a:schemeClr val="tx1"/>
                    </a:gs>
                    <a:gs pos="40000">
                      <a:schemeClr val="tx1">
                        <a:lumMod val="75000"/>
                        <a:lumOff val="25000"/>
                      </a:schemeClr>
                    </a:gs>
                    <a:gs pos="100000">
                      <a:schemeClr val="tx2">
                        <a:alpha val="65000"/>
                      </a:schemeClr>
                    </a:gs>
                  </a:gsLst>
                  <a:lin ang="5400000" scaled="0"/>
                </a:gradFill>
                <a:effectLst/>
                <a:latin typeface="+mj-lt"/>
                <a:ea typeface="+mj-ea"/>
                <a:cs typeface="+mj-cs"/>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Content Placeholder 3"/>
          <p:cNvSpPr>
            <a:spLocks noGrp="1"/>
          </p:cNvSpPr>
          <p:nvPr>
            <p:ph sz="half" idx="2"/>
          </p:nvPr>
        </p:nvSpPr>
        <p:spPr>
          <a:xfrm>
            <a:off x="1156447" y="1400327"/>
            <a:ext cx="3346704" cy="2743200"/>
          </a:xfrm>
        </p:spPr>
        <p:txBody>
          <a:bodyPr>
            <a:normAutofit/>
          </a:bodyPr>
          <a:lstStyle>
            <a:lvl1pPr>
              <a:defRPr sz="1800"/>
            </a:lvl1pPr>
            <a:lvl2pPr>
              <a:defRPr sz="1800"/>
            </a:lvl2pPr>
            <a:lvl3pPr>
              <a:defRPr sz="16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5" name="Text Placeholder 4"/>
          <p:cNvSpPr>
            <a:spLocks noGrp="1"/>
          </p:cNvSpPr>
          <p:nvPr>
            <p:ph type="body" sz="quarter" idx="3"/>
          </p:nvPr>
        </p:nvSpPr>
        <p:spPr>
          <a:xfrm>
            <a:off x="4647302" y="731520"/>
            <a:ext cx="3346704" cy="639762"/>
          </a:xfrm>
        </p:spPr>
        <p:txBody>
          <a:bodyPr anchor="b">
            <a:noAutofit/>
          </a:bodyPr>
          <a:lstStyle>
            <a:lvl1pPr marL="0" indent="0" algn="ctr">
              <a:buNone/>
              <a:defRPr lang="en-US" sz="2400" b="1" i="0" kern="1200" dirty="0" smtClean="0">
                <a:gradFill>
                  <a:gsLst>
                    <a:gs pos="0">
                      <a:schemeClr val="tx1"/>
                    </a:gs>
                    <a:gs pos="40000">
                      <a:schemeClr val="tx1">
                        <a:lumMod val="75000"/>
                        <a:lumOff val="25000"/>
                      </a:schemeClr>
                    </a:gs>
                    <a:gs pos="100000">
                      <a:schemeClr val="tx2">
                        <a:alpha val="65000"/>
                      </a:schemeClr>
                    </a:gs>
                  </a:gsLst>
                  <a:lin ang="5400000" scaled="0"/>
                </a:gradFill>
                <a:effectLst/>
                <a:latin typeface="+mj-lt"/>
                <a:ea typeface="+mj-ea"/>
                <a:cs typeface="+mj-cs"/>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marL="0" lvl="0" indent="0" algn="ctr" defTabSz="914400" rtl="0" eaLnBrk="1" latinLnBrk="0" hangingPunct="1">
              <a:spcBef>
                <a:spcPct val="20000"/>
              </a:spcBef>
              <a:spcAft>
                <a:spcPts val="300"/>
              </a:spcAft>
              <a:buClr>
                <a:schemeClr val="accent6">
                  <a:lumMod val="75000"/>
                </a:schemeClr>
              </a:buClr>
              <a:buSzPct val="130000"/>
              <a:buFont typeface="Georgia" pitchFamily="18" charset="0"/>
              <a:buNone/>
            </a:pPr>
            <a:r>
              <a:rPr lang="ar-SA" smtClean="0"/>
              <a:t>انقر لتحرير أنماط النص الرئيسي</a:t>
            </a:r>
          </a:p>
        </p:txBody>
      </p:sp>
      <p:sp>
        <p:nvSpPr>
          <p:cNvPr id="6" name="Content Placeholder 5"/>
          <p:cNvSpPr>
            <a:spLocks noGrp="1"/>
          </p:cNvSpPr>
          <p:nvPr>
            <p:ph sz="quarter" idx="4"/>
          </p:nvPr>
        </p:nvSpPr>
        <p:spPr>
          <a:xfrm>
            <a:off x="4645025" y="1399032"/>
            <a:ext cx="3346704" cy="2743200"/>
          </a:xfrm>
        </p:spPr>
        <p:txBody>
          <a:bodyPr>
            <a:normAutofit/>
          </a:bodyPr>
          <a:lstStyle>
            <a:lvl1pPr>
              <a:defRPr sz="1800"/>
            </a:lvl1pPr>
            <a:lvl2pPr>
              <a:defRPr sz="1800"/>
            </a:lvl2pPr>
            <a:lvl3pPr>
              <a:defRPr sz="16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7" name="Date Placeholder 6"/>
          <p:cNvSpPr>
            <a:spLocks noGrp="1"/>
          </p:cNvSpPr>
          <p:nvPr>
            <p:ph type="dt" sz="half" idx="10"/>
          </p:nvPr>
        </p:nvSpPr>
        <p:spPr/>
        <p:txBody>
          <a:bodyPr/>
          <a:lstStyle/>
          <a:p>
            <a:fld id="{70D6A155-5C99-47AA-BA48-8E11419D2EE5}" type="datetimeFigureOut">
              <a:rPr lang="ar-SA" smtClean="0"/>
              <a:t>04/04/1440</a:t>
            </a:fld>
            <a:endParaRPr lang="ar-SA"/>
          </a:p>
        </p:txBody>
      </p:sp>
      <p:sp>
        <p:nvSpPr>
          <p:cNvPr id="8" name="Footer Placeholder 7"/>
          <p:cNvSpPr>
            <a:spLocks noGrp="1"/>
          </p:cNvSpPr>
          <p:nvPr>
            <p:ph type="ftr" sz="quarter" idx="11"/>
          </p:nvPr>
        </p:nvSpPr>
        <p:spPr/>
        <p:txBody>
          <a:bodyPr/>
          <a:lstStyle/>
          <a:p>
            <a:endParaRPr lang="ar-SA"/>
          </a:p>
        </p:txBody>
      </p:sp>
      <p:sp>
        <p:nvSpPr>
          <p:cNvPr id="9" name="Slide Number Placeholder 8"/>
          <p:cNvSpPr>
            <a:spLocks noGrp="1"/>
          </p:cNvSpPr>
          <p:nvPr>
            <p:ph type="sldNum" sz="quarter" idx="12"/>
          </p:nvPr>
        </p:nvSpPr>
        <p:spPr/>
        <p:txBody>
          <a:bodyPr/>
          <a:lstStyle/>
          <a:p>
            <a:fld id="{A8A5026E-6CB4-4516-AF61-D4DDAD61676F}" type="slidenum">
              <a:rPr lang="ar-SA" smtClean="0"/>
              <a:t>‹#›</a:t>
            </a:fld>
            <a:endParaRPr lang="ar-SA"/>
          </a:p>
        </p:txBody>
      </p:sp>
      <p:sp>
        <p:nvSpPr>
          <p:cNvPr id="10" name="Title 9"/>
          <p:cNvSpPr>
            <a:spLocks noGrp="1"/>
          </p:cNvSpPr>
          <p:nvPr>
            <p:ph type="title"/>
          </p:nvPr>
        </p:nvSpPr>
        <p:spPr/>
        <p:txBody>
          <a:bodyPr/>
          <a:lstStyle/>
          <a:p>
            <a:r>
              <a:rPr lang="ar-SA" smtClean="0"/>
              <a:t>انقر لتحرير نمط العنوان الرئيسي</a:t>
            </a:r>
            <a:endParaRPr lang="en-US" dirty="0"/>
          </a:p>
        </p:txBody>
      </p:sp>
    </p:spTree>
  </p:cSld>
  <p:clrMapOvr>
    <a:masterClrMapping/>
  </p:clrMapOvr>
  <p:timing>
    <p:tnLst>
      <p:par>
        <p:cTn id="1" dur="indefinite" restart="never" nodeType="tmRoot"/>
      </p:par>
    </p:tnLst>
  </p:timing>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smtClean="0"/>
              <a:t>انقر لتحرير نمط العنوان الرئيسي</a:t>
            </a:r>
            <a:endParaRPr lang="en-US" dirty="0"/>
          </a:p>
        </p:txBody>
      </p:sp>
      <p:sp>
        <p:nvSpPr>
          <p:cNvPr id="3" name="Date Placeholder 2"/>
          <p:cNvSpPr>
            <a:spLocks noGrp="1"/>
          </p:cNvSpPr>
          <p:nvPr>
            <p:ph type="dt" sz="half" idx="10"/>
          </p:nvPr>
        </p:nvSpPr>
        <p:spPr/>
        <p:txBody>
          <a:bodyPr/>
          <a:lstStyle/>
          <a:p>
            <a:fld id="{70D6A155-5C99-47AA-BA48-8E11419D2EE5}" type="datetimeFigureOut">
              <a:rPr lang="ar-SA" smtClean="0"/>
              <a:t>04/04/1440</a:t>
            </a:fld>
            <a:endParaRPr lang="ar-SA"/>
          </a:p>
        </p:txBody>
      </p:sp>
      <p:sp>
        <p:nvSpPr>
          <p:cNvPr id="4" name="Footer Placeholder 3"/>
          <p:cNvSpPr>
            <a:spLocks noGrp="1"/>
          </p:cNvSpPr>
          <p:nvPr>
            <p:ph type="ftr" sz="quarter" idx="11"/>
          </p:nvPr>
        </p:nvSpPr>
        <p:spPr/>
        <p:txBody>
          <a:bodyPr/>
          <a:lstStyle/>
          <a:p>
            <a:endParaRPr lang="ar-SA"/>
          </a:p>
        </p:txBody>
      </p:sp>
      <p:sp>
        <p:nvSpPr>
          <p:cNvPr id="5" name="Slide Number Placeholder 4"/>
          <p:cNvSpPr>
            <a:spLocks noGrp="1"/>
          </p:cNvSpPr>
          <p:nvPr>
            <p:ph type="sldNum" sz="quarter" idx="12"/>
          </p:nvPr>
        </p:nvSpPr>
        <p:spPr/>
        <p:txBody>
          <a:bodyPr/>
          <a:lstStyle/>
          <a:p>
            <a:fld id="{A8A5026E-6CB4-4516-AF61-D4DDAD61676F}" type="slidenum">
              <a:rPr lang="ar-SA" smtClean="0"/>
              <a:t>‹#›</a:t>
            </a:fld>
            <a:endParaRPr lang="ar-SA"/>
          </a:p>
        </p:txBody>
      </p:sp>
    </p:spTree>
  </p:cSld>
  <p:clrMapOvr>
    <a:masterClrMapping/>
  </p:clrMapOvr>
  <p:timing>
    <p:tnLst>
      <p:par>
        <p:cTn id="1" dur="indefinite" restart="never" nodeType="tmRoot"/>
      </p:par>
    </p:tnLst>
  </p:timing>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70D6A155-5C99-47AA-BA48-8E11419D2EE5}" type="datetimeFigureOut">
              <a:rPr lang="ar-SA" smtClean="0"/>
              <a:t>04/04/1440</a:t>
            </a:fld>
            <a:endParaRPr lang="ar-SA"/>
          </a:p>
        </p:txBody>
      </p:sp>
      <p:sp>
        <p:nvSpPr>
          <p:cNvPr id="3" name="Footer Placeholder 2"/>
          <p:cNvSpPr>
            <a:spLocks noGrp="1"/>
          </p:cNvSpPr>
          <p:nvPr>
            <p:ph type="ftr" sz="quarter" idx="11"/>
          </p:nvPr>
        </p:nvSpPr>
        <p:spPr/>
        <p:txBody>
          <a:bodyPr/>
          <a:lstStyle/>
          <a:p>
            <a:endParaRPr lang="ar-SA"/>
          </a:p>
        </p:txBody>
      </p:sp>
      <p:sp>
        <p:nvSpPr>
          <p:cNvPr id="4" name="Slide Number Placeholder 3"/>
          <p:cNvSpPr>
            <a:spLocks noGrp="1"/>
          </p:cNvSpPr>
          <p:nvPr>
            <p:ph type="sldNum" sz="quarter" idx="12"/>
          </p:nvPr>
        </p:nvSpPr>
        <p:spPr/>
        <p:txBody>
          <a:bodyPr/>
          <a:lstStyle/>
          <a:p>
            <a:fld id="{A8A5026E-6CB4-4516-AF61-D4DDAD61676F}" type="slidenum">
              <a:rPr lang="ar-SA" smtClean="0"/>
              <a:t>‹#›</a:t>
            </a:fld>
            <a:endParaRPr lang="ar-SA"/>
          </a:p>
        </p:txBody>
      </p:sp>
    </p:spTree>
  </p:cSld>
  <p:clrMapOvr>
    <a:masterClrMapping/>
  </p:clrMapOvr>
  <p:timing>
    <p:tnLst>
      <p:par>
        <p:cTn id="1" dur="indefinite" restart="never" nodeType="tmRoot"/>
      </p:par>
    </p:tnLst>
  </p:timing>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Title 1"/>
          <p:cNvSpPr>
            <a:spLocks noGrp="1"/>
          </p:cNvSpPr>
          <p:nvPr>
            <p:ph type="title"/>
          </p:nvPr>
        </p:nvSpPr>
        <p:spPr>
          <a:xfrm>
            <a:off x="839095" y="2209800"/>
            <a:ext cx="3636085" cy="1258493"/>
          </a:xfrm>
          <a:effectLst/>
        </p:spPr>
        <p:txBody>
          <a:bodyPr anchor="b">
            <a:noAutofit/>
          </a:bodyPr>
          <a:lstStyle>
            <a:lvl1pPr marL="228600" indent="-228600" algn="l">
              <a:defRPr sz="2800" b="1">
                <a:effectLst/>
              </a:defRPr>
            </a:lvl1pPr>
          </a:lstStyle>
          <a:p>
            <a:r>
              <a:rPr lang="ar-SA" smtClean="0"/>
              <a:t>انقر لتحرير نمط العنوان الرئيسي</a:t>
            </a:r>
            <a:endParaRPr lang="en-US" dirty="0"/>
          </a:p>
        </p:txBody>
      </p:sp>
      <p:sp>
        <p:nvSpPr>
          <p:cNvPr id="3" name="Content Placeholder 2"/>
          <p:cNvSpPr>
            <a:spLocks noGrp="1"/>
          </p:cNvSpPr>
          <p:nvPr>
            <p:ph idx="1"/>
          </p:nvPr>
        </p:nvSpPr>
        <p:spPr>
          <a:xfrm>
            <a:off x="4593515" y="731520"/>
            <a:ext cx="4017085" cy="4894730"/>
          </a:xfrm>
        </p:spPr>
        <p:txBody>
          <a:bodyPr anchor="ctr"/>
          <a:lstStyle>
            <a:lvl1pPr>
              <a:defRPr sz="2200"/>
            </a:lvl1pPr>
            <a:lvl2pPr>
              <a:defRPr sz="2000"/>
            </a:lvl2pPr>
            <a:lvl3pPr>
              <a:defRPr sz="1800"/>
            </a:lvl3pPr>
            <a:lvl4pPr>
              <a:defRPr sz="1600"/>
            </a:lvl4pPr>
            <a:lvl5pPr>
              <a:defRPr sz="14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Text Placeholder 3"/>
          <p:cNvSpPr>
            <a:spLocks noGrp="1"/>
          </p:cNvSpPr>
          <p:nvPr>
            <p:ph type="body" sz="half" idx="2"/>
          </p:nvPr>
        </p:nvSpPr>
        <p:spPr>
          <a:xfrm>
            <a:off x="1075765" y="3497802"/>
            <a:ext cx="3388660" cy="2139518"/>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Date Placeholder 4"/>
          <p:cNvSpPr>
            <a:spLocks noGrp="1"/>
          </p:cNvSpPr>
          <p:nvPr>
            <p:ph type="dt" sz="half" idx="10"/>
          </p:nvPr>
        </p:nvSpPr>
        <p:spPr/>
        <p:txBody>
          <a:bodyPr/>
          <a:lstStyle/>
          <a:p>
            <a:fld id="{70D6A155-5C99-47AA-BA48-8E11419D2EE5}" type="datetimeFigureOut">
              <a:rPr lang="ar-SA" smtClean="0"/>
              <a:t>04/04/1440</a:t>
            </a:fld>
            <a:endParaRPr lang="ar-SA"/>
          </a:p>
        </p:txBody>
      </p:sp>
      <p:sp>
        <p:nvSpPr>
          <p:cNvPr id="6" name="Footer Placeholder 5"/>
          <p:cNvSpPr>
            <a:spLocks noGrp="1"/>
          </p:cNvSpPr>
          <p:nvPr>
            <p:ph type="ftr" sz="quarter" idx="11"/>
          </p:nvPr>
        </p:nvSpPr>
        <p:spPr/>
        <p:txBody>
          <a:bodyPr/>
          <a:lstStyle/>
          <a:p>
            <a:endParaRPr lang="ar-SA"/>
          </a:p>
        </p:txBody>
      </p:sp>
      <p:sp>
        <p:nvSpPr>
          <p:cNvPr id="7" name="Slide Number Placeholder 6"/>
          <p:cNvSpPr>
            <a:spLocks noGrp="1"/>
          </p:cNvSpPr>
          <p:nvPr>
            <p:ph type="sldNum" sz="quarter" idx="12"/>
          </p:nvPr>
        </p:nvSpPr>
        <p:spPr/>
        <p:txBody>
          <a:bodyPr/>
          <a:lstStyle/>
          <a:p>
            <a:fld id="{A8A5026E-6CB4-4516-AF61-D4DDAD61676F}" type="slidenum">
              <a:rPr lang="ar-SA" smtClean="0"/>
              <a:t>‹#›</a:t>
            </a:fld>
            <a:endParaRPr lang="ar-SA"/>
          </a:p>
        </p:txBody>
      </p:sp>
    </p:spTree>
  </p:cSld>
  <p:clrMapOvr>
    <a:masterClrMapping/>
  </p:clrMapOvr>
  <p:timing>
    <p:tnLst>
      <p:par>
        <p:cTn id="1" dur="indefinite" restart="never" nodeType="tmRoot"/>
      </p:par>
    </p:tnLst>
  </p:timing>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صورة ذو تسمية توضيحية">
    <p:spTree>
      <p:nvGrpSpPr>
        <p:cNvPr id="1" name=""/>
        <p:cNvGrpSpPr/>
        <p:nvPr/>
      </p:nvGrpSpPr>
      <p:grpSpPr>
        <a:xfrm>
          <a:off x="0" y="0"/>
          <a:ext cx="0" cy="0"/>
          <a:chOff x="0" y="0"/>
          <a:chExt cx="0" cy="0"/>
        </a:xfrm>
      </p:grpSpPr>
      <p:sp>
        <p:nvSpPr>
          <p:cNvPr id="8" name="Rectangle 7"/>
          <p:cNvSpPr/>
          <p:nvPr/>
        </p:nvSpPr>
        <p:spPr>
          <a:xfrm>
            <a:off x="0" y="3866920"/>
            <a:ext cx="9144000" cy="2991080"/>
          </a:xfrm>
          <a:prstGeom prst="rect">
            <a:avLst/>
          </a:prstGeom>
          <a:gradFill>
            <a:gsLst>
              <a:gs pos="0">
                <a:schemeClr val="bg1">
                  <a:alpha val="92000"/>
                </a:schemeClr>
              </a:gs>
              <a:gs pos="37000">
                <a:schemeClr val="bg1">
                  <a:alpha val="77000"/>
                </a:schemeClr>
              </a:gs>
              <a:gs pos="100000">
                <a:schemeClr val="bg2">
                  <a:alpha val="80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Rectangle 8"/>
          <p:cNvSpPr/>
          <p:nvPr/>
        </p:nvSpPr>
        <p:spPr>
          <a:xfrm>
            <a:off x="0" y="0"/>
            <a:ext cx="9144000" cy="3866920"/>
          </a:xfrm>
          <a:prstGeom prst="rect">
            <a:avLst/>
          </a:prstGeom>
          <a:gradFill flip="none" rotWithShape="1">
            <a:gsLst>
              <a:gs pos="0">
                <a:schemeClr val="bg1">
                  <a:alpha val="90000"/>
                </a:schemeClr>
              </a:gs>
              <a:gs pos="48000">
                <a:schemeClr val="bg1">
                  <a:alpha val="63000"/>
                </a:schemeClr>
              </a:gs>
              <a:gs pos="100000">
                <a:schemeClr val="bg2">
                  <a:alpha val="80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0" name="Rectangle 9"/>
          <p:cNvSpPr/>
          <p:nvPr/>
        </p:nvSpPr>
        <p:spPr>
          <a:xfrm>
            <a:off x="0" y="2652311"/>
            <a:ext cx="9144000" cy="2286000"/>
          </a:xfrm>
          <a:prstGeom prst="rect">
            <a:avLst/>
          </a:prstGeom>
          <a:gradFill flip="none" rotWithShape="1">
            <a:gsLst>
              <a:gs pos="0">
                <a:schemeClr val="bg1">
                  <a:alpha val="0"/>
                </a:schemeClr>
              </a:gs>
              <a:gs pos="29000">
                <a:schemeClr val="bg1">
                  <a:alpha val="30000"/>
                </a:schemeClr>
              </a:gs>
              <a:gs pos="45000">
                <a:schemeClr val="bg2">
                  <a:alpha val="40000"/>
                </a:schemeClr>
              </a:gs>
              <a:gs pos="55000">
                <a:schemeClr val="bg1">
                  <a:alpha val="26000"/>
                </a:schemeClr>
              </a:gs>
              <a:gs pos="65000">
                <a:schemeClr val="bg2">
                  <a:alpha val="60000"/>
                </a:schemeClr>
              </a:gs>
              <a:gs pos="100000">
                <a:schemeClr val="bg1">
                  <a:alpha val="0"/>
                </a:schemeClr>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Oval 10"/>
          <p:cNvSpPr/>
          <p:nvPr/>
        </p:nvSpPr>
        <p:spPr>
          <a:xfrm>
            <a:off x="0" y="1600200"/>
            <a:ext cx="9144000" cy="5105400"/>
          </a:xfrm>
          <a:prstGeom prst="ellipse">
            <a:avLst/>
          </a:prstGeom>
          <a:gradFill flip="none" rotWithShape="1">
            <a:gsLst>
              <a:gs pos="0">
                <a:schemeClr val="bg1"/>
              </a:gs>
              <a:gs pos="54000">
                <a:schemeClr val="bg1">
                  <a:alpha val="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Picture Placeholder 2"/>
          <p:cNvSpPr>
            <a:spLocks noGrp="1"/>
          </p:cNvSpPr>
          <p:nvPr>
            <p:ph type="pic" idx="1"/>
          </p:nvPr>
        </p:nvSpPr>
        <p:spPr>
          <a:xfrm>
            <a:off x="4475175" y="1143000"/>
            <a:ext cx="4114800" cy="3127806"/>
          </a:xfrm>
          <a:prstGeom prst="roundRect">
            <a:avLst>
              <a:gd name="adj" fmla="val 4230"/>
            </a:avLst>
          </a:prstGeom>
          <a:solidFill>
            <a:schemeClr val="bg2">
              <a:lumMod val="90000"/>
            </a:schemeClr>
          </a:solidFill>
          <a:effectLst>
            <a:reflection blurRad="4350" stA="23000" endA="300" endPos="28000" dir="5400000" sy="-100000" algn="bl" rotWithShape="0"/>
          </a:effectLst>
          <a:scene3d>
            <a:camera prst="perspectiveContrastingLeftFacing" fov="1800000">
              <a:rot lat="300000" lon="2100000" rev="0"/>
            </a:camera>
            <a:lightRig rig="balanced" dir="t"/>
          </a:scene3d>
          <a:sp3d>
            <a:bevelT w="50800" h="50800"/>
          </a:sp3d>
        </p:spPr>
        <p:txBody>
          <a:bodyPr>
            <a:normAutofit/>
            <a:flatTx/>
          </a:bodyPr>
          <a:lstStyle>
            <a:lvl1pPr marL="0" indent="0" algn="ctr">
              <a:buNone/>
              <a:defRPr sz="20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ar-SA" smtClean="0"/>
              <a:t>انقر فوق الأيقونة لإضافة صورة</a:t>
            </a:r>
            <a:endParaRPr lang="en-US" dirty="0"/>
          </a:p>
        </p:txBody>
      </p:sp>
      <p:sp>
        <p:nvSpPr>
          <p:cNvPr id="4" name="Text Placeholder 3"/>
          <p:cNvSpPr>
            <a:spLocks noGrp="1"/>
          </p:cNvSpPr>
          <p:nvPr>
            <p:ph type="body" sz="half" idx="2"/>
          </p:nvPr>
        </p:nvSpPr>
        <p:spPr>
          <a:xfrm>
            <a:off x="877887" y="1010486"/>
            <a:ext cx="3694114" cy="2163020"/>
          </a:xfrm>
        </p:spPr>
        <p:txBody>
          <a:bodyPr anchor="b"/>
          <a:lstStyle>
            <a:lvl1pPr marL="182880" indent="-182880">
              <a:buFont typeface="Georgia" pitchFamily="18" charset="0"/>
              <a:buChar char="*"/>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Date Placeholder 4"/>
          <p:cNvSpPr>
            <a:spLocks noGrp="1"/>
          </p:cNvSpPr>
          <p:nvPr>
            <p:ph type="dt" sz="half" idx="10"/>
          </p:nvPr>
        </p:nvSpPr>
        <p:spPr/>
        <p:txBody>
          <a:bodyPr/>
          <a:lstStyle/>
          <a:p>
            <a:fld id="{70D6A155-5C99-47AA-BA48-8E11419D2EE5}" type="datetimeFigureOut">
              <a:rPr lang="ar-SA" smtClean="0"/>
              <a:t>04/04/1440</a:t>
            </a:fld>
            <a:endParaRPr lang="ar-SA"/>
          </a:p>
        </p:txBody>
      </p:sp>
      <p:sp>
        <p:nvSpPr>
          <p:cNvPr id="6" name="Footer Placeholder 5"/>
          <p:cNvSpPr>
            <a:spLocks noGrp="1"/>
          </p:cNvSpPr>
          <p:nvPr>
            <p:ph type="ftr" sz="quarter" idx="11"/>
          </p:nvPr>
        </p:nvSpPr>
        <p:spPr/>
        <p:txBody>
          <a:bodyPr/>
          <a:lstStyle/>
          <a:p>
            <a:endParaRPr lang="ar-SA"/>
          </a:p>
        </p:txBody>
      </p:sp>
      <p:sp>
        <p:nvSpPr>
          <p:cNvPr id="7" name="Slide Number Placeholder 6"/>
          <p:cNvSpPr>
            <a:spLocks noGrp="1"/>
          </p:cNvSpPr>
          <p:nvPr>
            <p:ph type="sldNum" sz="quarter" idx="12"/>
          </p:nvPr>
        </p:nvSpPr>
        <p:spPr/>
        <p:txBody>
          <a:bodyPr/>
          <a:lstStyle/>
          <a:p>
            <a:fld id="{A8A5026E-6CB4-4516-AF61-D4DDAD61676F}" type="slidenum">
              <a:rPr lang="ar-SA" smtClean="0"/>
              <a:t>‹#›</a:t>
            </a:fld>
            <a:endParaRPr lang="ar-SA"/>
          </a:p>
        </p:txBody>
      </p:sp>
      <p:sp>
        <p:nvSpPr>
          <p:cNvPr id="2" name="Title 1"/>
          <p:cNvSpPr>
            <a:spLocks noGrp="1"/>
          </p:cNvSpPr>
          <p:nvPr>
            <p:ph type="title"/>
          </p:nvPr>
        </p:nvSpPr>
        <p:spPr>
          <a:xfrm>
            <a:off x="727268" y="4464421"/>
            <a:ext cx="6383538" cy="1143000"/>
          </a:xfrm>
        </p:spPr>
        <p:txBody>
          <a:bodyPr anchor="b">
            <a:noAutofit/>
          </a:bodyPr>
          <a:lstStyle>
            <a:lvl1pPr algn="l">
              <a:defRPr sz="4600" b="1"/>
            </a:lvl1pPr>
          </a:lstStyle>
          <a:p>
            <a:r>
              <a:rPr lang="ar-SA" smtClean="0"/>
              <a:t>انقر لتحرير نمط العنوان الرئيسي</a:t>
            </a:r>
            <a:endParaRPr lang="en-US" dirty="0"/>
          </a:p>
        </p:txBody>
      </p:sp>
    </p:spTree>
  </p:cSld>
  <p:clrMapOvr>
    <a:masterClrMapping/>
  </p:clrMapOvr>
  <p:timing>
    <p:tnLst>
      <p:par>
        <p:cTn id="1" dur="indefinite" restart="never" nodeType="tmRoot"/>
      </p:par>
    </p:tnLst>
  </p:timing>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2"/>
      </p:bgRef>
    </p:bg>
    <p:spTree>
      <p:nvGrpSpPr>
        <p:cNvPr id="1" name=""/>
        <p:cNvGrpSpPr/>
        <p:nvPr/>
      </p:nvGrpSpPr>
      <p:grpSpPr>
        <a:xfrm>
          <a:off x="0" y="0"/>
          <a:ext cx="0" cy="0"/>
          <a:chOff x="0" y="0"/>
          <a:chExt cx="0" cy="0"/>
        </a:xfrm>
      </p:grpSpPr>
      <p:sp>
        <p:nvSpPr>
          <p:cNvPr id="7" name="Rectangle 6"/>
          <p:cNvSpPr/>
          <p:nvPr/>
        </p:nvSpPr>
        <p:spPr>
          <a:xfrm>
            <a:off x="0" y="5105400"/>
            <a:ext cx="9144000" cy="1752600"/>
          </a:xfrm>
          <a:prstGeom prst="rect">
            <a:avLst/>
          </a:prstGeom>
          <a:gradFill>
            <a:gsLst>
              <a:gs pos="0">
                <a:schemeClr val="bg1">
                  <a:alpha val="91000"/>
                </a:schemeClr>
              </a:gs>
              <a:gs pos="37000">
                <a:schemeClr val="bg1">
                  <a:alpha val="76000"/>
                </a:schemeClr>
              </a:gs>
              <a:gs pos="100000">
                <a:schemeClr val="bg2">
                  <a:alpha val="79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Rectangle 7"/>
          <p:cNvSpPr/>
          <p:nvPr/>
        </p:nvSpPr>
        <p:spPr>
          <a:xfrm>
            <a:off x="0" y="0"/>
            <a:ext cx="9144000" cy="5105400"/>
          </a:xfrm>
          <a:prstGeom prst="rect">
            <a:avLst/>
          </a:prstGeom>
          <a:gradFill flip="none" rotWithShape="1">
            <a:gsLst>
              <a:gs pos="0">
                <a:schemeClr val="bg1">
                  <a:alpha val="89000"/>
                </a:schemeClr>
              </a:gs>
              <a:gs pos="48000">
                <a:schemeClr val="bg1">
                  <a:alpha val="62000"/>
                </a:schemeClr>
              </a:gs>
              <a:gs pos="100000">
                <a:schemeClr val="bg2">
                  <a:alpha val="79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 name="Rectangle 8"/>
          <p:cNvSpPr/>
          <p:nvPr/>
        </p:nvSpPr>
        <p:spPr>
          <a:xfrm>
            <a:off x="0" y="3768304"/>
            <a:ext cx="9144000" cy="2286000"/>
          </a:xfrm>
          <a:prstGeom prst="rect">
            <a:avLst/>
          </a:prstGeom>
          <a:gradFill flip="none" rotWithShape="1">
            <a:gsLst>
              <a:gs pos="0">
                <a:schemeClr val="bg1">
                  <a:alpha val="0"/>
                </a:schemeClr>
              </a:gs>
              <a:gs pos="29000">
                <a:schemeClr val="bg1">
                  <a:alpha val="30000"/>
                </a:schemeClr>
              </a:gs>
              <a:gs pos="45000">
                <a:schemeClr val="bg2">
                  <a:alpha val="40000"/>
                </a:schemeClr>
              </a:gs>
              <a:gs pos="55000">
                <a:schemeClr val="bg1">
                  <a:alpha val="26000"/>
                </a:schemeClr>
              </a:gs>
              <a:gs pos="65000">
                <a:schemeClr val="bg2">
                  <a:alpha val="60000"/>
                </a:schemeClr>
              </a:gs>
              <a:gs pos="100000">
                <a:schemeClr val="bg1">
                  <a:alpha val="0"/>
                </a:schemeClr>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Oval 9"/>
          <p:cNvSpPr/>
          <p:nvPr/>
        </p:nvSpPr>
        <p:spPr>
          <a:xfrm>
            <a:off x="0" y="1600200"/>
            <a:ext cx="9144000" cy="5105400"/>
          </a:xfrm>
          <a:prstGeom prst="ellipse">
            <a:avLst/>
          </a:prstGeom>
          <a:gradFill flip="none" rotWithShape="1">
            <a:gsLst>
              <a:gs pos="0">
                <a:schemeClr val="bg1"/>
              </a:gs>
              <a:gs pos="56000">
                <a:schemeClr val="bg1">
                  <a:alpha val="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Placeholder 1"/>
          <p:cNvSpPr>
            <a:spLocks noGrp="1"/>
          </p:cNvSpPr>
          <p:nvPr>
            <p:ph type="title"/>
          </p:nvPr>
        </p:nvSpPr>
        <p:spPr>
          <a:xfrm>
            <a:off x="1793289" y="4372168"/>
            <a:ext cx="6512511" cy="1143000"/>
          </a:xfrm>
          <a:prstGeom prst="rect">
            <a:avLst/>
          </a:prstGeom>
          <a:effectLst/>
        </p:spPr>
        <p:txBody>
          <a:bodyPr vert="horz" lIns="91440" tIns="45720" rIns="91440" bIns="45720" rtlCol="0" anchor="t" anchorCtr="0">
            <a:noAutofit/>
          </a:bodyPr>
          <a:lstStyle/>
          <a:p>
            <a:r>
              <a:rPr lang="ar-SA" smtClean="0"/>
              <a:t>انقر لتحرير نمط العنوان الرئيسي</a:t>
            </a:r>
            <a:endParaRPr lang="en-US" dirty="0"/>
          </a:p>
        </p:txBody>
      </p:sp>
      <p:sp>
        <p:nvSpPr>
          <p:cNvPr id="3" name="Text Placeholder 2"/>
          <p:cNvSpPr>
            <a:spLocks noGrp="1"/>
          </p:cNvSpPr>
          <p:nvPr>
            <p:ph type="body" idx="1"/>
          </p:nvPr>
        </p:nvSpPr>
        <p:spPr>
          <a:xfrm>
            <a:off x="1143000" y="732260"/>
            <a:ext cx="6400800" cy="3474720"/>
          </a:xfrm>
          <a:prstGeom prst="rect">
            <a:avLst/>
          </a:prstGeom>
        </p:spPr>
        <p:txBody>
          <a:bodyPr vert="horz" lIns="91440" tIns="45720" rIns="91440" bIns="45720" rtlCol="0">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Date Placeholder 3"/>
          <p:cNvSpPr>
            <a:spLocks noGrp="1"/>
          </p:cNvSpPr>
          <p:nvPr>
            <p:ph type="dt" sz="half" idx="2"/>
          </p:nvPr>
        </p:nvSpPr>
        <p:spPr>
          <a:xfrm>
            <a:off x="6172200" y="6172200"/>
            <a:ext cx="2514600" cy="365125"/>
          </a:xfrm>
          <a:prstGeom prst="rect">
            <a:avLst/>
          </a:prstGeom>
        </p:spPr>
        <p:txBody>
          <a:bodyPr vert="horz" lIns="91440" tIns="45720" rIns="91440" bIns="45720" rtlCol="0" anchor="ctr"/>
          <a:lstStyle>
            <a:lvl1pPr algn="r">
              <a:defRPr sz="1100" b="1">
                <a:solidFill>
                  <a:schemeClr val="tx1">
                    <a:lumMod val="50000"/>
                    <a:lumOff val="50000"/>
                  </a:schemeClr>
                </a:solidFill>
              </a:defRPr>
            </a:lvl1pPr>
          </a:lstStyle>
          <a:p>
            <a:fld id="{70D6A155-5C99-47AA-BA48-8E11419D2EE5}" type="datetimeFigureOut">
              <a:rPr lang="ar-SA" smtClean="0"/>
              <a:t>04/04/1440</a:t>
            </a:fld>
            <a:endParaRPr lang="ar-SA"/>
          </a:p>
        </p:txBody>
      </p:sp>
      <p:sp>
        <p:nvSpPr>
          <p:cNvPr id="5" name="Footer Placeholder 4"/>
          <p:cNvSpPr>
            <a:spLocks noGrp="1"/>
          </p:cNvSpPr>
          <p:nvPr>
            <p:ph type="ftr" sz="quarter" idx="3"/>
          </p:nvPr>
        </p:nvSpPr>
        <p:spPr>
          <a:xfrm>
            <a:off x="457199" y="6172200"/>
            <a:ext cx="3352801" cy="365125"/>
          </a:xfrm>
          <a:prstGeom prst="rect">
            <a:avLst/>
          </a:prstGeom>
        </p:spPr>
        <p:txBody>
          <a:bodyPr vert="horz" lIns="91440" tIns="45720" rIns="91440" bIns="45720" rtlCol="0" anchor="ctr"/>
          <a:lstStyle>
            <a:lvl1pPr algn="l">
              <a:defRPr sz="1100" b="1">
                <a:solidFill>
                  <a:schemeClr val="tx1">
                    <a:lumMod val="50000"/>
                    <a:lumOff val="50000"/>
                  </a:schemeClr>
                </a:solidFill>
              </a:defRPr>
            </a:lvl1pPr>
          </a:lstStyle>
          <a:p>
            <a:endParaRPr lang="ar-SA"/>
          </a:p>
        </p:txBody>
      </p:sp>
      <p:sp>
        <p:nvSpPr>
          <p:cNvPr id="6" name="Slide Number Placeholder 5"/>
          <p:cNvSpPr>
            <a:spLocks noGrp="1"/>
          </p:cNvSpPr>
          <p:nvPr>
            <p:ph type="sldNum" sz="quarter" idx="4"/>
          </p:nvPr>
        </p:nvSpPr>
        <p:spPr>
          <a:xfrm>
            <a:off x="3810000" y="6172200"/>
            <a:ext cx="1828800" cy="365125"/>
          </a:xfrm>
          <a:prstGeom prst="rect">
            <a:avLst/>
          </a:prstGeom>
        </p:spPr>
        <p:txBody>
          <a:bodyPr vert="horz" lIns="91440" tIns="45720" rIns="91440" bIns="45720" rtlCol="0" anchor="ctr"/>
          <a:lstStyle>
            <a:lvl1pPr algn="ctr">
              <a:defRPr sz="1200" b="1">
                <a:solidFill>
                  <a:schemeClr val="tx1">
                    <a:lumMod val="50000"/>
                    <a:lumOff val="50000"/>
                  </a:schemeClr>
                </a:solidFill>
              </a:defRPr>
            </a:lvl1pPr>
          </a:lstStyle>
          <a:p>
            <a:fld id="{A8A5026E-6CB4-4516-AF61-D4DDAD61676F}" type="slidenum">
              <a:rPr lang="ar-SA" smtClean="0"/>
              <a:t>‹#›</a:t>
            </a:fld>
            <a:endParaRPr lang="ar-SA"/>
          </a:p>
        </p:txBody>
      </p:sp>
    </p:spTree>
  </p:cSld>
  <p:clrMap bg1="lt1" tx1="dk1" bg2="lt2" tx2="dk2" accent1="accent1" accent2="accent2" accent3="accent3" accent4="accent4" accent5="accent5" accent6="accent6" hlink="hlink" folHlink="folHlink"/>
  <p:sldLayoutIdLst>
    <p:sldLayoutId id="2147483805" r:id="rId1"/>
    <p:sldLayoutId id="2147483806" r:id="rId2"/>
    <p:sldLayoutId id="2147483807" r:id="rId3"/>
    <p:sldLayoutId id="2147483808" r:id="rId4"/>
    <p:sldLayoutId id="2147483809" r:id="rId5"/>
    <p:sldLayoutId id="2147483810" r:id="rId6"/>
    <p:sldLayoutId id="2147483811" r:id="rId7"/>
    <p:sldLayoutId id="2147483812" r:id="rId8"/>
    <p:sldLayoutId id="2147483813" r:id="rId9"/>
    <p:sldLayoutId id="2147483814" r:id="rId10"/>
    <p:sldLayoutId id="2147483815" r:id="rId11"/>
  </p:sldLayoutIdLst>
  <p:timing>
    <p:tnLst>
      <p:par>
        <p:cTn id="1" dur="indefinite" restart="never" nodeType="tmRoot"/>
      </p:par>
    </p:tnLst>
  </p:timing>
  <p:txStyles>
    <p:titleStyle>
      <a:lvl1pPr marL="320040" indent="-320040" algn="r" defTabSz="914400" rtl="1" eaLnBrk="1" latinLnBrk="0" hangingPunct="1">
        <a:spcBef>
          <a:spcPct val="0"/>
        </a:spcBef>
        <a:buClr>
          <a:schemeClr val="accent6">
            <a:lumMod val="75000"/>
          </a:schemeClr>
        </a:buClr>
        <a:buSzPct val="128000"/>
        <a:buFont typeface="Georgia" pitchFamily="18" charset="0"/>
        <a:buChar char="*"/>
        <a:defRPr sz="4600" b="1" i="0" kern="1200">
          <a:gradFill>
            <a:gsLst>
              <a:gs pos="0">
                <a:schemeClr val="tx1"/>
              </a:gs>
              <a:gs pos="40000">
                <a:schemeClr val="tx1">
                  <a:lumMod val="75000"/>
                  <a:lumOff val="25000"/>
                </a:schemeClr>
              </a:gs>
              <a:gs pos="100000">
                <a:schemeClr val="tx2">
                  <a:alpha val="65000"/>
                </a:schemeClr>
              </a:gs>
            </a:gsLst>
            <a:lin ang="5400000" scaled="0"/>
          </a:gradFill>
          <a:effectLst>
            <a:reflection blurRad="6350" stA="55000" endA="300" endPos="45500" dir="5400000" sy="-100000" algn="bl" rotWithShape="0"/>
          </a:effectLst>
          <a:latin typeface="+mj-lt"/>
          <a:ea typeface="+mj-ea"/>
          <a:cs typeface="+mj-cs"/>
        </a:defRPr>
      </a:lvl1pPr>
      <a:lvl2pPr rtl="1" eaLnBrk="1" hangingPunct="1">
        <a:defRPr>
          <a:solidFill>
            <a:schemeClr val="tx2"/>
          </a:solidFill>
        </a:defRPr>
      </a:lvl2pPr>
      <a:lvl3pPr rtl="1" eaLnBrk="1" hangingPunct="1">
        <a:defRPr>
          <a:solidFill>
            <a:schemeClr val="tx2"/>
          </a:solidFill>
        </a:defRPr>
      </a:lvl3pPr>
      <a:lvl4pPr rtl="1" eaLnBrk="1" hangingPunct="1">
        <a:defRPr>
          <a:solidFill>
            <a:schemeClr val="tx2"/>
          </a:solidFill>
        </a:defRPr>
      </a:lvl4pPr>
      <a:lvl5pPr rtl="1" eaLnBrk="1" hangingPunct="1">
        <a:defRPr>
          <a:solidFill>
            <a:schemeClr val="tx2"/>
          </a:solidFill>
        </a:defRPr>
      </a:lvl5pPr>
      <a:lvl6pPr rtl="1" eaLnBrk="1" hangingPunct="1">
        <a:defRPr>
          <a:solidFill>
            <a:schemeClr val="tx2"/>
          </a:solidFill>
        </a:defRPr>
      </a:lvl6pPr>
      <a:lvl7pPr rtl="1" eaLnBrk="1" hangingPunct="1">
        <a:defRPr>
          <a:solidFill>
            <a:schemeClr val="tx2"/>
          </a:solidFill>
        </a:defRPr>
      </a:lvl7pPr>
      <a:lvl8pPr rtl="1" eaLnBrk="1" hangingPunct="1">
        <a:defRPr>
          <a:solidFill>
            <a:schemeClr val="tx2"/>
          </a:solidFill>
        </a:defRPr>
      </a:lvl8pPr>
      <a:lvl9pPr rtl="1" eaLnBrk="1" hangingPunct="1">
        <a:defRPr>
          <a:solidFill>
            <a:schemeClr val="tx2"/>
          </a:solidFill>
        </a:defRPr>
      </a:lvl9pPr>
    </p:titleStyle>
    <p:bodyStyle>
      <a:lvl1pPr marL="228600" indent="-182880" algn="r" defTabSz="914400" rtl="1" eaLnBrk="1" latinLnBrk="0" hangingPunct="1">
        <a:spcBef>
          <a:spcPct val="20000"/>
        </a:spcBef>
        <a:spcAft>
          <a:spcPts val="300"/>
        </a:spcAft>
        <a:buClr>
          <a:schemeClr val="accent6">
            <a:lumMod val="75000"/>
          </a:schemeClr>
        </a:buClr>
        <a:buSzPct val="130000"/>
        <a:buFont typeface="Georgia" pitchFamily="18" charset="0"/>
        <a:buChar char="*"/>
        <a:defRPr sz="2200" kern="1200">
          <a:solidFill>
            <a:schemeClr val="tx1">
              <a:lumMod val="75000"/>
              <a:lumOff val="25000"/>
            </a:schemeClr>
          </a:solidFill>
          <a:latin typeface="+mn-lt"/>
          <a:ea typeface="+mn-ea"/>
          <a:cs typeface="+mn-cs"/>
        </a:defRPr>
      </a:lvl1pPr>
      <a:lvl2pPr marL="548640" indent="-182880" algn="r" defTabSz="914400" rtl="1" eaLnBrk="1" latinLnBrk="0" hangingPunct="1">
        <a:spcBef>
          <a:spcPct val="20000"/>
        </a:spcBef>
        <a:spcAft>
          <a:spcPts val="300"/>
        </a:spcAft>
        <a:buClr>
          <a:schemeClr val="accent6">
            <a:lumMod val="75000"/>
          </a:schemeClr>
        </a:buClr>
        <a:buSzPct val="130000"/>
        <a:buFont typeface="Georgia" pitchFamily="18" charset="0"/>
        <a:buChar char="*"/>
        <a:defRPr sz="2000" kern="1200">
          <a:solidFill>
            <a:schemeClr val="tx1">
              <a:lumMod val="75000"/>
              <a:lumOff val="25000"/>
            </a:schemeClr>
          </a:solidFill>
          <a:latin typeface="+mn-lt"/>
          <a:ea typeface="+mn-ea"/>
          <a:cs typeface="+mn-cs"/>
        </a:defRPr>
      </a:lvl2pPr>
      <a:lvl3pPr marL="822960" indent="-182880" algn="r" defTabSz="914400" rtl="1" eaLnBrk="1" latinLnBrk="0" hangingPunct="1">
        <a:spcBef>
          <a:spcPct val="20000"/>
        </a:spcBef>
        <a:spcAft>
          <a:spcPts val="300"/>
        </a:spcAft>
        <a:buClr>
          <a:schemeClr val="accent6">
            <a:lumMod val="75000"/>
          </a:schemeClr>
        </a:buClr>
        <a:buSzPct val="130000"/>
        <a:buFont typeface="Georgia" pitchFamily="18" charset="0"/>
        <a:buChar char="*"/>
        <a:defRPr sz="1800" kern="1200">
          <a:solidFill>
            <a:schemeClr val="tx1">
              <a:lumMod val="75000"/>
              <a:lumOff val="25000"/>
            </a:schemeClr>
          </a:solidFill>
          <a:latin typeface="+mn-lt"/>
          <a:ea typeface="+mn-ea"/>
          <a:cs typeface="+mn-cs"/>
        </a:defRPr>
      </a:lvl3pPr>
      <a:lvl4pPr marL="1097280" indent="-182880" algn="r" defTabSz="914400" rtl="1" eaLnBrk="1" latinLnBrk="0" hangingPunct="1">
        <a:spcBef>
          <a:spcPct val="20000"/>
        </a:spcBef>
        <a:spcAft>
          <a:spcPts val="300"/>
        </a:spcAft>
        <a:buClr>
          <a:schemeClr val="accent6">
            <a:lumMod val="75000"/>
          </a:schemeClr>
        </a:buClr>
        <a:buSzPct val="130000"/>
        <a:buFont typeface="Georgia" pitchFamily="18" charset="0"/>
        <a:buChar char="*"/>
        <a:defRPr sz="1600" kern="1200">
          <a:solidFill>
            <a:schemeClr val="tx1">
              <a:lumMod val="75000"/>
              <a:lumOff val="25000"/>
            </a:schemeClr>
          </a:solidFill>
          <a:latin typeface="+mn-lt"/>
          <a:ea typeface="+mn-ea"/>
          <a:cs typeface="+mn-cs"/>
        </a:defRPr>
      </a:lvl4pPr>
      <a:lvl5pPr marL="1389888" indent="-182880" algn="r" defTabSz="914400" rtl="1"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5pPr>
      <a:lvl6pPr marL="1664208" indent="-182880" algn="r" defTabSz="914400" rtl="1"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6pPr>
      <a:lvl7pPr marL="1965960" indent="-182880" algn="r" defTabSz="914400" rtl="1"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7pPr>
      <a:lvl8pPr marL="2286000" indent="-182880" algn="r" defTabSz="914400" rtl="1"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8pPr>
      <a:lvl9pPr marL="2587752" indent="-182880" algn="r" defTabSz="914400" rtl="1"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9pPr>
    </p:bodyStyle>
    <p:otherStyle>
      <a:defPPr>
        <a:defRPr lang="en-US"/>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وان فرعي 2"/>
          <p:cNvSpPr>
            <a:spLocks noGrp="1"/>
          </p:cNvSpPr>
          <p:nvPr>
            <p:ph type="subTitle" idx="1"/>
          </p:nvPr>
        </p:nvSpPr>
        <p:spPr>
          <a:xfrm>
            <a:off x="1981200" y="3962400"/>
            <a:ext cx="5637010" cy="882119"/>
          </a:xfrm>
        </p:spPr>
        <p:txBody>
          <a:bodyPr/>
          <a:lstStyle/>
          <a:p>
            <a:pPr algn="ctr"/>
            <a:r>
              <a:rPr lang="ar-IQ" dirty="0" smtClean="0"/>
              <a:t>المرحلة الثانية</a:t>
            </a:r>
            <a:endParaRPr lang="ar-SA" dirty="0"/>
          </a:p>
        </p:txBody>
      </p:sp>
      <p:sp>
        <p:nvSpPr>
          <p:cNvPr id="2" name="عنوان 1"/>
          <p:cNvSpPr>
            <a:spLocks noGrp="1"/>
          </p:cNvSpPr>
          <p:nvPr>
            <p:ph type="ctrTitle"/>
          </p:nvPr>
        </p:nvSpPr>
        <p:spPr>
          <a:xfrm>
            <a:off x="1066800" y="1752600"/>
            <a:ext cx="7175351" cy="1793167"/>
          </a:xfrm>
        </p:spPr>
        <p:txBody>
          <a:bodyPr/>
          <a:lstStyle/>
          <a:p>
            <a:r>
              <a:rPr lang="ar-IQ" dirty="0" smtClean="0"/>
              <a:t>المحاضرة </a:t>
            </a:r>
            <a:r>
              <a:rPr lang="ar-IQ" dirty="0" smtClean="0"/>
              <a:t>الثامنة عشر </a:t>
            </a:r>
            <a:r>
              <a:rPr lang="ar-IQ" dirty="0" smtClean="0"/>
              <a:t>الاختبارات</a:t>
            </a:r>
            <a:endParaRPr lang="ar-SA" dirty="0"/>
          </a:p>
        </p:txBody>
      </p:sp>
    </p:spTree>
    <p:extLst>
      <p:ext uri="{BB962C8B-B14F-4D97-AF65-F5344CB8AC3E}">
        <p14:creationId xmlns:p14="http://schemas.microsoft.com/office/powerpoint/2010/main" val="2432472583"/>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sz="quarter" idx="13"/>
          </p:nvPr>
        </p:nvSpPr>
        <p:spPr>
          <a:xfrm>
            <a:off x="1143000" y="731520"/>
            <a:ext cx="7620000" cy="5821680"/>
          </a:xfrm>
        </p:spPr>
        <p:txBody>
          <a:bodyPr>
            <a:normAutofit/>
          </a:bodyPr>
          <a:lstStyle/>
          <a:p>
            <a:r>
              <a:rPr lang="ar-SA" dirty="0"/>
              <a:t>1:الصدق </a:t>
            </a:r>
            <a:r>
              <a:rPr lang="ar-SA" dirty="0" err="1"/>
              <a:t>التنبؤي</a:t>
            </a:r>
            <a:r>
              <a:rPr lang="ar-SA" dirty="0"/>
              <a:t>  </a:t>
            </a:r>
            <a:r>
              <a:rPr lang="en-US" dirty="0"/>
              <a:t>                        :</a:t>
            </a:r>
            <a:r>
              <a:rPr lang="en-US" dirty="0" err="1"/>
              <a:t>PredictiveValidity</a:t>
            </a:r>
            <a:r>
              <a:rPr lang="en-US" dirty="0"/>
              <a:t> </a:t>
            </a:r>
            <a:br>
              <a:rPr lang="en-US" dirty="0"/>
            </a:br>
            <a:r>
              <a:rPr lang="ar-SA" dirty="0"/>
              <a:t>يعد التنبؤ العلمي ، كما نعلم شرطاً أساسياً من شروط المعرفة العلمية ومن ثم فإن الصدق </a:t>
            </a:r>
            <a:r>
              <a:rPr lang="ar-SA" dirty="0" err="1"/>
              <a:t>التنبؤي</a:t>
            </a:r>
            <a:r>
              <a:rPr lang="ar-SA" dirty="0"/>
              <a:t> هو اختبار لمدى قدرة المقياس النفسي على التنبؤ بنتيجة معينة في المستقبل ويتم التحقق من الصدق </a:t>
            </a:r>
            <a:r>
              <a:rPr lang="ar-SA" dirty="0" err="1"/>
              <a:t>التنبؤي</a:t>
            </a:r>
            <a:r>
              <a:rPr lang="ar-SA" dirty="0"/>
              <a:t> للاختبار بمقارنة درجات المفحوصين على اختبار معين بسلوكهم التالي للمجتمع الأصلي ثم نتابع أفراد هذه العينة إلى أن نتوفر لدينا المعلومات التي تمكننا من تحديد مدى اتفاق الدرجات التي حصلوا عليها من الاختبار مع النتائج التي تمت ملاحظتها ورصدها بالفعل</a:t>
            </a:r>
            <a:r>
              <a:rPr lang="en-US" dirty="0"/>
              <a:t>. </a:t>
            </a:r>
            <a:r>
              <a:rPr lang="ar-SA" dirty="0"/>
              <a:t>يدل هذا النوع من الصدق على مدى الصحة التي يمكن أن نتوقع بها خاصية أو قدرة معينة لدى الأفراد من خلال اختبار يفترض أن يقيس </a:t>
            </a:r>
            <a:r>
              <a:rPr lang="ar-SA" dirty="0" err="1"/>
              <a:t>هذة</a:t>
            </a:r>
            <a:r>
              <a:rPr lang="ar-SA" dirty="0"/>
              <a:t> الخاصية. يعتبر هذا النوع من الصدق مؤشرا لنتيجة معينة في المستقبل حيث يقوم على أساس المقارنة بين درجات الأفراد في الاختبار وبين درجاتهم على محك يدل على أدائهم في المستقبل ، ويعتبر الاتفاق ( معامل الارتباط) بين درجات الاختبار ودرجات المحك هو معامل صدق الاختبار. وعليه فهو عبارة عن عمليات يمكن من خلالها حساب </a:t>
            </a:r>
          </a:p>
        </p:txBody>
      </p:sp>
    </p:spTree>
    <p:extLst>
      <p:ext uri="{BB962C8B-B14F-4D97-AF65-F5344CB8AC3E}">
        <p14:creationId xmlns:p14="http://schemas.microsoft.com/office/powerpoint/2010/main" val="894641152"/>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sz="quarter" idx="13"/>
          </p:nvPr>
        </p:nvSpPr>
        <p:spPr>
          <a:xfrm>
            <a:off x="609600" y="533400"/>
            <a:ext cx="8153400" cy="5867400"/>
          </a:xfrm>
        </p:spPr>
        <p:txBody>
          <a:bodyPr>
            <a:normAutofit/>
          </a:bodyPr>
          <a:lstStyle/>
          <a:p>
            <a:r>
              <a:rPr lang="ar-SA" dirty="0"/>
              <a:t>الارتباط بين درجات الاختبار وبين درجات محك خارجي مستقل. مثال اختبار القدرات للطلاب المتقدمين لكلية التربية الرياضية، والقدرة على الاستمرار بالدراسة معامل الارتباط العالي بين الاثنين مؤشر صدق تنبؤي.(( لو أمكننا إعداد اختبار قدرات للطلاب الذين انتهوا من دراستهم بالمرحلة الثانوية بهدف تحديد مدى النجاح الذي سيحققه هؤلاء الطلاب في دراستهم الجامعية , وجاءت درجة الارتباط عالية بين تحصيل هؤلاء الطلاب في الجامعة وبين درجاتهم في اختبار القدرات , فإننا نستطيع القول أن هذا الاختبار له قدرة </a:t>
            </a:r>
            <a:endParaRPr lang="en-US" dirty="0"/>
          </a:p>
          <a:p>
            <a:r>
              <a:rPr lang="ar-SA" dirty="0" err="1"/>
              <a:t>تنبؤية</a:t>
            </a:r>
            <a:r>
              <a:rPr lang="ar-SA" dirty="0"/>
              <a:t> كبيرة )) يراعى في هذا النوع من الصدق :</a:t>
            </a:r>
            <a:endParaRPr lang="en-US" dirty="0"/>
          </a:p>
          <a:p>
            <a:r>
              <a:rPr lang="ar-SA" dirty="0"/>
              <a:t>حساب القيمة </a:t>
            </a:r>
            <a:r>
              <a:rPr lang="ar-SA" dirty="0" err="1"/>
              <a:t>التنبؤية</a:t>
            </a:r>
            <a:r>
              <a:rPr lang="ar-SA" dirty="0"/>
              <a:t> للاختبار .</a:t>
            </a:r>
            <a:endParaRPr lang="en-US" dirty="0"/>
          </a:p>
          <a:p>
            <a:r>
              <a:rPr lang="ar-SA" dirty="0"/>
              <a:t>- الاعتماد على فكرة أن السلوك له صفة الثبات النسبي في المواقف المستقبلية .</a:t>
            </a:r>
            <a:endParaRPr lang="en-US" dirty="0"/>
          </a:p>
          <a:p>
            <a:r>
              <a:rPr lang="ar-SA" dirty="0"/>
              <a:t>- التنبؤ يحتاج إلى فترة بين تطبيق الاختبار ثم جمع البيانات عن المحك في فترة تالية للاختبار.</a:t>
            </a:r>
            <a:endParaRPr lang="en-US" dirty="0"/>
          </a:p>
        </p:txBody>
      </p:sp>
    </p:spTree>
    <p:extLst>
      <p:ext uri="{BB962C8B-B14F-4D97-AF65-F5344CB8AC3E}">
        <p14:creationId xmlns:p14="http://schemas.microsoft.com/office/powerpoint/2010/main" val="2348998946"/>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sz="quarter" idx="13"/>
          </p:nvPr>
        </p:nvSpPr>
        <p:spPr>
          <a:xfrm>
            <a:off x="1143000" y="731520"/>
            <a:ext cx="7467600" cy="5669280"/>
          </a:xfrm>
        </p:spPr>
        <p:txBody>
          <a:bodyPr>
            <a:normAutofit/>
          </a:bodyPr>
          <a:lstStyle/>
          <a:p>
            <a:r>
              <a:rPr lang="ar-SA" dirty="0"/>
              <a:t>-  الصدق التلازمي  </a:t>
            </a:r>
            <a:r>
              <a:rPr lang="en-US" dirty="0"/>
              <a:t>                                 Concurrent Validity</a:t>
            </a:r>
            <a:br>
              <a:rPr lang="en-US" dirty="0"/>
            </a:br>
            <a:r>
              <a:rPr lang="ar-SA" dirty="0"/>
              <a:t>يقوم الصدق </a:t>
            </a:r>
            <a:r>
              <a:rPr lang="ar-SA" dirty="0" err="1"/>
              <a:t>التنبؤي</a:t>
            </a:r>
            <a:r>
              <a:rPr lang="ar-SA" dirty="0"/>
              <a:t> على قياس قدرة الاختبار على التنبؤ بالسلوك المستقبلي للأفراد ، أما الصدق التلازمي فيستهدف محاولة رصد العلاقات بين درجات الاختبار ومؤشرات السلوك الفعلي القائم في نفس الوقت تقريباً ، وهو بذلك يمكن أن يعد سبيلاً للتغلب على مشكلات الصدق </a:t>
            </a:r>
            <a:r>
              <a:rPr lang="ar-SA" dirty="0" err="1"/>
              <a:t>التنبؤي</a:t>
            </a:r>
            <a:r>
              <a:rPr lang="ar-SA" dirty="0"/>
              <a:t> وما </a:t>
            </a:r>
            <a:r>
              <a:rPr lang="ar-SA" dirty="0" err="1"/>
              <a:t>يتطلبه</a:t>
            </a:r>
            <a:r>
              <a:rPr lang="ar-SA" dirty="0"/>
              <a:t> من وقت طويل</a:t>
            </a:r>
            <a:r>
              <a:rPr lang="en-US" dirty="0"/>
              <a:t>. </a:t>
            </a:r>
            <a:r>
              <a:rPr lang="ar-SA" dirty="0"/>
              <a:t>يمثل الصدق التلازمي العلاقة بين الاختبار ومحك موضوعي تجمع البيانات عليه وقت أو قبل إجراء الاختبار . أي التعرف على مدى ارتباط الدرجة على الاختبار </a:t>
            </a:r>
            <a:r>
              <a:rPr lang="ar-SA" dirty="0" err="1"/>
              <a:t>بمحكات</a:t>
            </a:r>
            <a:r>
              <a:rPr lang="ar-SA" dirty="0"/>
              <a:t> الأداء الراهنة أو مركز الفرد حاليا. يستخدم عندما يتلازم تطبيق الاختبار وتطبيق المحك معا ويصبح الهدف هو معرفة عما إذا كان كل من الاختبارين يقيسان خصائص قائمة بالفعل في وقت واحد ، وذلك بهدف تقدير الحالة الراهنة. وهو من انسب الأساليب ملائمة للاختبارات التشخيصية فإعداد اختبار لقياس السرعة لو ارتبط بدرجة أو تقدير المدرب أو المدرس لأفراد العينة </a:t>
            </a:r>
          </a:p>
        </p:txBody>
      </p:sp>
    </p:spTree>
    <p:extLst>
      <p:ext uri="{BB962C8B-B14F-4D97-AF65-F5344CB8AC3E}">
        <p14:creationId xmlns:p14="http://schemas.microsoft.com/office/powerpoint/2010/main" val="1161548461"/>
      </p:ext>
    </p:extLst>
  </p:cSld>
  <p:clrMapOvr>
    <a:masterClrMapping/>
  </p:clrMapOvr>
  <p:timing>
    <p:tnLst>
      <p:par>
        <p:cTn id="1" dur="indefinite" restart="never" nodeType="tmRoot"/>
      </p:par>
    </p:tnLst>
  </p:timing>
</p:sld>
</file>

<file path=ppt/theme/theme1.xml><?xml version="1.0" encoding="utf-8"?>
<a:theme xmlns:a="http://schemas.openxmlformats.org/drawingml/2006/main" name="دفق الهواء">
  <a:themeElements>
    <a:clrScheme name="دفق الهواء">
      <a:dk1>
        <a:sysClr val="windowText" lastClr="000000"/>
      </a:dk1>
      <a:lt1>
        <a:sysClr val="window" lastClr="FFFFFF"/>
      </a:lt1>
      <a:dk2>
        <a:srgbClr val="212745"/>
      </a:dk2>
      <a:lt2>
        <a:srgbClr val="B4DCFA"/>
      </a:lt2>
      <a:accent1>
        <a:srgbClr val="4E67C8"/>
      </a:accent1>
      <a:accent2>
        <a:srgbClr val="5ECCF3"/>
      </a:accent2>
      <a:accent3>
        <a:srgbClr val="A7EA52"/>
      </a:accent3>
      <a:accent4>
        <a:srgbClr val="5DCEAF"/>
      </a:accent4>
      <a:accent5>
        <a:srgbClr val="FF8021"/>
      </a:accent5>
      <a:accent6>
        <a:srgbClr val="F14124"/>
      </a:accent6>
      <a:hlink>
        <a:srgbClr val="56C7AA"/>
      </a:hlink>
      <a:folHlink>
        <a:srgbClr val="59A8D1"/>
      </a:folHlink>
    </a:clrScheme>
    <a:fontScheme name="دفق الهواء">
      <a:majorFont>
        <a:latin typeface="Trebuchet MS"/>
        <a:ea typeface=""/>
        <a:cs typeface=""/>
        <a:font script="Jpan" typeface="HGｺﾞｼｯｸM"/>
        <a:font script="Hang" typeface="HY그래픽B"/>
        <a:font script="Hans" typeface="方正姚体"/>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a:ea typeface=""/>
        <a:cs typeface=""/>
        <a:font script="Jpan" typeface="HGｺﾞｼｯｸM"/>
        <a:font script="Hang" typeface="HY그래픽M"/>
        <a:font script="Hans" typeface="方正姚体"/>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دفق الهواء">
      <a:fillStyleLst>
        <a:solidFill>
          <a:schemeClr val="phClr"/>
        </a:solidFill>
        <a:gradFill rotWithShape="1">
          <a:gsLst>
            <a:gs pos="28000">
              <a:schemeClr val="phClr">
                <a:tint val="18000"/>
                <a:satMod val="120000"/>
                <a:lumMod val="88000"/>
              </a:schemeClr>
            </a:gs>
            <a:gs pos="100000">
              <a:schemeClr val="phClr">
                <a:tint val="40000"/>
                <a:satMod val="100000"/>
                <a:lumMod val="78000"/>
              </a:schemeClr>
            </a:gs>
          </a:gsLst>
          <a:lin ang="5400000" scaled="0"/>
        </a:gradFill>
        <a:gradFill rotWithShape="1">
          <a:gsLst>
            <a:gs pos="0">
              <a:schemeClr val="phClr">
                <a:lumMod val="95000"/>
              </a:schemeClr>
            </a:gs>
            <a:gs pos="100000">
              <a:schemeClr val="phClr">
                <a:shade val="82000"/>
                <a:satMod val="125000"/>
                <a:lumMod val="74000"/>
              </a:schemeClr>
            </a:gs>
          </a:gsLst>
          <a:lin ang="5400000" scaled="0"/>
        </a:gradFill>
      </a:fillStyleLst>
      <a:lnStyleLst>
        <a:ln w="9525" cap="flat" cmpd="sng" algn="ctr">
          <a:solidFill>
            <a:schemeClr val="phClr"/>
          </a:solidFill>
          <a:prstDash val="solid"/>
        </a:ln>
        <a:ln w="15875" cap="flat" cmpd="sng" algn="ctr">
          <a:solidFill>
            <a:schemeClr val="phClr">
              <a:shade val="75000"/>
              <a:satMod val="125000"/>
              <a:lumMod val="75000"/>
            </a:schemeClr>
          </a:solidFill>
          <a:prstDash val="solid"/>
        </a:ln>
        <a:ln w="25400" cap="flat" cmpd="sng" algn="ctr">
          <a:solidFill>
            <a:schemeClr val="phClr"/>
          </a:solidFill>
          <a:prstDash val="solid"/>
        </a:ln>
      </a:lnStyleLst>
      <a:effectStyleLst>
        <a:effectStyle>
          <a:effectLst>
            <a:outerShdw blurRad="63500" dist="50800" dir="5400000" sx="98000" sy="98000" rotWithShape="0">
              <a:srgbClr val="000000">
                <a:alpha val="20000"/>
              </a:srgbClr>
            </a:outerShdw>
          </a:effectLst>
        </a:effectStyle>
        <a:effectStyle>
          <a:effectLst>
            <a:outerShdw blurRad="40005" dist="22984" dir="5400000" rotWithShape="0">
              <a:srgbClr val="000000">
                <a:alpha val="45000"/>
              </a:srgbClr>
            </a:outerShdw>
          </a:effectLst>
          <a:scene3d>
            <a:camera prst="orthographicFront">
              <a:rot lat="0" lon="0" rev="0"/>
            </a:camera>
            <a:lightRig rig="balanced" dir="tr"/>
          </a:scene3d>
          <a:sp3d prstMaterial="matte">
            <a:bevelT w="19050" h="38100"/>
          </a:sp3d>
        </a:effectStyle>
        <a:effectStyle>
          <a:effectLst>
            <a:reflection blurRad="38100" stA="26000" endPos="23000" dist="25400" dir="5400000" sy="-100000" rotWithShape="0"/>
          </a:effectLst>
          <a:scene3d>
            <a:camera prst="orthographicFront">
              <a:rot lat="0" lon="0" rev="0"/>
            </a:camera>
            <a:lightRig rig="balanced" dir="tr"/>
          </a:scene3d>
          <a:sp3d contourW="14605" prstMaterial="plastic">
            <a:bevelT w="50800"/>
            <a:contourClr>
              <a:schemeClr val="phClr">
                <a:shade val="30000"/>
                <a:satMod val="120000"/>
              </a:schemeClr>
            </a:contourClr>
          </a:sp3d>
        </a:effectStyle>
      </a:effectStyleLst>
      <a:bgFillStyleLst>
        <a:solidFill>
          <a:schemeClr val="phClr"/>
        </a:solidFill>
        <a:gradFill rotWithShape="1">
          <a:gsLst>
            <a:gs pos="0">
              <a:schemeClr val="phClr">
                <a:tint val="98000"/>
                <a:shade val="90000"/>
                <a:satMod val="160000"/>
                <a:lumMod val="100000"/>
              </a:schemeClr>
            </a:gs>
            <a:gs pos="60000">
              <a:schemeClr val="phClr">
                <a:tint val="95000"/>
                <a:shade val="100000"/>
                <a:satMod val="130000"/>
                <a:lumMod val="130000"/>
              </a:schemeClr>
            </a:gs>
            <a:gs pos="100000">
              <a:schemeClr val="phClr">
                <a:tint val="97000"/>
                <a:shade val="100000"/>
                <a:hueMod val="100000"/>
                <a:satMod val="140000"/>
                <a:lumMod val="80000"/>
              </a:schemeClr>
            </a:gs>
          </a:gsLst>
          <a:path path="circle">
            <a:fillToRect l="20000" t="10000" r="20000" b="60000"/>
          </a:path>
        </a:gradFill>
        <a:gradFill rotWithShape="1">
          <a:gsLst>
            <a:gs pos="0">
              <a:schemeClr val="phClr">
                <a:tint val="94000"/>
                <a:satMod val="160000"/>
                <a:lumMod val="160000"/>
              </a:schemeClr>
            </a:gs>
            <a:gs pos="42000">
              <a:schemeClr val="phClr">
                <a:tint val="94000"/>
                <a:shade val="94000"/>
                <a:satMod val="160000"/>
                <a:lumMod val="130000"/>
              </a:schemeClr>
            </a:gs>
            <a:gs pos="100000">
              <a:schemeClr val="phClr">
                <a:tint val="97000"/>
                <a:shade val="94000"/>
                <a:satMod val="180000"/>
                <a:lumMod val="84000"/>
              </a:schemeClr>
            </a:gs>
          </a:gsLst>
          <a:path path="circle">
            <a:fillToRect l="24000" t="44000" r="24000" b="12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55</TotalTime>
  <Words>142</Words>
  <Application>Microsoft Office PowerPoint</Application>
  <PresentationFormat>عرض على الشاشة (3:4)‏</PresentationFormat>
  <Paragraphs>9</Paragraphs>
  <Slides>4</Slides>
  <Notes>0</Notes>
  <HiddenSlides>0</HiddenSlides>
  <MMClips>0</MMClips>
  <ScaleCrop>false</ScaleCrop>
  <HeadingPairs>
    <vt:vector size="4" baseType="variant">
      <vt:variant>
        <vt:lpstr>نسق</vt:lpstr>
      </vt:variant>
      <vt:variant>
        <vt:i4>1</vt:i4>
      </vt:variant>
      <vt:variant>
        <vt:lpstr>عناوين الشرائح</vt:lpstr>
      </vt:variant>
      <vt:variant>
        <vt:i4>4</vt:i4>
      </vt:variant>
    </vt:vector>
  </HeadingPairs>
  <TitlesOfParts>
    <vt:vector size="5" baseType="lpstr">
      <vt:lpstr>دفق الهواء</vt:lpstr>
      <vt:lpstr>المحاضرة الثامنة عشر الاختبارات</vt:lpstr>
      <vt:lpstr>عرض تقديمي في PowerPoint</vt:lpstr>
      <vt:lpstr>عرض تقديمي في PowerPoint</vt:lpstr>
      <vt:lpstr>عرض تقديمي في PowerPoint</vt:lpstr>
    </vt:vector>
  </TitlesOfParts>
  <Company>Enjoy My Fine Releases.</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المحاضرة الاولى الاختبارات</dc:title>
  <dc:creator>DR.Ahmed Saker 2o1O</dc:creator>
  <cp:lastModifiedBy>DR.Ahmed Saker 2o1O</cp:lastModifiedBy>
  <cp:revision>40</cp:revision>
  <dcterms:created xsi:type="dcterms:W3CDTF">2018-12-12T18:24:25Z</dcterms:created>
  <dcterms:modified xsi:type="dcterms:W3CDTF">2018-12-12T20:37:43Z</dcterms:modified>
</cp:coreProperties>
</file>

<file path=docProps/thumbnail.jpeg>
</file>