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804" r:id="rId1"/>
  </p:sldMasterIdLst>
  <p:sldIdLst>
    <p:sldId id="256" r:id="rId2"/>
    <p:sldId id="280" r:id="rId3"/>
    <p:sldId id="281" r:id="rId4"/>
    <p:sldId id="282" r:id="rId5"/>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6" d="100"/>
          <a:sy n="66" d="100"/>
        </p:scale>
        <p:origin x="-1470" y="-108"/>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spTree>
      <p:nvGrpSpPr>
        <p:cNvPr id="1" name=""/>
        <p:cNvGrpSpPr/>
        <p:nvPr/>
      </p:nvGrpSpPr>
      <p:grpSpPr>
        <a:xfrm>
          <a:off x="0" y="0"/>
          <a:ext cx="0" cy="0"/>
          <a:chOff x="0" y="0"/>
          <a:chExt cx="0" cy="0"/>
        </a:xfrm>
      </p:grpSpPr>
      <p:sp>
        <p:nvSpPr>
          <p:cNvPr id="11" name="Rectangle 10"/>
          <p:cNvSpPr/>
          <p:nvPr/>
        </p:nvSpPr>
        <p:spPr>
          <a:xfrm>
            <a:off x="0" y="3866920"/>
            <a:ext cx="9144000" cy="299108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0" y="0"/>
            <a:ext cx="9144000" cy="386692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Rectangle 12"/>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Oval 13"/>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Subtitle 2"/>
          <p:cNvSpPr>
            <a:spLocks noGrp="1"/>
          </p:cNvSpPr>
          <p:nvPr>
            <p:ph type="subTitle" idx="1"/>
          </p:nvPr>
        </p:nvSpPr>
        <p:spPr>
          <a:xfrm>
            <a:off x="1473795" y="5052545"/>
            <a:ext cx="5637010" cy="882119"/>
          </a:xfrm>
        </p:spPr>
        <p:txBody>
          <a:bodyPr>
            <a:normAutofit/>
          </a:bodyPr>
          <a:lstStyle>
            <a:lvl1pPr marL="0" indent="0" algn="l">
              <a:buNone/>
              <a:defRPr sz="2200">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en-US" dirty="0"/>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
        <p:nvSpPr>
          <p:cNvPr id="2" name="Title 1"/>
          <p:cNvSpPr>
            <a:spLocks noGrp="1"/>
          </p:cNvSpPr>
          <p:nvPr>
            <p:ph type="ctrTitle"/>
          </p:nvPr>
        </p:nvSpPr>
        <p:spPr>
          <a:xfrm>
            <a:off x="817581" y="3132290"/>
            <a:ext cx="7175351" cy="1793167"/>
          </a:xfrm>
          <a:effectLst/>
        </p:spPr>
        <p:txBody>
          <a:bodyPr>
            <a:noAutofit/>
          </a:bodyPr>
          <a:lstStyle>
            <a:lvl1pPr marL="640080" indent="-457200" algn="l">
              <a:defRPr sz="5400"/>
            </a:lvl1pPr>
          </a:lstStyle>
          <a:p>
            <a:r>
              <a:rPr lang="ar-SA" smtClean="0"/>
              <a:t>انقر لتحرير نمط العنوان الرئيسي</a:t>
            </a:r>
            <a:endParaRPr lang="en-US" dirty="0"/>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a:p>
        </p:txBody>
      </p:sp>
      <p:sp>
        <p:nvSpPr>
          <p:cNvPr id="3" name="Vertical Text Placeholder 2"/>
          <p:cNvSpPr>
            <a:spLocks noGrp="1"/>
          </p:cNvSpPr>
          <p:nvPr>
            <p:ph type="body" orient="vert" idx="1"/>
          </p:nvPr>
        </p:nvSpPr>
        <p:spPr>
          <a:xfrm>
            <a:off x="1905000" y="731519"/>
            <a:ext cx="6400800" cy="3474720"/>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53758" y="376517"/>
            <a:ext cx="2057400" cy="5238339"/>
          </a:xfrm>
          <a:effectLst/>
        </p:spPr>
        <p:txBody>
          <a:bodyPr vert="eaVert"/>
          <a:lstStyle>
            <a:lvl1pPr algn="l">
              <a:defRPr/>
            </a:lvl1pPr>
          </a:lstStyle>
          <a:p>
            <a:r>
              <a:rPr lang="ar-SA" smtClean="0"/>
              <a:t>انقر لتحرير نمط العنوان الرئيسي</a:t>
            </a:r>
            <a:endParaRPr lang="en-US"/>
          </a:p>
        </p:txBody>
      </p:sp>
      <p:sp>
        <p:nvSpPr>
          <p:cNvPr id="3" name="Vertical Text Placeholder 2"/>
          <p:cNvSpPr>
            <a:spLocks noGrp="1"/>
          </p:cNvSpPr>
          <p:nvPr>
            <p:ph type="body" orient="vert" idx="1"/>
          </p:nvPr>
        </p:nvSpPr>
        <p:spPr>
          <a:xfrm>
            <a:off x="3324113" y="731519"/>
            <a:ext cx="4829287" cy="4894729"/>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
        <p:nvSpPr>
          <p:cNvPr id="8" name="Title 7"/>
          <p:cNvSpPr>
            <a:spLocks noGrp="1"/>
          </p:cNvSpPr>
          <p:nvPr>
            <p:ph type="title"/>
          </p:nvPr>
        </p:nvSpPr>
        <p:spPr/>
        <p:txBody>
          <a:bodyPr/>
          <a:lstStyle/>
          <a:p>
            <a:r>
              <a:rPr lang="ar-SA" smtClean="0"/>
              <a:t>انقر لتحرير نمط العنوان الرئيسي</a:t>
            </a:r>
            <a:endParaRPr lang="en-US"/>
          </a:p>
        </p:txBody>
      </p:sp>
      <p:sp>
        <p:nvSpPr>
          <p:cNvPr id="10" name="Content Placeholder 9"/>
          <p:cNvSpPr>
            <a:spLocks noGrp="1"/>
          </p:cNvSpPr>
          <p:nvPr>
            <p:ph sz="quarter" idx="13"/>
          </p:nvPr>
        </p:nvSpPr>
        <p:spPr>
          <a:xfrm>
            <a:off x="1143000" y="731520"/>
            <a:ext cx="6400800" cy="347472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7" name="Rectangle 6"/>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2033195" y="2172648"/>
            <a:ext cx="5966666" cy="2423346"/>
          </a:xfrm>
          <a:effectLst/>
        </p:spPr>
        <p:txBody>
          <a:bodyPr anchor="b"/>
          <a:lstStyle>
            <a:lvl1pPr algn="r">
              <a:defRPr sz="4600" b="1" cap="none" baseline="0"/>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2022438" y="4607511"/>
            <a:ext cx="5970494" cy="835460"/>
          </a:xfrm>
        </p:spPr>
        <p:txBody>
          <a:bodyPr anchor="t"/>
          <a:lstStyle>
            <a:lvl1pPr marL="0" indent="0" algn="r">
              <a:buNone/>
              <a:defRPr sz="20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70D6A155-5C99-47AA-BA48-8E11419D2EE5}" type="datetimeFigureOut">
              <a:rPr lang="ar-SA" smtClean="0"/>
              <a:t>04/04/1440</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A8A5026E-6CB4-4516-AF61-D4DDAD61676F}" type="slidenum">
              <a:rPr lang="ar-SA" smtClean="0"/>
              <a:t>‹#›</a:t>
            </a:fld>
            <a:endParaRPr lang="ar-SA"/>
          </a:p>
        </p:txBody>
      </p:sp>
      <p:sp>
        <p:nvSpPr>
          <p:cNvPr id="8" name="Title 7"/>
          <p:cNvSpPr>
            <a:spLocks noGrp="1"/>
          </p:cNvSpPr>
          <p:nvPr>
            <p:ph type="title"/>
          </p:nvPr>
        </p:nvSpPr>
        <p:spPr/>
        <p:txBody>
          <a:bodyPr/>
          <a:lstStyle/>
          <a:p>
            <a:r>
              <a:rPr lang="ar-SA" smtClean="0"/>
              <a:t>انقر لتحرير نمط العنوان الرئيسي</a:t>
            </a:r>
            <a:endParaRPr lang="en-US"/>
          </a:p>
        </p:txBody>
      </p:sp>
      <p:sp>
        <p:nvSpPr>
          <p:cNvPr id="9" name="Content Placeholder 8"/>
          <p:cNvSpPr>
            <a:spLocks noGrp="1"/>
          </p:cNvSpPr>
          <p:nvPr>
            <p:ph sz="quarter" idx="13"/>
          </p:nvPr>
        </p:nvSpPr>
        <p:spPr>
          <a:xfrm>
            <a:off x="1142999" y="731519"/>
            <a:ext cx="3346704" cy="347472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11" name="Content Placeholder 10"/>
          <p:cNvSpPr>
            <a:spLocks noGrp="1"/>
          </p:cNvSpPr>
          <p:nvPr>
            <p:ph sz="quarter" idx="14"/>
          </p:nvPr>
        </p:nvSpPr>
        <p:spPr>
          <a:xfrm>
            <a:off x="4645152" y="731520"/>
            <a:ext cx="3346704" cy="347472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143000"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Content Placeholder 3"/>
          <p:cNvSpPr>
            <a:spLocks noGrp="1"/>
          </p:cNvSpPr>
          <p:nvPr>
            <p:ph sz="half" idx="2"/>
          </p:nvPr>
        </p:nvSpPr>
        <p:spPr>
          <a:xfrm>
            <a:off x="1156447" y="1400327"/>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Text Placeholder 4"/>
          <p:cNvSpPr>
            <a:spLocks noGrp="1"/>
          </p:cNvSpPr>
          <p:nvPr>
            <p:ph type="body" sz="quarter" idx="3"/>
          </p:nvPr>
        </p:nvSpPr>
        <p:spPr>
          <a:xfrm>
            <a:off x="4647302"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ctr" defTabSz="914400" rtl="0" eaLnBrk="1" latinLnBrk="0" hangingPunct="1">
              <a:spcBef>
                <a:spcPct val="20000"/>
              </a:spcBef>
              <a:spcAft>
                <a:spcPts val="300"/>
              </a:spcAft>
              <a:buClr>
                <a:schemeClr val="accent6">
                  <a:lumMod val="75000"/>
                </a:schemeClr>
              </a:buClr>
              <a:buSzPct val="130000"/>
              <a:buFont typeface="Georgia" pitchFamily="18" charset="0"/>
              <a:buNone/>
            </a:pPr>
            <a:r>
              <a:rPr lang="ar-SA" smtClean="0"/>
              <a:t>انقر لتحرير أنماط النص الرئيسي</a:t>
            </a:r>
          </a:p>
        </p:txBody>
      </p:sp>
      <p:sp>
        <p:nvSpPr>
          <p:cNvPr id="6" name="Content Placeholder 5"/>
          <p:cNvSpPr>
            <a:spLocks noGrp="1"/>
          </p:cNvSpPr>
          <p:nvPr>
            <p:ph sz="quarter" idx="4"/>
          </p:nvPr>
        </p:nvSpPr>
        <p:spPr>
          <a:xfrm>
            <a:off x="4645025" y="1399032"/>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7" name="Date Placeholder 6"/>
          <p:cNvSpPr>
            <a:spLocks noGrp="1"/>
          </p:cNvSpPr>
          <p:nvPr>
            <p:ph type="dt" sz="half" idx="10"/>
          </p:nvPr>
        </p:nvSpPr>
        <p:spPr/>
        <p:txBody>
          <a:bodyPr/>
          <a:lstStyle/>
          <a:p>
            <a:fld id="{70D6A155-5C99-47AA-BA48-8E11419D2EE5}" type="datetimeFigureOut">
              <a:rPr lang="ar-SA" smtClean="0"/>
              <a:t>04/04/1440</a:t>
            </a:fld>
            <a:endParaRPr lang="ar-SA"/>
          </a:p>
        </p:txBody>
      </p:sp>
      <p:sp>
        <p:nvSpPr>
          <p:cNvPr id="8" name="Footer Placeholder 7"/>
          <p:cNvSpPr>
            <a:spLocks noGrp="1"/>
          </p:cNvSpPr>
          <p:nvPr>
            <p:ph type="ftr" sz="quarter" idx="11"/>
          </p:nvPr>
        </p:nvSpPr>
        <p:spPr/>
        <p:txBody>
          <a:bodyPr/>
          <a:lstStyle/>
          <a:p>
            <a:endParaRPr lang="ar-SA"/>
          </a:p>
        </p:txBody>
      </p:sp>
      <p:sp>
        <p:nvSpPr>
          <p:cNvPr id="9" name="Slide Number Placeholder 8"/>
          <p:cNvSpPr>
            <a:spLocks noGrp="1"/>
          </p:cNvSpPr>
          <p:nvPr>
            <p:ph type="sldNum" sz="quarter" idx="12"/>
          </p:nvPr>
        </p:nvSpPr>
        <p:spPr/>
        <p:txBody>
          <a:bodyPr/>
          <a:lstStyle/>
          <a:p>
            <a:fld id="{A8A5026E-6CB4-4516-AF61-D4DDAD61676F}" type="slidenum">
              <a:rPr lang="ar-SA" smtClean="0"/>
              <a:t>‹#›</a:t>
            </a:fld>
            <a:endParaRPr lang="ar-SA"/>
          </a:p>
        </p:txBody>
      </p:sp>
      <p:sp>
        <p:nvSpPr>
          <p:cNvPr id="10" name="Title 9"/>
          <p:cNvSpPr>
            <a:spLocks noGrp="1"/>
          </p:cNvSpPr>
          <p:nvPr>
            <p:ph type="title"/>
          </p:nvPr>
        </p:nvSpPr>
        <p:spPr/>
        <p:txBody>
          <a:bodyPr/>
          <a:lstStyle/>
          <a:p>
            <a:r>
              <a:rPr lang="ar-SA" smtClean="0"/>
              <a:t>انقر لتحرير نمط العنوان الرئيسي</a:t>
            </a:r>
            <a:endParaRPr lang="en-US" dirty="0"/>
          </a:p>
        </p:txBody>
      </p:sp>
    </p:spTree>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Date Placeholder 2"/>
          <p:cNvSpPr>
            <a:spLocks noGrp="1"/>
          </p:cNvSpPr>
          <p:nvPr>
            <p:ph type="dt" sz="half" idx="10"/>
          </p:nvPr>
        </p:nvSpPr>
        <p:spPr/>
        <p:txBody>
          <a:bodyPr/>
          <a:lstStyle/>
          <a:p>
            <a:fld id="{70D6A155-5C99-47AA-BA48-8E11419D2EE5}" type="datetimeFigureOut">
              <a:rPr lang="ar-SA" smtClean="0"/>
              <a:t>04/04/1440</a:t>
            </a:fld>
            <a:endParaRPr lang="ar-SA"/>
          </a:p>
        </p:txBody>
      </p:sp>
      <p:sp>
        <p:nvSpPr>
          <p:cNvPr id="4" name="Footer Placeholder 3"/>
          <p:cNvSpPr>
            <a:spLocks noGrp="1"/>
          </p:cNvSpPr>
          <p:nvPr>
            <p:ph type="ftr" sz="quarter" idx="11"/>
          </p:nvPr>
        </p:nvSpPr>
        <p:spPr/>
        <p:txBody>
          <a:bodyPr/>
          <a:lstStyle/>
          <a:p>
            <a:endParaRPr lang="ar-SA"/>
          </a:p>
        </p:txBody>
      </p:sp>
      <p:sp>
        <p:nvSpPr>
          <p:cNvPr id="5" name="Slide Number Placeholder 4"/>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0D6A155-5C99-47AA-BA48-8E11419D2EE5}" type="datetimeFigureOut">
              <a:rPr lang="ar-SA" smtClean="0"/>
              <a:t>04/04/1440</a:t>
            </a:fld>
            <a:endParaRPr lang="ar-SA"/>
          </a:p>
        </p:txBody>
      </p:sp>
      <p:sp>
        <p:nvSpPr>
          <p:cNvPr id="3" name="Footer Placeholder 2"/>
          <p:cNvSpPr>
            <a:spLocks noGrp="1"/>
          </p:cNvSpPr>
          <p:nvPr>
            <p:ph type="ftr" sz="quarter" idx="11"/>
          </p:nvPr>
        </p:nvSpPr>
        <p:spPr/>
        <p:txBody>
          <a:bodyPr/>
          <a:lstStyle/>
          <a:p>
            <a:endParaRPr lang="ar-SA"/>
          </a:p>
        </p:txBody>
      </p:sp>
      <p:sp>
        <p:nvSpPr>
          <p:cNvPr id="4" name="Slide Number Placeholder 3"/>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839095" y="2209800"/>
            <a:ext cx="3636085" cy="1258493"/>
          </a:xfrm>
          <a:effectLst/>
        </p:spPr>
        <p:txBody>
          <a:bodyPr anchor="b">
            <a:noAutofit/>
          </a:bodyPr>
          <a:lstStyle>
            <a:lvl1pPr marL="228600" indent="-228600" algn="l">
              <a:defRPr sz="2800" b="1">
                <a:effectLst/>
              </a:defRPr>
            </a:lvl1pPr>
          </a:lstStyle>
          <a:p>
            <a:r>
              <a:rPr lang="ar-SA" smtClean="0"/>
              <a:t>انقر لتحرير نمط العنوان الرئيسي</a:t>
            </a:r>
            <a:endParaRPr lang="en-US" dirty="0"/>
          </a:p>
        </p:txBody>
      </p:sp>
      <p:sp>
        <p:nvSpPr>
          <p:cNvPr id="3" name="Content Placeholder 2"/>
          <p:cNvSpPr>
            <a:spLocks noGrp="1"/>
          </p:cNvSpPr>
          <p:nvPr>
            <p:ph idx="1"/>
          </p:nvPr>
        </p:nvSpPr>
        <p:spPr>
          <a:xfrm>
            <a:off x="4593515" y="731520"/>
            <a:ext cx="4017085" cy="4894730"/>
          </a:xfrm>
        </p:spPr>
        <p:txBody>
          <a:bodyPr anchor="ctr"/>
          <a:lstStyle>
            <a:lvl1pPr>
              <a:defRPr sz="2200"/>
            </a:lvl1pPr>
            <a:lvl2pPr>
              <a:defRPr sz="2000"/>
            </a:lvl2pPr>
            <a:lvl3pPr>
              <a:defRPr sz="1800"/>
            </a:lvl3pPr>
            <a:lvl4pPr>
              <a:defRPr sz="1600"/>
            </a:lvl4pPr>
            <a:lvl5pPr>
              <a:defRPr sz="14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Text Placeholder 3"/>
          <p:cNvSpPr>
            <a:spLocks noGrp="1"/>
          </p:cNvSpPr>
          <p:nvPr>
            <p:ph type="body" sz="half" idx="2"/>
          </p:nvPr>
        </p:nvSpPr>
        <p:spPr>
          <a:xfrm>
            <a:off x="1075765" y="3497802"/>
            <a:ext cx="3388660" cy="213951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70D6A155-5C99-47AA-BA48-8E11419D2EE5}" type="datetimeFigureOut">
              <a:rPr lang="ar-SA" smtClean="0"/>
              <a:t>04/04/1440</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صورة ذو تسمية توضيحية">
    <p:spTree>
      <p:nvGrpSpPr>
        <p:cNvPr id="1" name=""/>
        <p:cNvGrpSpPr/>
        <p:nvPr/>
      </p:nvGrpSpPr>
      <p:grpSpPr>
        <a:xfrm>
          <a:off x="0" y="0"/>
          <a:ext cx="0" cy="0"/>
          <a:chOff x="0" y="0"/>
          <a:chExt cx="0" cy="0"/>
        </a:xfrm>
      </p:grpSpPr>
      <p:sp>
        <p:nvSpPr>
          <p:cNvPr id="8" name="Rectangle 7"/>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Rectangle 9"/>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Oval 10"/>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p:cNvSpPr>
            <a:spLocks noGrp="1"/>
          </p:cNvSpPr>
          <p:nvPr>
            <p:ph type="pic" idx="1"/>
          </p:nvPr>
        </p:nvSpPr>
        <p:spPr>
          <a:xfrm>
            <a:off x="4475175" y="1143000"/>
            <a:ext cx="4114800" cy="3127806"/>
          </a:xfrm>
          <a:prstGeom prst="roundRect">
            <a:avLst>
              <a:gd name="adj" fmla="val 4230"/>
            </a:avLst>
          </a:prstGeom>
          <a:solidFill>
            <a:schemeClr val="bg2">
              <a:lumMod val="90000"/>
            </a:schemeClr>
          </a:solidFill>
          <a:effectLst>
            <a:reflection blurRad="4350" stA="23000" endA="300" endPos="28000" dir="5400000" sy="-100000" algn="bl" rotWithShape="0"/>
          </a:effectLst>
          <a:scene3d>
            <a:camera prst="perspectiveContrastingLeftFacing" fov="1800000">
              <a:rot lat="300000" lon="2100000" rev="0"/>
            </a:camera>
            <a:lightRig rig="balanced" dir="t"/>
          </a:scene3d>
          <a:sp3d>
            <a:bevelT w="50800" h="50800"/>
          </a:sp3d>
        </p:spPr>
        <p:txBody>
          <a:bodyPr>
            <a:normAutofit/>
            <a:flatTx/>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ar-SA" smtClean="0"/>
              <a:t>انقر فوق الأيقونة لإضافة صورة</a:t>
            </a:r>
            <a:endParaRPr lang="en-US" dirty="0"/>
          </a:p>
        </p:txBody>
      </p:sp>
      <p:sp>
        <p:nvSpPr>
          <p:cNvPr id="4" name="Text Placeholder 3"/>
          <p:cNvSpPr>
            <a:spLocks noGrp="1"/>
          </p:cNvSpPr>
          <p:nvPr>
            <p:ph type="body" sz="half" idx="2"/>
          </p:nvPr>
        </p:nvSpPr>
        <p:spPr>
          <a:xfrm>
            <a:off x="877887" y="1010486"/>
            <a:ext cx="3694114" cy="2163020"/>
          </a:xfrm>
        </p:spPr>
        <p:txBody>
          <a:bodyPr anchor="b"/>
          <a:lstStyle>
            <a:lvl1pPr marL="182880" indent="-182880">
              <a:buFont typeface="Georgia" pitchFamily="18" charset="0"/>
              <a:buChar char="*"/>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70D6A155-5C99-47AA-BA48-8E11419D2EE5}" type="datetimeFigureOut">
              <a:rPr lang="ar-SA" smtClean="0"/>
              <a:t>04/04/1440</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A8A5026E-6CB4-4516-AF61-D4DDAD61676F}" type="slidenum">
              <a:rPr lang="ar-SA" smtClean="0"/>
              <a:t>‹#›</a:t>
            </a:fld>
            <a:endParaRPr lang="ar-SA"/>
          </a:p>
        </p:txBody>
      </p:sp>
      <p:sp>
        <p:nvSpPr>
          <p:cNvPr id="2" name="Title 1"/>
          <p:cNvSpPr>
            <a:spLocks noGrp="1"/>
          </p:cNvSpPr>
          <p:nvPr>
            <p:ph type="title"/>
          </p:nvPr>
        </p:nvSpPr>
        <p:spPr>
          <a:xfrm>
            <a:off x="727268" y="4464421"/>
            <a:ext cx="6383538" cy="1143000"/>
          </a:xfrm>
        </p:spPr>
        <p:txBody>
          <a:bodyPr anchor="b">
            <a:noAutofit/>
          </a:bodyPr>
          <a:lstStyle>
            <a:lvl1pPr algn="l">
              <a:defRPr sz="4600" b="1"/>
            </a:lvl1pPr>
          </a:lstStyle>
          <a:p>
            <a:r>
              <a:rPr lang="ar-SA" smtClean="0"/>
              <a:t>انقر لتحرير نمط العنوان الرئيسي</a:t>
            </a:r>
            <a:endParaRPr lang="en-US" dirty="0"/>
          </a:p>
        </p:txBody>
      </p:sp>
    </p:spTree>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7" name="Rectangle 6"/>
          <p:cNvSpPr/>
          <p:nvPr/>
        </p:nvSpPr>
        <p:spPr>
          <a:xfrm>
            <a:off x="0" y="5105400"/>
            <a:ext cx="9144000" cy="175260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510540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3768304"/>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6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793289" y="4372168"/>
            <a:ext cx="6512511" cy="1143000"/>
          </a:xfrm>
          <a:prstGeom prst="rect">
            <a:avLst/>
          </a:prstGeom>
          <a:effectLst/>
        </p:spPr>
        <p:txBody>
          <a:bodyPr vert="horz" lIns="91440" tIns="45720" rIns="91440" bIns="45720" rtlCol="0" anchor="t" anchorCtr="0">
            <a:noAutofit/>
          </a:body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1143000" y="732260"/>
            <a:ext cx="6400800" cy="3474720"/>
          </a:xfrm>
          <a:prstGeom prst="rect">
            <a:avLst/>
          </a:prstGeom>
        </p:spPr>
        <p:txBody>
          <a:bodyPr vert="horz" lIns="91440" tIns="45720" rIns="91440" bIns="45720" rtlCol="0">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2"/>
          </p:nvPr>
        </p:nvSpPr>
        <p:spPr>
          <a:xfrm>
            <a:off x="6172200" y="6172200"/>
            <a:ext cx="2514600" cy="365125"/>
          </a:xfrm>
          <a:prstGeom prst="rect">
            <a:avLst/>
          </a:prstGeom>
        </p:spPr>
        <p:txBody>
          <a:bodyPr vert="horz" lIns="91440" tIns="45720" rIns="91440" bIns="45720" rtlCol="0" anchor="ctr"/>
          <a:lstStyle>
            <a:lvl1pPr algn="r">
              <a:defRPr sz="1100" b="1">
                <a:solidFill>
                  <a:schemeClr val="tx1">
                    <a:lumMod val="50000"/>
                    <a:lumOff val="50000"/>
                  </a:schemeClr>
                </a:solidFill>
              </a:defRPr>
            </a:lvl1pPr>
          </a:lstStyle>
          <a:p>
            <a:fld id="{70D6A155-5C99-47AA-BA48-8E11419D2EE5}" type="datetimeFigureOut">
              <a:rPr lang="ar-SA" smtClean="0"/>
              <a:t>04/04/1440</a:t>
            </a:fld>
            <a:endParaRPr lang="ar-SA"/>
          </a:p>
        </p:txBody>
      </p:sp>
      <p:sp>
        <p:nvSpPr>
          <p:cNvPr id="5" name="Footer Placeholder 4"/>
          <p:cNvSpPr>
            <a:spLocks noGrp="1"/>
          </p:cNvSpPr>
          <p:nvPr>
            <p:ph type="ftr" sz="quarter" idx="3"/>
          </p:nvPr>
        </p:nvSpPr>
        <p:spPr>
          <a:xfrm>
            <a:off x="457199" y="6172200"/>
            <a:ext cx="3352801" cy="365125"/>
          </a:xfrm>
          <a:prstGeom prst="rect">
            <a:avLst/>
          </a:prstGeom>
        </p:spPr>
        <p:txBody>
          <a:bodyPr vert="horz" lIns="91440" tIns="45720" rIns="91440" bIns="45720" rtlCol="0" anchor="ctr"/>
          <a:lstStyle>
            <a:lvl1pPr algn="l">
              <a:defRPr sz="1100" b="1">
                <a:solidFill>
                  <a:schemeClr val="tx1">
                    <a:lumMod val="50000"/>
                    <a:lumOff val="50000"/>
                  </a:schemeClr>
                </a:solidFill>
              </a:defRPr>
            </a:lvl1pPr>
          </a:lstStyle>
          <a:p>
            <a:endParaRPr lang="ar-SA"/>
          </a:p>
        </p:txBody>
      </p:sp>
      <p:sp>
        <p:nvSpPr>
          <p:cNvPr id="6" name="Slide Number Placeholder 5"/>
          <p:cNvSpPr>
            <a:spLocks noGrp="1"/>
          </p:cNvSpPr>
          <p:nvPr>
            <p:ph type="sldNum" sz="quarter" idx="4"/>
          </p:nvPr>
        </p:nvSpPr>
        <p:spPr>
          <a:xfrm>
            <a:off x="3810000" y="6172200"/>
            <a:ext cx="1828800" cy="365125"/>
          </a:xfrm>
          <a:prstGeom prst="rect">
            <a:avLst/>
          </a:prstGeom>
        </p:spPr>
        <p:txBody>
          <a:bodyPr vert="horz" lIns="91440" tIns="45720" rIns="91440" bIns="45720" rtlCol="0" anchor="ctr"/>
          <a:lstStyle>
            <a:lvl1pPr algn="ctr">
              <a:defRPr sz="1200" b="1">
                <a:solidFill>
                  <a:schemeClr val="tx1">
                    <a:lumMod val="50000"/>
                    <a:lumOff val="50000"/>
                  </a:schemeClr>
                </a:solidFill>
              </a:defRPr>
            </a:lvl1pPr>
          </a:lstStyle>
          <a:p>
            <a:fld id="{A8A5026E-6CB4-4516-AF61-D4DDAD61676F}"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805" r:id="rId1"/>
    <p:sldLayoutId id="2147483806" r:id="rId2"/>
    <p:sldLayoutId id="2147483807" r:id="rId3"/>
    <p:sldLayoutId id="2147483808" r:id="rId4"/>
    <p:sldLayoutId id="2147483809" r:id="rId5"/>
    <p:sldLayoutId id="2147483810" r:id="rId6"/>
    <p:sldLayoutId id="2147483811" r:id="rId7"/>
    <p:sldLayoutId id="2147483812" r:id="rId8"/>
    <p:sldLayoutId id="2147483813" r:id="rId9"/>
    <p:sldLayoutId id="2147483814" r:id="rId10"/>
    <p:sldLayoutId id="2147483815" r:id="rId11"/>
  </p:sldLayoutIdLst>
  <p:timing>
    <p:tnLst>
      <p:par>
        <p:cTn id="1" dur="indefinite" restart="never" nodeType="tmRoot"/>
      </p:par>
    </p:tnLst>
  </p:timing>
  <p:txStyles>
    <p:titleStyle>
      <a:lvl1pPr marL="320040" indent="-320040" algn="r" defTabSz="914400" rtl="1" eaLnBrk="1" latinLnBrk="0" hangingPunct="1">
        <a:spcBef>
          <a:spcPct val="0"/>
        </a:spcBef>
        <a:buClr>
          <a:schemeClr val="accent6">
            <a:lumMod val="75000"/>
          </a:schemeClr>
        </a:buClr>
        <a:buSzPct val="128000"/>
        <a:buFont typeface="Georgia" pitchFamily="18" charset="0"/>
        <a:buChar char="*"/>
        <a:defRPr sz="4600" b="1" i="0" kern="120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defRPr>
      </a:lvl1pPr>
      <a:lvl2pPr rtl="1" eaLnBrk="1" hangingPunct="1">
        <a:defRPr>
          <a:solidFill>
            <a:schemeClr val="tx2"/>
          </a:solidFill>
        </a:defRPr>
      </a:lvl2pPr>
      <a:lvl3pPr rtl="1" eaLnBrk="1" hangingPunct="1">
        <a:defRPr>
          <a:solidFill>
            <a:schemeClr val="tx2"/>
          </a:solidFill>
        </a:defRPr>
      </a:lvl3pPr>
      <a:lvl4pPr rtl="1" eaLnBrk="1" hangingPunct="1">
        <a:defRPr>
          <a:solidFill>
            <a:schemeClr val="tx2"/>
          </a:solidFill>
        </a:defRPr>
      </a:lvl4pPr>
      <a:lvl5pPr rtl="1" eaLnBrk="1" hangingPunct="1">
        <a:defRPr>
          <a:solidFill>
            <a:schemeClr val="tx2"/>
          </a:solidFill>
        </a:defRPr>
      </a:lvl5pPr>
      <a:lvl6pPr rtl="1" eaLnBrk="1" hangingPunct="1">
        <a:defRPr>
          <a:solidFill>
            <a:schemeClr val="tx2"/>
          </a:solidFill>
        </a:defRPr>
      </a:lvl6pPr>
      <a:lvl7pPr rtl="1" eaLnBrk="1" hangingPunct="1">
        <a:defRPr>
          <a:solidFill>
            <a:schemeClr val="tx2"/>
          </a:solidFill>
        </a:defRPr>
      </a:lvl7pPr>
      <a:lvl8pPr rtl="1" eaLnBrk="1" hangingPunct="1">
        <a:defRPr>
          <a:solidFill>
            <a:schemeClr val="tx2"/>
          </a:solidFill>
        </a:defRPr>
      </a:lvl8pPr>
      <a:lvl9pPr rtl="1" eaLnBrk="1" hangingPunct="1">
        <a:defRPr>
          <a:solidFill>
            <a:schemeClr val="tx2"/>
          </a:solidFill>
        </a:defRPr>
      </a:lvl9pPr>
    </p:titleStyle>
    <p:bodyStyle>
      <a:lvl1pPr marL="22860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2200" kern="1200">
          <a:solidFill>
            <a:schemeClr val="tx1">
              <a:lumMod val="75000"/>
              <a:lumOff val="25000"/>
            </a:schemeClr>
          </a:solidFill>
          <a:latin typeface="+mn-lt"/>
          <a:ea typeface="+mn-ea"/>
          <a:cs typeface="+mn-cs"/>
        </a:defRPr>
      </a:lvl1pPr>
      <a:lvl2pPr marL="54864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2000" kern="1200">
          <a:solidFill>
            <a:schemeClr val="tx1">
              <a:lumMod val="75000"/>
              <a:lumOff val="25000"/>
            </a:schemeClr>
          </a:solidFill>
          <a:latin typeface="+mn-lt"/>
          <a:ea typeface="+mn-ea"/>
          <a:cs typeface="+mn-cs"/>
        </a:defRPr>
      </a:lvl2pPr>
      <a:lvl3pPr marL="82296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800" kern="1200">
          <a:solidFill>
            <a:schemeClr val="tx1">
              <a:lumMod val="75000"/>
              <a:lumOff val="25000"/>
            </a:schemeClr>
          </a:solidFill>
          <a:latin typeface="+mn-lt"/>
          <a:ea typeface="+mn-ea"/>
          <a:cs typeface="+mn-cs"/>
        </a:defRPr>
      </a:lvl3pPr>
      <a:lvl4pPr marL="109728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600" kern="1200">
          <a:solidFill>
            <a:schemeClr val="tx1">
              <a:lumMod val="75000"/>
              <a:lumOff val="25000"/>
            </a:schemeClr>
          </a:solidFill>
          <a:latin typeface="+mn-lt"/>
          <a:ea typeface="+mn-ea"/>
          <a:cs typeface="+mn-cs"/>
        </a:defRPr>
      </a:lvl4pPr>
      <a:lvl5pPr marL="1389888"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5pPr>
      <a:lvl6pPr marL="1664208"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6pPr>
      <a:lvl7pPr marL="196596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7pPr>
      <a:lvl8pPr marL="228600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8pPr>
      <a:lvl9pPr marL="2587752"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وان فرعي 2"/>
          <p:cNvSpPr>
            <a:spLocks noGrp="1"/>
          </p:cNvSpPr>
          <p:nvPr>
            <p:ph type="subTitle" idx="1"/>
          </p:nvPr>
        </p:nvSpPr>
        <p:spPr>
          <a:xfrm>
            <a:off x="1981200" y="3962400"/>
            <a:ext cx="5637010" cy="882119"/>
          </a:xfrm>
        </p:spPr>
        <p:txBody>
          <a:bodyPr/>
          <a:lstStyle/>
          <a:p>
            <a:pPr algn="ctr"/>
            <a:r>
              <a:rPr lang="ar-IQ" dirty="0" smtClean="0"/>
              <a:t>المرحلة الثانية</a:t>
            </a:r>
            <a:endParaRPr lang="ar-SA" dirty="0"/>
          </a:p>
        </p:txBody>
      </p:sp>
      <p:sp>
        <p:nvSpPr>
          <p:cNvPr id="2" name="عنوان 1"/>
          <p:cNvSpPr>
            <a:spLocks noGrp="1"/>
          </p:cNvSpPr>
          <p:nvPr>
            <p:ph type="ctrTitle"/>
          </p:nvPr>
        </p:nvSpPr>
        <p:spPr>
          <a:xfrm>
            <a:off x="1066800" y="1752600"/>
            <a:ext cx="7175351" cy="1793167"/>
          </a:xfrm>
        </p:spPr>
        <p:txBody>
          <a:bodyPr/>
          <a:lstStyle/>
          <a:p>
            <a:r>
              <a:rPr lang="ar-IQ" dirty="0" smtClean="0"/>
              <a:t>المحاضرة </a:t>
            </a:r>
            <a:r>
              <a:rPr lang="ar-IQ" dirty="0" smtClean="0"/>
              <a:t>الثانية عشر </a:t>
            </a:r>
            <a:r>
              <a:rPr lang="ar-IQ" dirty="0" smtClean="0"/>
              <a:t>الاختبارات</a:t>
            </a:r>
            <a:endParaRPr lang="ar-SA" dirty="0"/>
          </a:p>
        </p:txBody>
      </p:sp>
    </p:spTree>
    <p:extLst>
      <p:ext uri="{BB962C8B-B14F-4D97-AF65-F5344CB8AC3E}">
        <p14:creationId xmlns:p14="http://schemas.microsoft.com/office/powerpoint/2010/main" val="243247258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1143000" y="731520"/>
            <a:ext cx="7620000" cy="5821680"/>
          </a:xfrm>
        </p:spPr>
        <p:txBody>
          <a:bodyPr>
            <a:normAutofit fontScale="92500"/>
          </a:bodyPr>
          <a:lstStyle/>
          <a:p>
            <a:r>
              <a:rPr lang="ar-SA" b="1" dirty="0"/>
              <a:t>ثانيا: التقويم من حيث توقيت إجرائه:</a:t>
            </a:r>
            <a:endParaRPr lang="en-US" dirty="0"/>
          </a:p>
          <a:p>
            <a:r>
              <a:rPr lang="ar-SA" dirty="0"/>
              <a:t>1- التقويم المبدئي أو القبلي(المبكر): إن التقويم المبدئي أو القبلي يتم قبل تقديم البرنامج </a:t>
            </a:r>
            <a:r>
              <a:rPr lang="ar-SA" dirty="0" err="1"/>
              <a:t>التعليمى</a:t>
            </a:r>
            <a:r>
              <a:rPr lang="ar-SA" dirty="0"/>
              <a:t> أو </a:t>
            </a:r>
            <a:r>
              <a:rPr lang="ar-SA" dirty="0" err="1"/>
              <a:t>التدريسى</a:t>
            </a:r>
            <a:r>
              <a:rPr lang="ar-SA" dirty="0"/>
              <a:t> بالفعل وذلك لتحديد نقطة البداية الصحيحة للتعليم أو التدريب وفيه يتم تحديد ما يتوافر من خصائص أو سمات ترتبط بموضوع التعلم </a:t>
            </a:r>
            <a:r>
              <a:rPr lang="ar-SA" dirty="0" err="1"/>
              <a:t>أى</a:t>
            </a:r>
            <a:r>
              <a:rPr lang="ar-SA" dirty="0"/>
              <a:t> أن هذا النوع من التقويم يقوم بدور تشخيصي هام ومن أمثلة ذلك ما يلى : أ - تشخيص نقائص المتطلبات السابقة للبرنامج وقد يتطلب ذلك الأمر تعديل البرنامج حتى يمكن للدارس اكتساب هذه المتطلبات السابقة ويعد هذا أحد مجالات التعليم أو التدريب </a:t>
            </a:r>
            <a:r>
              <a:rPr lang="ar-SA" dirty="0" err="1"/>
              <a:t>التعويضى</a:t>
            </a:r>
            <a:r>
              <a:rPr lang="ar-SA" dirty="0"/>
              <a:t> . ب- تشخيص مدى الاتقان </a:t>
            </a:r>
            <a:r>
              <a:rPr lang="ar-SA" dirty="0" err="1"/>
              <a:t>القبلى</a:t>
            </a:r>
            <a:r>
              <a:rPr lang="ar-SA" dirty="0"/>
              <a:t> لأهداف البرنامج فقد نجد أن بعض الدراسين يحرزون بالفعل جميع أهداف البرنامج أو عدد كبير منها وفى هذه الحالة فإنهم إما أن ينتقلون إلى مستوى كبير منها وفى هذه الحالة فإنهم إما أن ينتقلون إلى مستوى أعلى </a:t>
            </a:r>
            <a:r>
              <a:rPr lang="ar-SA" dirty="0" err="1"/>
              <a:t>فى</a:t>
            </a:r>
            <a:r>
              <a:rPr lang="ar-SA" dirty="0"/>
              <a:t> برنامج آخر أو تتمدد لهم نقطة بداية أخرى ملائمة . ج- تفاعل السمات المعالجات ومن أهم التطورات </a:t>
            </a:r>
            <a:r>
              <a:rPr lang="ar-SA" dirty="0" err="1"/>
              <a:t>التى</a:t>
            </a:r>
            <a:r>
              <a:rPr lang="ar-SA" dirty="0"/>
              <a:t> أحدثتها البرامج الجديدة الاعتراف بأنه لا توجد طريقة واحد </a:t>
            </a:r>
            <a:r>
              <a:rPr lang="ar-SA" dirty="0" err="1"/>
              <a:t>هى</a:t>
            </a:r>
            <a:r>
              <a:rPr lang="ar-SA" dirty="0"/>
              <a:t> الأفضل من غيرها </a:t>
            </a:r>
            <a:r>
              <a:rPr lang="ar-SA" dirty="0" err="1"/>
              <a:t>فى</a:t>
            </a:r>
            <a:r>
              <a:rPr lang="ar-SA" dirty="0"/>
              <a:t> تنظيم مادة التعليم أو تعليمها ولهذا تتوافر بدائل متعددة من الطرق والأساليب والاستراتيجيات والمحتوى بحيث تتهيأ مسارات بديلة لتحقيق نفس الأهداف .</a:t>
            </a:r>
            <a:endParaRPr lang="en-US" dirty="0"/>
          </a:p>
          <a:p>
            <a:endParaRPr lang="ar-SA" dirty="0"/>
          </a:p>
        </p:txBody>
      </p:sp>
    </p:spTree>
    <p:extLst>
      <p:ext uri="{BB962C8B-B14F-4D97-AF65-F5344CB8AC3E}">
        <p14:creationId xmlns:p14="http://schemas.microsoft.com/office/powerpoint/2010/main" val="37783815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1143000" y="731520"/>
            <a:ext cx="7543800" cy="5669280"/>
          </a:xfrm>
        </p:spPr>
        <p:txBody>
          <a:bodyPr>
            <a:normAutofit/>
          </a:bodyPr>
          <a:lstStyle/>
          <a:p>
            <a:r>
              <a:rPr lang="ar-SA" dirty="0"/>
              <a:t> 2- التقويم </a:t>
            </a:r>
            <a:r>
              <a:rPr lang="ar-SA" dirty="0" err="1"/>
              <a:t>التكوينى</a:t>
            </a:r>
            <a:r>
              <a:rPr lang="ar-SA" dirty="0"/>
              <a:t> أو البنائي : ويشير فؤاد أبو حطب وآخرون نقلاً عن </a:t>
            </a:r>
            <a:r>
              <a:rPr lang="ar-SA" dirty="0" err="1"/>
              <a:t>سكيرفن</a:t>
            </a:r>
            <a:r>
              <a:rPr lang="ar-SA" dirty="0"/>
              <a:t> أن من الممارسات المعتادة أنه طالما يصل البرنامج إلى النهاية فإن كل شخص مرتبط به يقدم الأدلة على حاجته إلى التعديل ولذلك اقتراح تقويم المنهج أو البرنامج أثناء بنائه أو تجريبه وذلك بجمع البيانات الملائمة </a:t>
            </a:r>
            <a:r>
              <a:rPr lang="ar-SA" dirty="0" err="1"/>
              <a:t>والتى</a:t>
            </a:r>
            <a:r>
              <a:rPr lang="ar-SA" dirty="0"/>
              <a:t> يمكن الاعتماد عليها </a:t>
            </a:r>
            <a:r>
              <a:rPr lang="ar-SA" dirty="0" err="1"/>
              <a:t>فى</a:t>
            </a:r>
            <a:r>
              <a:rPr lang="ar-SA" dirty="0"/>
              <a:t> </a:t>
            </a:r>
            <a:r>
              <a:rPr lang="ar-SA" dirty="0" err="1"/>
              <a:t>أى</a:t>
            </a:r>
            <a:r>
              <a:rPr lang="ar-SA" dirty="0"/>
              <a:t> تعديل تدخله عليه وقد استخدم هذا المصطلح </a:t>
            </a:r>
            <a:r>
              <a:rPr lang="ar-SA" dirty="0" err="1"/>
              <a:t>فى</a:t>
            </a:r>
            <a:r>
              <a:rPr lang="ar-SA" dirty="0"/>
              <a:t> الأغراض العامة للتعليم وليس لبناء المناهج أو البرامج وتطويرها فحسب وأصبح معناه ( استخدام التقويم المنظم خلال مسار عملية التعليم أو التدريب بغرض تحسين هذه العمليات ، فإنه يصبح أكثر وظيفة </a:t>
            </a:r>
            <a:r>
              <a:rPr lang="ar-SA" dirty="0" err="1"/>
              <a:t>فى</a:t>
            </a:r>
            <a:r>
              <a:rPr lang="ar-SA" dirty="0"/>
              <a:t> تحسين المنظومة وتتلخص أهم أغراضه فيه :</a:t>
            </a:r>
            <a:endParaRPr lang="en-US" dirty="0"/>
          </a:p>
        </p:txBody>
      </p:sp>
    </p:spTree>
    <p:extLst>
      <p:ext uri="{BB962C8B-B14F-4D97-AF65-F5344CB8AC3E}">
        <p14:creationId xmlns:p14="http://schemas.microsoft.com/office/powerpoint/2010/main" val="64526369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1143000" y="731520"/>
            <a:ext cx="7620000" cy="5745480"/>
          </a:xfrm>
        </p:spPr>
        <p:txBody>
          <a:bodyPr>
            <a:normAutofit/>
          </a:bodyPr>
          <a:lstStyle/>
          <a:p>
            <a:r>
              <a:rPr lang="ar-SA" dirty="0"/>
              <a:t>1-تقديم المعونة للمتعلم بحيث يصل به إلى مستوى الإتقان .</a:t>
            </a:r>
            <a:endParaRPr lang="en-US" dirty="0"/>
          </a:p>
          <a:p>
            <a:r>
              <a:rPr lang="ar-SA" dirty="0"/>
              <a:t>2-تحسين عملية التعلم والتعليم والتدريب من خلال تحليل المتوالية الكلية للبرامج إلى   وحدات أصغر يتم تعلمها بالمعدل المناسب لكل دارس وتقويمه للتأكد من الإتقان .</a:t>
            </a:r>
            <a:endParaRPr lang="en-US" dirty="0"/>
          </a:p>
          <a:p>
            <a:r>
              <a:rPr lang="ar-SA" dirty="0"/>
              <a:t>3-مكافئة أو تعزيز الدارسين تعزيزاً إيجابياً على إحرازهم للإتقان أو اقترابهم منه . </a:t>
            </a:r>
            <a:endParaRPr lang="en-US" dirty="0"/>
          </a:p>
          <a:p>
            <a:r>
              <a:rPr lang="ar-SA" dirty="0"/>
              <a:t>4-التغذية الراجعة المعلوماتية </a:t>
            </a:r>
            <a:r>
              <a:rPr lang="ar-SA" dirty="0" err="1"/>
              <a:t>التى</a:t>
            </a:r>
            <a:r>
              <a:rPr lang="ar-SA" dirty="0"/>
              <a:t> تخبر الدارس بما تعلمه وبما لا يزال </a:t>
            </a:r>
            <a:r>
              <a:rPr lang="ar-SA" dirty="0" err="1"/>
              <a:t>فى</a:t>
            </a:r>
            <a:r>
              <a:rPr lang="ar-SA" dirty="0"/>
              <a:t> حاجه إلى تعلمه كما تخبر العناصر الأخرى </a:t>
            </a:r>
            <a:r>
              <a:rPr lang="ar-SA" dirty="0" err="1"/>
              <a:t>فى</a:t>
            </a:r>
            <a:r>
              <a:rPr lang="ar-SA" dirty="0"/>
              <a:t> منظومة البرنامج بأوجه القصور .</a:t>
            </a:r>
            <a:endParaRPr lang="en-US" dirty="0"/>
          </a:p>
          <a:p>
            <a:r>
              <a:rPr lang="ar-SA" dirty="0"/>
              <a:t>5-تشخيص صعوبات التعليم وتحديد أسبابها </a:t>
            </a:r>
            <a:r>
              <a:rPr lang="ar-SA" dirty="0" err="1"/>
              <a:t>فى</a:t>
            </a:r>
            <a:r>
              <a:rPr lang="ar-SA" dirty="0"/>
              <a:t> ضوء التحليل </a:t>
            </a:r>
            <a:r>
              <a:rPr lang="ar-SA" dirty="0" err="1"/>
              <a:t>البنائى</a:t>
            </a:r>
            <a:r>
              <a:rPr lang="ar-SA" dirty="0"/>
              <a:t> للبرنامج </a:t>
            </a:r>
            <a:r>
              <a:rPr lang="ar-SA" dirty="0" err="1"/>
              <a:t>فى</a:t>
            </a:r>
            <a:r>
              <a:rPr lang="ar-SA" dirty="0"/>
              <a:t> علاقتها بأخطاء الدارس .</a:t>
            </a:r>
            <a:endParaRPr lang="en-US" dirty="0"/>
          </a:p>
          <a:p>
            <a:r>
              <a:rPr lang="ar-SA" dirty="0"/>
              <a:t>6-توصيف الطرق العلاجية البديلة </a:t>
            </a:r>
            <a:r>
              <a:rPr lang="ar-SA" dirty="0" err="1"/>
              <a:t>فى</a:t>
            </a:r>
            <a:r>
              <a:rPr lang="ar-SA" dirty="0"/>
              <a:t> ضوء تشخيص مواضع الصعوبة </a:t>
            </a:r>
            <a:r>
              <a:rPr lang="ar-SA" dirty="0" err="1"/>
              <a:t>فى</a:t>
            </a:r>
            <a:r>
              <a:rPr lang="ar-SA" dirty="0"/>
              <a:t> التعليم وأسبابها . </a:t>
            </a:r>
            <a:endParaRPr lang="en-US" dirty="0"/>
          </a:p>
          <a:p>
            <a:endParaRPr lang="ar-SA" dirty="0"/>
          </a:p>
        </p:txBody>
      </p:sp>
    </p:spTree>
    <p:extLst>
      <p:ext uri="{BB962C8B-B14F-4D97-AF65-F5344CB8AC3E}">
        <p14:creationId xmlns:p14="http://schemas.microsoft.com/office/powerpoint/2010/main" val="214491487"/>
      </p:ext>
    </p:extLst>
  </p:cSld>
  <p:clrMapOvr>
    <a:masterClrMapping/>
  </p:clrMapOvr>
  <p:timing>
    <p:tnLst>
      <p:par>
        <p:cTn id="1" dur="indefinite" restart="never" nodeType="tmRoot"/>
      </p:par>
    </p:tnLst>
  </p:timing>
</p:sld>
</file>

<file path=ppt/theme/theme1.xml><?xml version="1.0" encoding="utf-8"?>
<a:theme xmlns:a="http://schemas.openxmlformats.org/drawingml/2006/main" name="دفق الهواء">
  <a:themeElements>
    <a:clrScheme name="دفق الهواء">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دفق الهواء">
      <a:majorFont>
        <a:latin typeface="Trebuchet MS"/>
        <a:ea typeface=""/>
        <a:cs typeface=""/>
        <a:font script="Jpan" typeface="HGｺﾞｼｯｸM"/>
        <a:font script="Hang" typeface="HY그래픽B"/>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HGｺﾞｼｯｸM"/>
        <a:font script="Hang" typeface="HY그래픽M"/>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دفق الهواء">
      <a:fillStyleLst>
        <a:solidFill>
          <a:schemeClr val="phClr"/>
        </a:solidFill>
        <a:gradFill rotWithShape="1">
          <a:gsLst>
            <a:gs pos="28000">
              <a:schemeClr val="phClr">
                <a:tint val="18000"/>
                <a:satMod val="120000"/>
                <a:lumMod val="88000"/>
              </a:schemeClr>
            </a:gs>
            <a:gs pos="100000">
              <a:schemeClr val="phClr">
                <a:tint val="40000"/>
                <a:satMod val="100000"/>
                <a:lumMod val="78000"/>
              </a:schemeClr>
            </a:gs>
          </a:gsLst>
          <a:lin ang="5400000" scaled="0"/>
        </a:gradFill>
        <a:gradFill rotWithShape="1">
          <a:gsLst>
            <a:gs pos="0">
              <a:schemeClr val="phClr">
                <a:lumMod val="95000"/>
              </a:schemeClr>
            </a:gs>
            <a:gs pos="100000">
              <a:schemeClr val="phClr">
                <a:shade val="82000"/>
                <a:satMod val="125000"/>
                <a:lumMod val="74000"/>
              </a:schemeClr>
            </a:gs>
          </a:gsLst>
          <a:lin ang="5400000" scaled="0"/>
        </a:gradFill>
      </a:fillStyleLst>
      <a:lnStyleLst>
        <a:ln w="9525" cap="flat" cmpd="sng" algn="ctr">
          <a:solidFill>
            <a:schemeClr val="phClr"/>
          </a:solidFill>
          <a:prstDash val="solid"/>
        </a:ln>
        <a:ln w="15875" cap="flat" cmpd="sng" algn="ctr">
          <a:solidFill>
            <a:schemeClr val="phClr">
              <a:shade val="75000"/>
              <a:satMod val="125000"/>
              <a:lumMod val="75000"/>
            </a:schemeClr>
          </a:solidFill>
          <a:prstDash val="solid"/>
        </a:ln>
        <a:ln w="25400" cap="flat" cmpd="sng" algn="ctr">
          <a:solidFill>
            <a:schemeClr val="phClr"/>
          </a:solidFill>
          <a:prstDash val="solid"/>
        </a:ln>
      </a:lnStyleLst>
      <a:effectStyleLst>
        <a:effectStyle>
          <a:effectLst>
            <a:outerShdw blurRad="63500" dist="50800" dir="5400000" sx="98000" sy="98000" rotWithShape="0">
              <a:srgbClr val="000000">
                <a:alpha val="20000"/>
              </a:srgbClr>
            </a:outerShdw>
          </a:effectLst>
        </a:effectStyle>
        <a:effectStyle>
          <a:effectLst>
            <a:outerShdw blurRad="40005" dist="22984" dir="5400000" rotWithShape="0">
              <a:srgbClr val="000000">
                <a:alpha val="45000"/>
              </a:srgbClr>
            </a:outerShdw>
          </a:effectLst>
          <a:scene3d>
            <a:camera prst="orthographicFront">
              <a:rot lat="0" lon="0" rev="0"/>
            </a:camera>
            <a:lightRig rig="balanced" dir="tr"/>
          </a:scene3d>
          <a:sp3d prstMaterial="matte">
            <a:bevelT w="19050" h="38100"/>
          </a:sp3d>
        </a:effectStyle>
        <a:effectStyle>
          <a:effectLst>
            <a:reflection blurRad="38100" stA="26000" endPos="23000" dist="25400" dir="5400000" sy="-100000" rotWithShape="0"/>
          </a:effectLst>
          <a:scene3d>
            <a:camera prst="orthographicFront">
              <a:rot lat="0" lon="0" rev="0"/>
            </a:camera>
            <a:lightRig rig="balanced" dir="tr"/>
          </a:scene3d>
          <a:sp3d contourW="14605" prstMaterial="plastic">
            <a:bevelT w="50800"/>
            <a:contourClr>
              <a:schemeClr val="phClr">
                <a:shade val="30000"/>
                <a:satMod val="120000"/>
              </a:schemeClr>
            </a:contourClr>
          </a:sp3d>
        </a:effectStyle>
      </a:effectStyleLst>
      <a:bgFillStyleLst>
        <a:solidFill>
          <a:schemeClr val="phClr"/>
        </a:solidFill>
        <a:gradFill rotWithShape="1">
          <a:gsLst>
            <a:gs pos="0">
              <a:schemeClr val="phClr">
                <a:tint val="98000"/>
                <a:shade val="90000"/>
                <a:satMod val="160000"/>
                <a:lumMod val="100000"/>
              </a:schemeClr>
            </a:gs>
            <a:gs pos="60000">
              <a:schemeClr val="phClr">
                <a:tint val="95000"/>
                <a:shade val="100000"/>
                <a:satMod val="130000"/>
                <a:lumMod val="130000"/>
              </a:schemeClr>
            </a:gs>
            <a:gs pos="100000">
              <a:schemeClr val="phClr">
                <a:tint val="97000"/>
                <a:shade val="100000"/>
                <a:hueMod val="100000"/>
                <a:satMod val="140000"/>
                <a:lumMod val="80000"/>
              </a:schemeClr>
            </a:gs>
          </a:gsLst>
          <a:path path="circle">
            <a:fillToRect l="20000" t="10000" r="20000" b="60000"/>
          </a:path>
        </a:gradFill>
        <a:gradFill rotWithShape="1">
          <a:gsLst>
            <a:gs pos="0">
              <a:schemeClr val="phClr">
                <a:tint val="94000"/>
                <a:satMod val="160000"/>
                <a:lumMod val="160000"/>
              </a:schemeClr>
            </a:gs>
            <a:gs pos="42000">
              <a:schemeClr val="phClr">
                <a:tint val="94000"/>
                <a:shade val="94000"/>
                <a:satMod val="160000"/>
                <a:lumMod val="130000"/>
              </a:schemeClr>
            </a:gs>
            <a:gs pos="100000">
              <a:schemeClr val="phClr">
                <a:tint val="97000"/>
                <a:shade val="94000"/>
                <a:satMod val="180000"/>
                <a:lumMod val="84000"/>
              </a:schemeClr>
            </a:gs>
          </a:gsLst>
          <a:path path="circle">
            <a:fillToRect l="24000" t="44000" r="24000" b="12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55</TotalTime>
  <Words>399</Words>
  <Application>Microsoft Office PowerPoint</Application>
  <PresentationFormat>عرض على الشاشة (3:4)‏</PresentationFormat>
  <Paragraphs>11</Paragraphs>
  <Slides>4</Slides>
  <Notes>0</Notes>
  <HiddenSlides>0</HiddenSlides>
  <MMClips>0</MMClips>
  <ScaleCrop>false</ScaleCrop>
  <HeadingPairs>
    <vt:vector size="4" baseType="variant">
      <vt:variant>
        <vt:lpstr>نسق</vt:lpstr>
      </vt:variant>
      <vt:variant>
        <vt:i4>1</vt:i4>
      </vt:variant>
      <vt:variant>
        <vt:lpstr>عناوين الشرائح</vt:lpstr>
      </vt:variant>
      <vt:variant>
        <vt:i4>4</vt:i4>
      </vt:variant>
    </vt:vector>
  </HeadingPairs>
  <TitlesOfParts>
    <vt:vector size="5" baseType="lpstr">
      <vt:lpstr>دفق الهواء</vt:lpstr>
      <vt:lpstr>المحاضرة الثانية عشر الاختبارات</vt:lpstr>
      <vt:lpstr>عرض تقديمي في PowerPoint</vt:lpstr>
      <vt:lpstr>عرض تقديمي في PowerPoint</vt:lpstr>
      <vt:lpstr>عرض تقديمي في PowerPoint</vt:lpstr>
    </vt:vector>
  </TitlesOfParts>
  <Company>Enjoy My Fine Releases.</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المحاضرة الاولى الاختبارات</dc:title>
  <dc:creator>DR.Ahmed Saker 2o1O</dc:creator>
  <cp:lastModifiedBy>DR.Ahmed Saker 2o1O</cp:lastModifiedBy>
  <cp:revision>40</cp:revision>
  <dcterms:created xsi:type="dcterms:W3CDTF">2018-12-12T18:24:25Z</dcterms:created>
  <dcterms:modified xsi:type="dcterms:W3CDTF">2018-12-12T20:26:36Z</dcterms:modified>
</cp:coreProperties>
</file>

<file path=docProps/thumbnail.jpeg>
</file>