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ar-IQ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26E9FD-CEDA-4C9B-868C-B15F26CEA51B}" type="datetimeFigureOut">
              <a:rPr lang="ar-IQ" smtClean="0"/>
              <a:t>10/03/1441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2EA09-1BE0-4E7F-A25B-9BAC85022E52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34208878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26E9FD-CEDA-4C9B-868C-B15F26CEA51B}" type="datetimeFigureOut">
              <a:rPr lang="ar-IQ" smtClean="0"/>
              <a:t>10/03/1441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2EA09-1BE0-4E7F-A25B-9BAC85022E52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24462519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26E9FD-CEDA-4C9B-868C-B15F26CEA51B}" type="datetimeFigureOut">
              <a:rPr lang="ar-IQ" smtClean="0"/>
              <a:t>10/03/1441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2EA09-1BE0-4E7F-A25B-9BAC85022E52}" type="slidenum">
              <a:rPr lang="ar-IQ" smtClean="0"/>
              <a:t>‹#›</a:t>
            </a:fld>
            <a:endParaRPr lang="ar-IQ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61008721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26E9FD-CEDA-4C9B-868C-B15F26CEA51B}" type="datetimeFigureOut">
              <a:rPr lang="ar-IQ" smtClean="0"/>
              <a:t>10/03/1441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2EA09-1BE0-4E7F-A25B-9BAC85022E52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127068964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26E9FD-CEDA-4C9B-868C-B15F26CEA51B}" type="datetimeFigureOut">
              <a:rPr lang="ar-IQ" smtClean="0"/>
              <a:t>10/03/1441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2EA09-1BE0-4E7F-A25B-9BAC85022E52}" type="slidenum">
              <a:rPr lang="ar-IQ" smtClean="0"/>
              <a:t>‹#›</a:t>
            </a:fld>
            <a:endParaRPr lang="ar-IQ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20764887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26E9FD-CEDA-4C9B-868C-B15F26CEA51B}" type="datetimeFigureOut">
              <a:rPr lang="ar-IQ" smtClean="0"/>
              <a:t>10/03/1441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2EA09-1BE0-4E7F-A25B-9BAC85022E52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230670446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26E9FD-CEDA-4C9B-868C-B15F26CEA51B}" type="datetimeFigureOut">
              <a:rPr lang="ar-IQ" smtClean="0"/>
              <a:t>10/03/1441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2EA09-1BE0-4E7F-A25B-9BAC85022E52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178816360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26E9FD-CEDA-4C9B-868C-B15F26CEA51B}" type="datetimeFigureOut">
              <a:rPr lang="ar-IQ" smtClean="0"/>
              <a:t>10/03/1441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2EA09-1BE0-4E7F-A25B-9BAC85022E52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35666572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26E9FD-CEDA-4C9B-868C-B15F26CEA51B}" type="datetimeFigureOut">
              <a:rPr lang="ar-IQ" smtClean="0"/>
              <a:t>10/03/1441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2EA09-1BE0-4E7F-A25B-9BAC85022E52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29022680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26E9FD-CEDA-4C9B-868C-B15F26CEA51B}" type="datetimeFigureOut">
              <a:rPr lang="ar-IQ" smtClean="0"/>
              <a:t>10/03/1441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2EA09-1BE0-4E7F-A25B-9BAC85022E52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16790005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26E9FD-CEDA-4C9B-868C-B15F26CEA51B}" type="datetimeFigureOut">
              <a:rPr lang="ar-IQ" smtClean="0"/>
              <a:t>10/03/1441</a:t>
            </a:fld>
            <a:endParaRPr lang="ar-IQ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2EA09-1BE0-4E7F-A25B-9BAC85022E52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9361643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26E9FD-CEDA-4C9B-868C-B15F26CEA51B}" type="datetimeFigureOut">
              <a:rPr lang="ar-IQ" smtClean="0"/>
              <a:t>10/03/1441</a:t>
            </a:fld>
            <a:endParaRPr lang="ar-IQ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2EA09-1BE0-4E7F-A25B-9BAC85022E52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13839242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26E9FD-CEDA-4C9B-868C-B15F26CEA51B}" type="datetimeFigureOut">
              <a:rPr lang="ar-IQ" smtClean="0"/>
              <a:t>10/03/1441</a:t>
            </a:fld>
            <a:endParaRPr lang="ar-IQ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2EA09-1BE0-4E7F-A25B-9BAC85022E52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23331545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26E9FD-CEDA-4C9B-868C-B15F26CEA51B}" type="datetimeFigureOut">
              <a:rPr lang="ar-IQ" smtClean="0"/>
              <a:t>10/03/1441</a:t>
            </a:fld>
            <a:endParaRPr lang="ar-IQ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2EA09-1BE0-4E7F-A25B-9BAC85022E52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26204885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26E9FD-CEDA-4C9B-868C-B15F26CEA51B}" type="datetimeFigureOut">
              <a:rPr lang="ar-IQ" smtClean="0"/>
              <a:t>10/03/1441</a:t>
            </a:fld>
            <a:endParaRPr lang="ar-IQ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2EA09-1BE0-4E7F-A25B-9BAC85022E52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33048258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26E9FD-CEDA-4C9B-868C-B15F26CEA51B}" type="datetimeFigureOut">
              <a:rPr lang="ar-IQ" smtClean="0"/>
              <a:t>10/03/1441</a:t>
            </a:fld>
            <a:endParaRPr lang="ar-IQ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2EA09-1BE0-4E7F-A25B-9BAC85022E52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38528791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26E9FD-CEDA-4C9B-868C-B15F26CEA51B}" type="datetimeFigureOut">
              <a:rPr lang="ar-IQ" smtClean="0"/>
              <a:t>10/03/1441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27D2EA09-1BE0-4E7F-A25B-9BAC85022E52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42617188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1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rtl="1" eaLnBrk="1" hangingPunct="1">
        <a:defRPr>
          <a:solidFill>
            <a:schemeClr val="tx2"/>
          </a:solidFill>
        </a:defRPr>
      </a:lvl2pPr>
      <a:lvl3pPr rtl="1" eaLnBrk="1" hangingPunct="1">
        <a:defRPr>
          <a:solidFill>
            <a:schemeClr val="tx2"/>
          </a:solidFill>
        </a:defRPr>
      </a:lvl3pPr>
      <a:lvl4pPr rtl="1" eaLnBrk="1" hangingPunct="1">
        <a:defRPr>
          <a:solidFill>
            <a:schemeClr val="tx2"/>
          </a:solidFill>
        </a:defRPr>
      </a:lvl4pPr>
      <a:lvl5pPr rtl="1" eaLnBrk="1" hangingPunct="1">
        <a:defRPr>
          <a:solidFill>
            <a:schemeClr val="tx2"/>
          </a:solidFill>
        </a:defRPr>
      </a:lvl5pPr>
      <a:lvl6pPr rtl="1" eaLnBrk="1" hangingPunct="1">
        <a:defRPr>
          <a:solidFill>
            <a:schemeClr val="tx2"/>
          </a:solidFill>
        </a:defRPr>
      </a:lvl6pPr>
      <a:lvl7pPr rtl="1" eaLnBrk="1" hangingPunct="1">
        <a:defRPr>
          <a:solidFill>
            <a:schemeClr val="tx2"/>
          </a:solidFill>
        </a:defRPr>
      </a:lvl7pPr>
      <a:lvl8pPr rtl="1" eaLnBrk="1" hangingPunct="1">
        <a:defRPr>
          <a:solidFill>
            <a:schemeClr val="tx2"/>
          </a:solidFill>
        </a:defRPr>
      </a:lvl8pPr>
      <a:lvl9pPr rtl="1" eaLnBrk="1" hangingPunct="1">
        <a:defRPr>
          <a:solidFill>
            <a:schemeClr val="tx2"/>
          </a:solidFill>
        </a:defRPr>
      </a:lvl9pPr>
    </p:titleStyle>
    <p:bodyStyle>
      <a:lvl1pPr marL="342900" indent="-3429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708692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2049704" y="1358536"/>
            <a:ext cx="6610970" cy="1160417"/>
          </a:xfrm>
        </p:spPr>
        <p:txBody>
          <a:bodyPr>
            <a:normAutofit fontScale="90000"/>
          </a:bodyPr>
          <a:lstStyle/>
          <a:p>
            <a:pPr algn="ctr" rtl="1"/>
            <a:r>
              <a:rPr lang="ar-SA" dirty="0" smtClean="0"/>
              <a:t>مكونات التمرينات التخصصية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ar-SA" dirty="0" smtClean="0"/>
              <a:t>اهمية التمرينات التخصصية </a:t>
            </a:r>
            <a:endParaRPr lang="en-US"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2046918" y="3102854"/>
            <a:ext cx="6613765" cy="3422321"/>
          </a:xfrm>
        </p:spPr>
        <p:txBody>
          <a:bodyPr>
            <a:normAutofit fontScale="92500" lnSpcReduction="10000"/>
          </a:bodyPr>
          <a:lstStyle/>
          <a:p>
            <a:pPr algn="r" rtl="1"/>
            <a:r>
              <a:rPr lang="ar-SA" dirty="0"/>
              <a:t>- </a:t>
            </a:r>
            <a:r>
              <a:rPr lang="ar-SA" dirty="0" smtClean="0"/>
              <a:t>1 </a:t>
            </a:r>
            <a:r>
              <a:rPr lang="ar-SA" dirty="0"/>
              <a:t>- تساعد على تعويد الاعب على اللعب ضد الدفاع القوي</a:t>
            </a:r>
            <a:endParaRPr lang="en-US" dirty="0"/>
          </a:p>
          <a:p>
            <a:pPr algn="r" rtl="1"/>
            <a:r>
              <a:rPr lang="fa-IR" dirty="0"/>
              <a:t>2 - </a:t>
            </a:r>
            <a:r>
              <a:rPr lang="ar-SA" dirty="0"/>
              <a:t>يساعد في وضع الحلول الهجومية والدفاعية في المباراة </a:t>
            </a:r>
            <a:endParaRPr lang="en-US" dirty="0"/>
          </a:p>
          <a:p>
            <a:pPr algn="r" rtl="1"/>
            <a:r>
              <a:rPr lang="ar-SA" dirty="0"/>
              <a:t>3 - تعمل على التخلص من حالة التوتر والقلق الذي يظهر على الاعب قبل المباراة </a:t>
            </a:r>
            <a:endParaRPr lang="en-US" dirty="0"/>
          </a:p>
          <a:p>
            <a:pPr algn="r" rtl="1"/>
            <a:r>
              <a:rPr lang="ar-SA" dirty="0"/>
              <a:t>4 - تطور فكر الاعب واداءه </a:t>
            </a:r>
            <a:r>
              <a:rPr lang="ar-SA" dirty="0" err="1"/>
              <a:t>مهارياً</a:t>
            </a:r>
            <a:r>
              <a:rPr lang="ar-SA" dirty="0"/>
              <a:t> </a:t>
            </a:r>
            <a:r>
              <a:rPr lang="ar-SA" dirty="0" err="1"/>
              <a:t>وخططية</a:t>
            </a:r>
            <a:r>
              <a:rPr lang="ar-SA" dirty="0"/>
              <a:t> </a:t>
            </a:r>
            <a:endParaRPr lang="en-US" dirty="0"/>
          </a:p>
          <a:p>
            <a:pPr algn="r" rtl="1"/>
            <a:r>
              <a:rPr lang="ar-SA" dirty="0"/>
              <a:t>5- تعمل على تطوير الاعب المهاجم والمدافع لمهاراته الأساسية نحو الأفضل </a:t>
            </a:r>
            <a:endParaRPr lang="en-US" dirty="0"/>
          </a:p>
          <a:p>
            <a:pPr algn="r" rtl="1"/>
            <a:r>
              <a:rPr lang="ar-SA" dirty="0"/>
              <a:t>6 - ترفع من وتيرة الأداء </a:t>
            </a:r>
            <a:r>
              <a:rPr lang="ar-SA" dirty="0" err="1"/>
              <a:t>للافضل</a:t>
            </a:r>
            <a:r>
              <a:rPr lang="ar-SA" dirty="0"/>
              <a:t> هجومياً ودفاعياً </a:t>
            </a:r>
            <a:endParaRPr lang="en-US" dirty="0"/>
          </a:p>
          <a:p>
            <a:pPr algn="r" rtl="1"/>
            <a:r>
              <a:rPr lang="fa-IR" dirty="0"/>
              <a:t>7 - </a:t>
            </a:r>
            <a:r>
              <a:rPr lang="ar-SA" dirty="0"/>
              <a:t>تخلق جو تنافسي بين الاعبين وتزيد من الرغبة في الأداء خاصة في الجانب الدفاعي</a:t>
            </a:r>
            <a:endParaRPr lang="en-US" dirty="0"/>
          </a:p>
          <a:p>
            <a:pPr algn="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5837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1945201" y="624110"/>
            <a:ext cx="6589199" cy="1280890"/>
          </a:xfrm>
        </p:spPr>
        <p:txBody>
          <a:bodyPr>
            <a:normAutofit/>
          </a:bodyPr>
          <a:lstStyle/>
          <a:p>
            <a:pPr algn="ctr"/>
            <a:r>
              <a:rPr lang="ar-SA" dirty="0" smtClean="0"/>
              <a:t>حكام الطاولة </a:t>
            </a:r>
            <a:endParaRPr lang="en-US"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1828800" y="1257628"/>
            <a:ext cx="6591985" cy="3777622"/>
          </a:xfrm>
        </p:spPr>
        <p:txBody>
          <a:bodyPr>
            <a:noAutofit/>
          </a:bodyPr>
          <a:lstStyle/>
          <a:p>
            <a:pPr algn="r" rtl="1"/>
            <a:r>
              <a:rPr lang="ar-SA" sz="1400" dirty="0" smtClean="0"/>
              <a:t>أولاً: المسجل: هو احد حكام الطاولة الذي عليه واجبات تحدد بعد أن يتم تزويده باستمارة تسجيل والتي من خلالها تكون واجباته بالاتي: </a:t>
            </a:r>
            <a:endParaRPr lang="en-US" sz="1400" dirty="0" smtClean="0"/>
          </a:p>
          <a:p>
            <a:pPr algn="r" rtl="1"/>
            <a:r>
              <a:rPr lang="ar-SA" sz="1400" dirty="0" smtClean="0"/>
              <a:t>أ- تسجيل اسماء وأرقام اللاعبين الذين تبدأ بهم المباراة مع جميع البدلاء الذين يشاركون في المباراة </a:t>
            </a:r>
            <a:endParaRPr lang="en-US" sz="1400" dirty="0" smtClean="0"/>
          </a:p>
          <a:p>
            <a:pPr algn="r" rtl="1"/>
            <a:r>
              <a:rPr lang="ar-SA" sz="1400" dirty="0" smtClean="0"/>
              <a:t>ب- يسجل مجمل النقاط المسجلة في السلة بالتتابع عن طريق تدوين هذه النقاط داخل الاستمارة مع الرميات الحرة الناجحة </a:t>
            </a:r>
            <a:endParaRPr lang="en-US" sz="1400" dirty="0" smtClean="0"/>
          </a:p>
          <a:p>
            <a:pPr algn="r" rtl="1"/>
            <a:r>
              <a:rPr lang="ar-SA" sz="1400" dirty="0" smtClean="0"/>
              <a:t>ت- يقوم بتدوين الأخطاء المرتكبة على كل لاعب وايضا التي يرتكبها المدرب </a:t>
            </a:r>
            <a:endParaRPr lang="en-US" sz="1400" dirty="0" smtClean="0"/>
          </a:p>
          <a:p>
            <a:pPr algn="r" rtl="1"/>
            <a:r>
              <a:rPr lang="ar-SA" sz="1400" dirty="0" smtClean="0"/>
              <a:t>ث- يخبر حكم الساحة بالوقت المستقطع الذي يطلبه أحد مدربي الفريقين المتنافسين وايضا يخبر المدربين اذى استنفذ الأوقات المستقطعة المخصصة له قانونيا </a:t>
            </a:r>
            <a:endParaRPr lang="en-US" sz="1400" dirty="0" smtClean="0"/>
          </a:p>
          <a:p>
            <a:pPr algn="r" rtl="1"/>
            <a:r>
              <a:rPr lang="ar-SA" sz="1400" dirty="0" smtClean="0"/>
              <a:t>ج- بواسطة المسجل يتم تحريك سهم الحيازة المتبادلة </a:t>
            </a:r>
            <a:endParaRPr lang="en-US" sz="1400" dirty="0" smtClean="0"/>
          </a:p>
          <a:p>
            <a:pPr algn="r" rtl="1"/>
            <a:r>
              <a:rPr lang="ar-SA" sz="1400" dirty="0" smtClean="0"/>
              <a:t>ح- يقوم المسجل بالإشارة لعدد الأخطاء المرتكبة من كل لاعب بطريقة مرئية لكلا الفريقين عن طريق رفع علامة اخطاء اللاعب </a:t>
            </a:r>
            <a:endParaRPr lang="en-US" sz="1400" dirty="0" smtClean="0"/>
          </a:p>
          <a:p>
            <a:pPr algn="r" rtl="1"/>
            <a:r>
              <a:rPr lang="ar-SA" sz="1400" dirty="0" smtClean="0"/>
              <a:t>خ- ان يضع علامة الخطأ لكل فريق على طاولة المسجل عند نهاية الطاولة الاقرب لذلك الفريق </a:t>
            </a:r>
            <a:endParaRPr lang="en-US" sz="1400" dirty="0" smtClean="0"/>
          </a:p>
          <a:p>
            <a:pPr algn="r" rtl="1"/>
            <a:r>
              <a:rPr lang="ar-SA" sz="1400" dirty="0" smtClean="0"/>
              <a:t>د- أن يقوم بإنجاز التبديلات عن طريق اطلاق اشارة صوتية (صافرة) عندما تكون الكرة ميته وقبل أن تصبح حية.</a:t>
            </a:r>
            <a:endParaRPr lang="en-US" sz="1400" dirty="0" smtClean="0"/>
          </a:p>
          <a:p>
            <a:pPr algn="r" rtl="1"/>
            <a:r>
              <a:rPr lang="ar-SA" sz="1400" dirty="0" smtClean="0"/>
              <a:t>ثانياً : مساعد المسجل : وهوة المسؤول على تشغيل لوحة التسجيل ويساعد المسجل على أي اختلاف يحصل بين استمارة التسجيل واللوحة </a:t>
            </a:r>
            <a:endParaRPr lang="en-US" sz="1400" dirty="0" smtClean="0"/>
          </a:p>
          <a:p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4071703586"/>
      </p:ext>
    </p:extLst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</TotalTime>
  <Words>267</Words>
  <Application>Microsoft Office PowerPoint</Application>
  <PresentationFormat>Widescreen</PresentationFormat>
  <Paragraphs>19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Tahoma</vt:lpstr>
      <vt:lpstr>Trebuchet MS</vt:lpstr>
      <vt:lpstr>Wingdings 3</vt:lpstr>
      <vt:lpstr>Facet</vt:lpstr>
      <vt:lpstr>PowerPoint Presentation</vt:lpstr>
      <vt:lpstr>مكونات التمرينات التخصصية اهمية التمرينات التخصصية </vt:lpstr>
      <vt:lpstr>حكام الطاولة </vt:lpstr>
    </vt:vector>
  </TitlesOfParts>
  <Company>Microsoft (C)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saif raheem</dc:creator>
  <cp:lastModifiedBy>saif raheem</cp:lastModifiedBy>
  <cp:revision>1</cp:revision>
  <dcterms:created xsi:type="dcterms:W3CDTF">2019-11-07T06:45:45Z</dcterms:created>
  <dcterms:modified xsi:type="dcterms:W3CDTF">2019-11-07T06:46:53Z</dcterms:modified>
</cp:coreProperties>
</file>