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ar-IQ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250687-6CAC-40B8-B3A6-2099B935169A}" type="datetimeFigureOut">
              <a:rPr lang="ar-IQ" smtClean="0"/>
              <a:t>10/03/1441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5827F5-5B09-4D22-AA79-4190ED60973C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17881462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250687-6CAC-40B8-B3A6-2099B935169A}" type="datetimeFigureOut">
              <a:rPr lang="ar-IQ" smtClean="0"/>
              <a:t>10/03/1441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5827F5-5B09-4D22-AA79-4190ED60973C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16881435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250687-6CAC-40B8-B3A6-2099B935169A}" type="datetimeFigureOut">
              <a:rPr lang="ar-IQ" smtClean="0"/>
              <a:t>10/03/1441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5827F5-5B09-4D22-AA79-4190ED60973C}" type="slidenum">
              <a:rPr lang="ar-IQ" smtClean="0"/>
              <a:t>‹#›</a:t>
            </a:fld>
            <a:endParaRPr lang="ar-IQ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77428188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250687-6CAC-40B8-B3A6-2099B935169A}" type="datetimeFigureOut">
              <a:rPr lang="ar-IQ" smtClean="0"/>
              <a:t>10/03/1441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5827F5-5B09-4D22-AA79-4190ED60973C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313207972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250687-6CAC-40B8-B3A6-2099B935169A}" type="datetimeFigureOut">
              <a:rPr lang="ar-IQ" smtClean="0"/>
              <a:t>10/03/1441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5827F5-5B09-4D22-AA79-4190ED60973C}" type="slidenum">
              <a:rPr lang="ar-IQ" smtClean="0"/>
              <a:t>‹#›</a:t>
            </a:fld>
            <a:endParaRPr lang="ar-IQ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03354311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250687-6CAC-40B8-B3A6-2099B935169A}" type="datetimeFigureOut">
              <a:rPr lang="ar-IQ" smtClean="0"/>
              <a:t>10/03/1441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5827F5-5B09-4D22-AA79-4190ED60973C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374229890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250687-6CAC-40B8-B3A6-2099B935169A}" type="datetimeFigureOut">
              <a:rPr lang="ar-IQ" smtClean="0"/>
              <a:t>10/03/1441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5827F5-5B09-4D22-AA79-4190ED60973C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64786530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250687-6CAC-40B8-B3A6-2099B935169A}" type="datetimeFigureOut">
              <a:rPr lang="ar-IQ" smtClean="0"/>
              <a:t>10/03/1441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5827F5-5B09-4D22-AA79-4190ED60973C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34618247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250687-6CAC-40B8-B3A6-2099B935169A}" type="datetimeFigureOut">
              <a:rPr lang="ar-IQ" smtClean="0"/>
              <a:t>10/03/1441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5827F5-5B09-4D22-AA79-4190ED60973C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42053763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250687-6CAC-40B8-B3A6-2099B935169A}" type="datetimeFigureOut">
              <a:rPr lang="ar-IQ" smtClean="0"/>
              <a:t>10/03/1441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5827F5-5B09-4D22-AA79-4190ED60973C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9707304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250687-6CAC-40B8-B3A6-2099B935169A}" type="datetimeFigureOut">
              <a:rPr lang="ar-IQ" smtClean="0"/>
              <a:t>10/03/1441</a:t>
            </a:fld>
            <a:endParaRPr lang="ar-IQ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5827F5-5B09-4D22-AA79-4190ED60973C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24139959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250687-6CAC-40B8-B3A6-2099B935169A}" type="datetimeFigureOut">
              <a:rPr lang="ar-IQ" smtClean="0"/>
              <a:t>10/03/1441</a:t>
            </a:fld>
            <a:endParaRPr lang="ar-IQ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5827F5-5B09-4D22-AA79-4190ED60973C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31129879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250687-6CAC-40B8-B3A6-2099B935169A}" type="datetimeFigureOut">
              <a:rPr lang="ar-IQ" smtClean="0"/>
              <a:t>10/03/1441</a:t>
            </a:fld>
            <a:endParaRPr lang="ar-IQ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5827F5-5B09-4D22-AA79-4190ED60973C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14052841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250687-6CAC-40B8-B3A6-2099B935169A}" type="datetimeFigureOut">
              <a:rPr lang="ar-IQ" smtClean="0"/>
              <a:t>10/03/1441</a:t>
            </a:fld>
            <a:endParaRPr lang="ar-IQ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5827F5-5B09-4D22-AA79-4190ED60973C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18227228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250687-6CAC-40B8-B3A6-2099B935169A}" type="datetimeFigureOut">
              <a:rPr lang="ar-IQ" smtClean="0"/>
              <a:t>10/03/1441</a:t>
            </a:fld>
            <a:endParaRPr lang="ar-IQ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5827F5-5B09-4D22-AA79-4190ED60973C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39567942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250687-6CAC-40B8-B3A6-2099B935169A}" type="datetimeFigureOut">
              <a:rPr lang="ar-IQ" smtClean="0"/>
              <a:t>10/03/1441</a:t>
            </a:fld>
            <a:endParaRPr lang="ar-IQ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5827F5-5B09-4D22-AA79-4190ED60973C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28825642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250687-6CAC-40B8-B3A6-2099B935169A}" type="datetimeFigureOut">
              <a:rPr lang="ar-IQ" smtClean="0"/>
              <a:t>10/03/1441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575827F5-5B09-4D22-AA79-4190ED60973C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19674027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1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rtl="1" eaLnBrk="1" hangingPunct="1">
        <a:defRPr>
          <a:solidFill>
            <a:schemeClr val="tx2"/>
          </a:solidFill>
        </a:defRPr>
      </a:lvl2pPr>
      <a:lvl3pPr rtl="1" eaLnBrk="1" hangingPunct="1">
        <a:defRPr>
          <a:solidFill>
            <a:schemeClr val="tx2"/>
          </a:solidFill>
        </a:defRPr>
      </a:lvl3pPr>
      <a:lvl4pPr rtl="1" eaLnBrk="1" hangingPunct="1">
        <a:defRPr>
          <a:solidFill>
            <a:schemeClr val="tx2"/>
          </a:solidFill>
        </a:defRPr>
      </a:lvl4pPr>
      <a:lvl5pPr rtl="1" eaLnBrk="1" hangingPunct="1">
        <a:defRPr>
          <a:solidFill>
            <a:schemeClr val="tx2"/>
          </a:solidFill>
        </a:defRPr>
      </a:lvl5pPr>
      <a:lvl6pPr rtl="1" eaLnBrk="1" hangingPunct="1">
        <a:defRPr>
          <a:solidFill>
            <a:schemeClr val="tx2"/>
          </a:solidFill>
        </a:defRPr>
      </a:lvl6pPr>
      <a:lvl7pPr rtl="1" eaLnBrk="1" hangingPunct="1">
        <a:defRPr>
          <a:solidFill>
            <a:schemeClr val="tx2"/>
          </a:solidFill>
        </a:defRPr>
      </a:lvl7pPr>
      <a:lvl8pPr rtl="1" eaLnBrk="1" hangingPunct="1">
        <a:defRPr>
          <a:solidFill>
            <a:schemeClr val="tx2"/>
          </a:solidFill>
        </a:defRPr>
      </a:lvl8pPr>
      <a:lvl9pPr rtl="1" eaLnBrk="1" hangingPunct="1">
        <a:defRPr>
          <a:solidFill>
            <a:schemeClr val="tx2"/>
          </a:solidFill>
        </a:defRPr>
      </a:lvl9pPr>
    </p:titleStyle>
    <p:bodyStyle>
      <a:lvl1pPr marL="342900" indent="-3429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title 2"/>
          <p:cNvSpPr>
            <a:spLocks noGrp="1"/>
          </p:cNvSpPr>
          <p:nvPr>
            <p:ph type="subTitle" idx="1"/>
          </p:nvPr>
        </p:nvSpPr>
        <p:spPr>
          <a:xfrm>
            <a:off x="2050869" y="1012372"/>
            <a:ext cx="6400800" cy="3124200"/>
          </a:xfrm>
        </p:spPr>
        <p:txBody>
          <a:bodyPr>
            <a:noAutofit/>
          </a:bodyPr>
          <a:lstStyle/>
          <a:p>
            <a:pPr algn="ctr" rtl="1"/>
            <a:r>
              <a:rPr lang="ar-SA" sz="4400" b="1" dirty="0" smtClean="0">
                <a:solidFill>
                  <a:schemeClr val="tx1"/>
                </a:solidFill>
              </a:rPr>
              <a:t>كرة السلة</a:t>
            </a:r>
            <a:endParaRPr lang="en-US" sz="4400" b="1" dirty="0" smtClean="0">
              <a:solidFill>
                <a:schemeClr val="tx1"/>
              </a:solidFill>
            </a:endParaRPr>
          </a:p>
          <a:p>
            <a:pPr algn="ctr" rtl="1"/>
            <a:r>
              <a:rPr lang="ar-SA" sz="4400" b="1" dirty="0" smtClean="0">
                <a:solidFill>
                  <a:schemeClr val="tx1"/>
                </a:solidFill>
              </a:rPr>
              <a:t>المرحلة الثانية</a:t>
            </a:r>
            <a:endParaRPr lang="en-US" sz="4400" b="1" dirty="0" smtClean="0">
              <a:solidFill>
                <a:schemeClr val="tx1"/>
              </a:solidFill>
            </a:endParaRPr>
          </a:p>
          <a:p>
            <a:pPr algn="ctr" rtl="1"/>
            <a:r>
              <a:rPr lang="ar-SA" sz="4400" b="1" dirty="0" smtClean="0">
                <a:solidFill>
                  <a:schemeClr val="tx1"/>
                </a:solidFill>
              </a:rPr>
              <a:t> </a:t>
            </a:r>
            <a:endParaRPr lang="en-US" sz="4400" b="1" dirty="0" smtClean="0">
              <a:solidFill>
                <a:schemeClr val="tx1"/>
              </a:solidFill>
            </a:endParaRPr>
          </a:p>
          <a:p>
            <a:pPr algn="ctr" rtl="1"/>
            <a:r>
              <a:rPr lang="ar-SA" sz="4400" b="1" dirty="0" smtClean="0">
                <a:solidFill>
                  <a:schemeClr val="tx1"/>
                </a:solidFill>
              </a:rPr>
              <a:t>أعداد</a:t>
            </a:r>
            <a:endParaRPr lang="en-US" sz="4400" b="1" dirty="0" smtClean="0">
              <a:solidFill>
                <a:schemeClr val="tx1"/>
              </a:solidFill>
            </a:endParaRPr>
          </a:p>
          <a:p>
            <a:pPr algn="ctr"/>
            <a:r>
              <a:rPr lang="ar-SA" sz="4400" b="1" dirty="0" err="1" smtClean="0">
                <a:solidFill>
                  <a:schemeClr val="tx1"/>
                </a:solidFill>
              </a:rPr>
              <a:t>أ.م.د</a:t>
            </a:r>
            <a:r>
              <a:rPr lang="ar-SA" sz="4400" b="1" dirty="0" smtClean="0">
                <a:solidFill>
                  <a:schemeClr val="tx1"/>
                </a:solidFill>
              </a:rPr>
              <a:t> علي عاشور عبيد</a:t>
            </a:r>
            <a:endParaRPr lang="en-US" sz="4400" b="1" dirty="0" smtClean="0">
              <a:solidFill>
                <a:schemeClr val="tx1"/>
              </a:solidFill>
            </a:endParaRPr>
          </a:p>
          <a:p>
            <a:pPr algn="ctr"/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32222955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1071154" y="666524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ar-SA" dirty="0" smtClean="0"/>
              <a:t>الهجوم المنظم </a:t>
            </a:r>
            <a:endParaRPr lang="en-US"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1071154" y="1992086"/>
            <a:ext cx="8229600" cy="4525963"/>
          </a:xfrm>
        </p:spPr>
        <p:txBody>
          <a:bodyPr>
            <a:normAutofit/>
          </a:bodyPr>
          <a:lstStyle/>
          <a:p>
            <a:pPr algn="r" rtl="1"/>
            <a:r>
              <a:rPr lang="ar-SA" dirty="0" smtClean="0"/>
              <a:t>تعريف </a:t>
            </a:r>
            <a:r>
              <a:rPr lang="ar-SA" dirty="0"/>
              <a:t>الهجوم المنظم </a:t>
            </a:r>
            <a:endParaRPr lang="en-US" dirty="0"/>
          </a:p>
          <a:p>
            <a:pPr algn="r" rtl="1"/>
            <a:r>
              <a:rPr lang="ar-SA" dirty="0"/>
              <a:t>البداية لهجمة يكون فيها الفريق المدافع متواجد بكامل لاعبيه في المنطقة الأمامية الفريق المهاجم</a:t>
            </a:r>
            <a:endParaRPr lang="en-US" dirty="0"/>
          </a:p>
          <a:p>
            <a:pPr algn="r" rtl="1"/>
            <a:r>
              <a:rPr lang="ar-SA" dirty="0"/>
              <a:t>اهمية الهجوم المنظم</a:t>
            </a:r>
            <a:endParaRPr lang="en-US" dirty="0"/>
          </a:p>
          <a:p>
            <a:pPr algn="r" rtl="1"/>
            <a:r>
              <a:rPr lang="ar-SA" dirty="0"/>
              <a:t>1 - يساعد على تطبيق التكتيكات المتفق عليها في الوحدة التدريبية</a:t>
            </a:r>
            <a:endParaRPr lang="en-US" dirty="0"/>
          </a:p>
          <a:p>
            <a:pPr algn="r" rtl="1"/>
            <a:r>
              <a:rPr lang="ar-SA" dirty="0"/>
              <a:t>2 - اعطاء اكتر فرصة للاعب رقم ( 1 ) صانع الألعاب لتطبيق افكار المدرب وترجمتها بشكل يخدم الفريق</a:t>
            </a:r>
            <a:endParaRPr lang="en-US" dirty="0"/>
          </a:p>
          <a:p>
            <a:pPr algn="r" rtl="1"/>
            <a:r>
              <a:rPr lang="ar-SA" dirty="0"/>
              <a:t>3 يساعد الاعب على الأداء بتركيز عالي و بدون استعجال</a:t>
            </a:r>
            <a:endParaRPr lang="en-US" dirty="0"/>
          </a:p>
          <a:p>
            <a:pPr algn="r" rtl="1"/>
            <a:r>
              <a:rPr lang="ar-SA" dirty="0"/>
              <a:t>4 - يساعد على ايصال الكرة الأكثر من لاعبه و مشاركة اكبر لجميع افراد الفريق الواحد</a:t>
            </a:r>
            <a:endParaRPr lang="en-US" dirty="0"/>
          </a:p>
          <a:p>
            <a:pPr algn="r"/>
            <a:r>
              <a:rPr lang="ar-SA" dirty="0"/>
              <a:t>5- يعمل على تطبيق الهجوم </a:t>
            </a:r>
            <a:r>
              <a:rPr lang="ar-SA" dirty="0" err="1"/>
              <a:t>الفرقي</a:t>
            </a:r>
            <a:r>
              <a:rPr lang="ar-SA" dirty="0"/>
              <a:t> والجماعي بشكل عالي والاداء بتركيز اكبر والابتعاد عن الفردية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1547560"/>
      </p:ext>
    </p:extLst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</TotalTime>
  <Words>97</Words>
  <Application>Microsoft Office PowerPoint</Application>
  <PresentationFormat>Widescreen</PresentationFormat>
  <Paragraphs>14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Tahoma</vt:lpstr>
      <vt:lpstr>Trebuchet MS</vt:lpstr>
      <vt:lpstr>Wingdings 3</vt:lpstr>
      <vt:lpstr>Facet</vt:lpstr>
      <vt:lpstr>PowerPoint Presentation</vt:lpstr>
      <vt:lpstr>الهجوم المنظم </vt:lpstr>
    </vt:vector>
  </TitlesOfParts>
  <Company>Microsoft (C)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saif raheem</dc:creator>
  <cp:lastModifiedBy>saif raheem</cp:lastModifiedBy>
  <cp:revision>1</cp:revision>
  <dcterms:created xsi:type="dcterms:W3CDTF">2019-11-07T06:35:44Z</dcterms:created>
  <dcterms:modified xsi:type="dcterms:W3CDTF">2019-11-07T06:36:52Z</dcterms:modified>
</cp:coreProperties>
</file>