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624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17371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5816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56222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3911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44898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75817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85544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33739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8351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8439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9089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3831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556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7903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58048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03735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98469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ED4D3-4221-4FA4-B813-A3A3EBA38E5F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478C1-AB82-4724-A4B9-E6495D78F2E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415338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949234" y="2410098"/>
            <a:ext cx="7772400" cy="1470025"/>
          </a:xfrm>
        </p:spPr>
        <p:txBody>
          <a:bodyPr/>
          <a:lstStyle/>
          <a:p>
            <a:r>
              <a:rPr lang="ar-SA" dirty="0"/>
              <a:t>طرق الدفاع بكرة السلة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299064" y="4245428"/>
            <a:ext cx="5303520" cy="1933303"/>
          </a:xfrm>
        </p:spPr>
        <p:txBody>
          <a:bodyPr>
            <a:noAutofit/>
          </a:bodyPr>
          <a:lstStyle/>
          <a:p>
            <a:pPr algn="ctr" rtl="1"/>
            <a:r>
              <a:rPr lang="ar-SA" b="1" dirty="0">
                <a:solidFill>
                  <a:schemeClr val="tx1"/>
                </a:solidFill>
              </a:rPr>
              <a:t>كرة السلة</a:t>
            </a:r>
            <a:endParaRPr lang="en-US" b="1" dirty="0">
              <a:solidFill>
                <a:schemeClr val="tx1"/>
              </a:solidFill>
            </a:endParaRPr>
          </a:p>
          <a:p>
            <a:pPr algn="ctr" rtl="1"/>
            <a:r>
              <a:rPr lang="ar-SA" b="1" dirty="0">
                <a:solidFill>
                  <a:schemeClr val="tx1"/>
                </a:solidFill>
              </a:rPr>
              <a:t>المرحلة الثانية</a:t>
            </a:r>
            <a:endParaRPr lang="en-US" b="1" dirty="0">
              <a:solidFill>
                <a:schemeClr val="tx1"/>
              </a:solidFill>
            </a:endParaRPr>
          </a:p>
          <a:p>
            <a:pPr algn="ctr" rtl="1"/>
            <a:r>
              <a:rPr lang="ar-SA" b="1" dirty="0">
                <a:solidFill>
                  <a:schemeClr val="tx1"/>
                </a:solidFill>
              </a:rPr>
              <a:t> </a:t>
            </a:r>
            <a:endParaRPr lang="en-US" b="1" dirty="0">
              <a:solidFill>
                <a:schemeClr val="tx1"/>
              </a:solidFill>
            </a:endParaRPr>
          </a:p>
          <a:p>
            <a:pPr algn="ctr" rtl="1"/>
            <a:r>
              <a:rPr lang="ar-SA" b="1" dirty="0">
                <a:solidFill>
                  <a:schemeClr val="tx1"/>
                </a:solidFill>
              </a:rPr>
              <a:t>أعداد</a:t>
            </a:r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ar-SA" b="1" dirty="0" err="1">
                <a:solidFill>
                  <a:schemeClr val="tx1"/>
                </a:solidFill>
              </a:rPr>
              <a:t>أ.م.د</a:t>
            </a:r>
            <a:r>
              <a:rPr lang="ar-SA" b="1" dirty="0">
                <a:solidFill>
                  <a:schemeClr val="tx1"/>
                </a:solidFill>
              </a:rPr>
              <a:t> علي عاشور عبيد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725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76400" y="710067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 </a:t>
            </a:r>
            <a:r>
              <a:rPr lang="ar-SA" sz="4000" b="1" dirty="0" smtClean="0"/>
              <a:t>تشكيلات دفاع المنطقة</a:t>
            </a:r>
            <a:endParaRPr lang="en-US" sz="4000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76400" y="2356304"/>
            <a:ext cx="8229600" cy="4525963"/>
          </a:xfrm>
        </p:spPr>
        <p:txBody>
          <a:bodyPr>
            <a:normAutofit/>
          </a:bodyPr>
          <a:lstStyle/>
          <a:p>
            <a:pPr algn="r" rtl="1"/>
            <a:r>
              <a:rPr lang="ar-SA" sz="3200" b="1" dirty="0" smtClean="0"/>
              <a:t>1 </a:t>
            </a:r>
            <a:r>
              <a:rPr lang="ar-SA" sz="3200" b="1" dirty="0"/>
              <a:t>- التشكيل الدفاعي ( ۲ - ۳ ) </a:t>
            </a:r>
            <a:endParaRPr lang="en-US" sz="3200" b="1" dirty="0"/>
          </a:p>
          <a:p>
            <a:pPr algn="r" rtl="1"/>
            <a:r>
              <a:rPr lang="ar-SA" sz="3200" b="1" dirty="0"/>
              <a:t>مميزات التشكيل</a:t>
            </a:r>
            <a:endParaRPr lang="en-US" sz="3200" b="1" dirty="0"/>
          </a:p>
          <a:p>
            <a:pPr algn="r" rtl="1"/>
            <a:r>
              <a:rPr lang="ar-SA" sz="3200" b="1" dirty="0"/>
              <a:t>1 - يقوي مناطق الدفاع تحت السلة مباشرة</a:t>
            </a:r>
            <a:endParaRPr lang="en-US" sz="3200" b="1" dirty="0"/>
          </a:p>
          <a:p>
            <a:pPr algn="r" rtl="1"/>
            <a:r>
              <a:rPr lang="fa-IR" sz="3200" b="1" dirty="0"/>
              <a:t>2 - </a:t>
            </a:r>
            <a:r>
              <a:rPr lang="ar-SA" sz="3200" b="1" dirty="0"/>
              <a:t>يساعد على الحصول على الكرات المرتدة من الهدف</a:t>
            </a:r>
            <a:endParaRPr lang="en-US" sz="3200" b="1" dirty="0"/>
          </a:p>
          <a:p>
            <a:pPr algn="r" rtl="1"/>
            <a:r>
              <a:rPr lang="ar-SA" sz="3200" b="1" dirty="0"/>
              <a:t>3- يقلل من فرصة التصويب من اركان الملعب </a:t>
            </a:r>
            <a:endParaRPr lang="en-US" sz="3200" b="1" dirty="0" smtClean="0"/>
          </a:p>
          <a:p>
            <a:pPr algn="r" rtl="1"/>
            <a:r>
              <a:rPr lang="ar-SA" sz="3200" b="1" dirty="0" smtClean="0"/>
              <a:t>يقلل من فاعلية لرجل الارتكاز القريب من السلة</a:t>
            </a:r>
            <a:endParaRPr lang="en-US" sz="3200" b="1" dirty="0" smtClean="0"/>
          </a:p>
          <a:p>
            <a:pPr algn="r" rtl="1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291112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47257" y="7318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SA" sz="4800" b="1" dirty="0" smtClean="0"/>
              <a:t>عيوب التشكيل</a:t>
            </a:r>
            <a:endParaRPr lang="en-US" sz="4800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41714" y="2536371"/>
            <a:ext cx="8229600" cy="4525963"/>
          </a:xfrm>
        </p:spPr>
        <p:txBody>
          <a:bodyPr>
            <a:normAutofit/>
          </a:bodyPr>
          <a:lstStyle/>
          <a:p>
            <a:pPr algn="r" rtl="1"/>
            <a:r>
              <a:rPr lang="fa-IR" sz="3600" b="1" dirty="0" smtClean="0"/>
              <a:t>1 </a:t>
            </a:r>
            <a:r>
              <a:rPr lang="fa-IR" sz="3600" b="1" dirty="0"/>
              <a:t>- </a:t>
            </a:r>
            <a:r>
              <a:rPr lang="ar-SA" sz="3600" b="1" dirty="0"/>
              <a:t>ضعف في الدفاع وسط المنطقة المحرمة</a:t>
            </a:r>
            <a:endParaRPr lang="en-US" sz="3600" b="1" dirty="0"/>
          </a:p>
          <a:p>
            <a:pPr algn="r" rtl="1"/>
            <a:r>
              <a:rPr lang="fa-IR" sz="3600" b="1" dirty="0"/>
              <a:t>2 - </a:t>
            </a:r>
            <a:r>
              <a:rPr lang="ar-SA" sz="3600" b="1" dirty="0"/>
              <a:t>وساعد المهاجمين على التصويب من امام الزاوية وبجوارهم </a:t>
            </a:r>
            <a:endParaRPr lang="en-US" sz="3600" b="1" dirty="0"/>
          </a:p>
          <a:p>
            <a:pPr algn="r" rtl="1"/>
            <a:r>
              <a:rPr lang="fa-IR" sz="3600" b="1" dirty="0"/>
              <a:t>3 - </a:t>
            </a:r>
            <a:r>
              <a:rPr lang="ar-SA" sz="3600" b="1" dirty="0"/>
              <a:t>يساعد على زيادة فاعلية لرجل الارتكاز اذا تواجد خلف لاعبي الزاوية مباشرة</a:t>
            </a:r>
            <a:endParaRPr lang="en-US" sz="3600" b="1" dirty="0"/>
          </a:p>
          <a:p>
            <a:pPr algn="r"/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884519367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3</TotalTime>
  <Words>91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Times New Roman</vt:lpstr>
      <vt:lpstr>Trebuchet MS</vt:lpstr>
      <vt:lpstr>Berlin</vt:lpstr>
      <vt:lpstr>طرق الدفاع بكرة السلة</vt:lpstr>
      <vt:lpstr> تشكيلات دفاع المنطقة</vt:lpstr>
      <vt:lpstr>عيوب التشكيل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طرق الدفاع بكرة السلة</dc:title>
  <dc:creator>saif raheem</dc:creator>
  <cp:lastModifiedBy>saif raheem</cp:lastModifiedBy>
  <cp:revision>1</cp:revision>
  <dcterms:created xsi:type="dcterms:W3CDTF">2019-11-07T06:10:13Z</dcterms:created>
  <dcterms:modified xsi:type="dcterms:W3CDTF">2019-11-07T06:14:00Z</dcterms:modified>
</cp:coreProperties>
</file>