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2" y="2733709"/>
            <a:ext cx="6069268" cy="1373070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55655" y="5936188"/>
            <a:ext cx="2057400" cy="365125"/>
          </a:xfrm>
        </p:spPr>
        <p:txBody>
          <a:bodyPr/>
          <a:lstStyle/>
          <a:p>
            <a:fld id="{0117FFEB-C63F-4FF4-B30B-9B88FA08AADC}" type="datetimeFigureOut">
              <a:rPr lang="en-US" smtClean="0"/>
              <a:t>11/7/2019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1" y="5936189"/>
            <a:ext cx="402166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399" y="2750337"/>
            <a:ext cx="1370293" cy="1356442"/>
          </a:xfrm>
        </p:spPr>
        <p:txBody>
          <a:bodyPr/>
          <a:lstStyle/>
          <a:p>
            <a:fld id="{5157B7A0-5C72-4BF8-912D-74AC46BE98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618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3" y="4711617"/>
            <a:ext cx="6894770" cy="54448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1639" y="609598"/>
            <a:ext cx="689653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5256098"/>
            <a:ext cx="6894772" cy="5478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7FFEB-C63F-4FF4-B30B-9B88FA08AADC}" type="datetimeFigureOut">
              <a:rPr lang="en-US" smtClean="0"/>
              <a:t>11/7/2019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310"/>
            <a:ext cx="1149836" cy="1090789"/>
          </a:xfrm>
        </p:spPr>
        <p:txBody>
          <a:bodyPr/>
          <a:lstStyle/>
          <a:p>
            <a:fld id="{5157B7A0-5C72-4BF8-912D-74AC46BE98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908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2" name="Picture 21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3" name="Picture 22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55" y="609597"/>
            <a:ext cx="6896534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889151" cy="110176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7FFEB-C63F-4FF4-B30B-9B88FA08AADC}" type="datetimeFigureOut">
              <a:rPr lang="en-US" smtClean="0"/>
              <a:t>11/7/2019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616"/>
            <a:ext cx="1149836" cy="1090789"/>
          </a:xfrm>
        </p:spPr>
        <p:txBody>
          <a:bodyPr/>
          <a:lstStyle/>
          <a:p>
            <a:fld id="{5157B7A0-5C72-4BF8-912D-74AC46BE98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9755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30" name="Picture 29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1" name="Picture 30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21" y="616983"/>
            <a:ext cx="642514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89438" y="3660763"/>
            <a:ext cx="5987731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903919" cy="110176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7FFEB-C63F-4FF4-B30B-9B88FA08AADC}" type="datetimeFigureOut">
              <a:rPr lang="en-US" smtClean="0"/>
              <a:t>11/7/2019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5157B7A0-5C72-4BF8-912D-74AC46BE98A9}" type="slidenum">
              <a:rPr lang="en-US" smtClean="0"/>
              <a:t>‹#›</a:t>
            </a:fld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012220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3" name="Picture 22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4" name="Picture 23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8" y="4710340"/>
            <a:ext cx="6896534" cy="5898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9" y="5300150"/>
            <a:ext cx="6896534" cy="51195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7FFEB-C63F-4FF4-B30B-9B88FA08AADC}" type="datetimeFigureOut">
              <a:rPr lang="en-US" smtClean="0"/>
              <a:t>11/7/2019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5157B7A0-5C72-4BF8-912D-74AC46BE98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5263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32629" y="2329489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9777" y="3015290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8413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79710" y="3007906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26136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233520" y="3007905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7FFEB-C63F-4FF4-B30B-9B88FA08AADC}" type="datetimeFigureOut">
              <a:rPr lang="en-US" smtClean="0"/>
              <a:t>11/7/2019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7B7A0-5C72-4BF8-912D-74AC46BE98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3639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35" name="Picture 34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6" name="Picture 35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32391" y="4297503"/>
            <a:ext cx="21922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2391" y="2336873"/>
            <a:ext cx="219225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2391" y="4873765"/>
            <a:ext cx="219225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0497" y="4297503"/>
            <a:ext cx="221507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870497" y="2336873"/>
            <a:ext cx="221507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69483" y="4873764"/>
            <a:ext cx="2218004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1028" y="4297503"/>
            <a:ext cx="21943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231027" y="2336873"/>
            <a:ext cx="219433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30934" y="4873762"/>
            <a:ext cx="219723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7FFEB-C63F-4FF4-B30B-9B88FA08AADC}" type="datetimeFigureOut">
              <a:rPr lang="en-US" smtClean="0"/>
              <a:t>11/7/2019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7B7A0-5C72-4BF8-912D-74AC46BE98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6076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7" name="Picture 16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8" name="Picture 17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7FFEB-C63F-4FF4-B30B-9B88FA08AADC}" type="datetimeFigureOut">
              <a:rPr lang="en-US" smtClean="0"/>
              <a:t>11/7/2019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7B7A0-5C72-4BF8-912D-74AC46BE98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3341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12" name="Rectangle 11"/>
            <p:cNvSpPr/>
            <p:nvPr/>
          </p:nvSpPr>
          <p:spPr bwMode="ltGray">
            <a:xfrm>
              <a:off x="2281445" y="609601"/>
              <a:ext cx="5285695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4798" y="609597"/>
            <a:ext cx="1069602" cy="44619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576359" cy="532658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144" y="5936188"/>
            <a:ext cx="2057400" cy="365125"/>
          </a:xfrm>
        </p:spPr>
        <p:txBody>
          <a:bodyPr/>
          <a:lstStyle/>
          <a:p>
            <a:fld id="{0117FFEB-C63F-4FF4-B30B-9B88FA08AADC}" type="datetimeFigureOut">
              <a:rPr lang="en-US" smtClean="0"/>
              <a:t>11/7/2019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1895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31152" y="5432500"/>
            <a:ext cx="1149636" cy="1273100"/>
          </a:xfrm>
        </p:spPr>
        <p:txBody>
          <a:bodyPr anchor="t"/>
          <a:lstStyle>
            <a:lvl1pPr algn="ctr">
              <a:defRPr/>
            </a:lvl1pPr>
          </a:lstStyle>
          <a:p>
            <a:fld id="{5157B7A0-5C72-4BF8-912D-74AC46BE98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328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8" name="Picture 2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9" name="Picture 2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7FFEB-C63F-4FF4-B30B-9B88FA08AADC}" type="datetimeFigureOut">
              <a:rPr lang="en-US" smtClean="0"/>
              <a:t>11/7/2019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7B7A0-5C72-4BF8-912D-74AC46BE98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703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id="19" name="Picture 1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0" name="Picture 1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2869895"/>
            <a:ext cx="688915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639" y="4232172"/>
            <a:ext cx="688915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810" y="5936188"/>
            <a:ext cx="2057400" cy="365125"/>
          </a:xfrm>
        </p:spPr>
        <p:txBody>
          <a:bodyPr/>
          <a:lstStyle/>
          <a:p>
            <a:fld id="{0117FFEB-C63F-4FF4-B30B-9B88FA08AADC}" type="datetimeFigureOut">
              <a:rPr lang="en-US" smtClean="0"/>
              <a:t>11/7/2019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5936189"/>
            <a:ext cx="483467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6438" y="2869896"/>
            <a:ext cx="1149836" cy="1090789"/>
          </a:xfrm>
        </p:spPr>
        <p:txBody>
          <a:bodyPr/>
          <a:lstStyle/>
          <a:p>
            <a:fld id="{5157B7A0-5C72-4BF8-912D-74AC46BE98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229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53228"/>
            <a:ext cx="688739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336873"/>
            <a:ext cx="3357899" cy="359931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1128" y="2336873"/>
            <a:ext cx="3359661" cy="359931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7FFEB-C63F-4FF4-B30B-9B88FA08AADC}" type="datetimeFigureOut">
              <a:rPr lang="en-US" smtClean="0"/>
              <a:t>11/7/2019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7B7A0-5C72-4BF8-912D-74AC46BE98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500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9" name="Picture 2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0" name="Picture 2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30"/>
            <a:ext cx="6896534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0988" y="2336874"/>
            <a:ext cx="3145080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638" y="3030009"/>
            <a:ext cx="3367045" cy="29061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646" y="2336873"/>
            <a:ext cx="3145527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61129" y="3030009"/>
            <a:ext cx="3367044" cy="29061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7FFEB-C63F-4FF4-B30B-9B88FA08AADC}" type="datetimeFigureOut">
              <a:rPr lang="en-US" smtClean="0"/>
              <a:t>11/7/2019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7B7A0-5C72-4BF8-912D-74AC46BE98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053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6" name="Picture 15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7" name="Picture 16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7FFEB-C63F-4FF4-B30B-9B88FA08AADC}" type="datetimeFigureOut">
              <a:rPr lang="en-US" smtClean="0"/>
              <a:t>11/7/2019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7B7A0-5C72-4BF8-912D-74AC46BE98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25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D-ShadowShort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71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7FFEB-C63F-4FF4-B30B-9B88FA08AADC}" type="datetimeFigureOut">
              <a:rPr lang="en-US" smtClean="0"/>
              <a:t>11/7/2019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7B7A0-5C72-4BF8-912D-74AC46BE98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11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7"/>
            <a:ext cx="6896534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3913788" cy="359931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2336873"/>
            <a:ext cx="2796240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7FFEB-C63F-4FF4-B30B-9B88FA08AADC}" type="datetimeFigureOut">
              <a:rPr lang="en-US" smtClean="0"/>
              <a:t>11/7/2019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7B7A0-5C72-4BF8-912D-74AC46BE98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633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10956" y="2336874"/>
            <a:ext cx="391721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2336874"/>
            <a:ext cx="2798487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7FFEB-C63F-4FF4-B30B-9B88FA08AADC}" type="datetimeFigureOut">
              <a:rPr lang="en-US" smtClean="0"/>
              <a:t>11/7/2019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7B7A0-5C72-4BF8-912D-74AC46BE98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605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7FFEB-C63F-4FF4-B30B-9B88FA08AADC}" type="datetimeFigureOut">
              <a:rPr lang="en-US" smtClean="0"/>
              <a:t>11/7/2019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57B7A0-5C72-4BF8-912D-74AC46BE98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93373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1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219200" y="2424545"/>
            <a:ext cx="7772400" cy="1470025"/>
          </a:xfrm>
        </p:spPr>
        <p:txBody>
          <a:bodyPr/>
          <a:lstStyle/>
          <a:p>
            <a:r>
              <a:rPr lang="ar-SA" dirty="0"/>
              <a:t>طرق الدفاع بكرة السلة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267200"/>
            <a:ext cx="5181600" cy="1676400"/>
          </a:xfrm>
        </p:spPr>
        <p:txBody>
          <a:bodyPr>
            <a:noAutofit/>
          </a:bodyPr>
          <a:lstStyle/>
          <a:p>
            <a:pPr algn="ctr" rtl="1"/>
            <a:r>
              <a:rPr lang="ar-SA" sz="2800" b="1" dirty="0">
                <a:solidFill>
                  <a:schemeClr val="tx1"/>
                </a:solidFill>
              </a:rPr>
              <a:t>كرة السلة</a:t>
            </a:r>
            <a:endParaRPr lang="en-US" sz="2800" b="1" dirty="0">
              <a:solidFill>
                <a:schemeClr val="tx1"/>
              </a:solidFill>
            </a:endParaRPr>
          </a:p>
          <a:p>
            <a:pPr algn="ctr" rtl="1"/>
            <a:r>
              <a:rPr lang="ar-SA" sz="2800" b="1" dirty="0">
                <a:solidFill>
                  <a:schemeClr val="tx1"/>
                </a:solidFill>
              </a:rPr>
              <a:t>المرحلة الثانية</a:t>
            </a:r>
            <a:endParaRPr lang="en-US" sz="2800" b="1" dirty="0">
              <a:solidFill>
                <a:schemeClr val="tx1"/>
              </a:solidFill>
            </a:endParaRPr>
          </a:p>
          <a:p>
            <a:pPr algn="ctr" rtl="1"/>
            <a:r>
              <a:rPr lang="ar-SA" sz="2800" b="1" dirty="0">
                <a:solidFill>
                  <a:schemeClr val="tx1"/>
                </a:solidFill>
              </a:rPr>
              <a:t> </a:t>
            </a:r>
            <a:endParaRPr lang="en-US" sz="2800" b="1" dirty="0">
              <a:solidFill>
                <a:schemeClr val="tx1"/>
              </a:solidFill>
            </a:endParaRPr>
          </a:p>
          <a:p>
            <a:pPr algn="ctr" rtl="1"/>
            <a:r>
              <a:rPr lang="ar-SA" sz="2800" b="1" dirty="0">
                <a:solidFill>
                  <a:schemeClr val="tx1"/>
                </a:solidFill>
              </a:rPr>
              <a:t>أعداد</a:t>
            </a:r>
            <a:endParaRPr lang="en-US" sz="2800" b="1" dirty="0">
              <a:solidFill>
                <a:schemeClr val="tx1"/>
              </a:solidFill>
            </a:endParaRPr>
          </a:p>
          <a:p>
            <a:pPr algn="ctr"/>
            <a:r>
              <a:rPr lang="ar-SA" sz="2800" b="1" dirty="0" err="1">
                <a:solidFill>
                  <a:schemeClr val="tx1"/>
                </a:solidFill>
              </a:rPr>
              <a:t>أ.م.د</a:t>
            </a:r>
            <a:r>
              <a:rPr lang="ar-SA" sz="2800" b="1" dirty="0">
                <a:solidFill>
                  <a:schemeClr val="tx1"/>
                </a:solidFill>
              </a:rPr>
              <a:t> علي عاشور عبيد</a:t>
            </a:r>
            <a:endParaRPr lang="en-US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0437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dirty="0" smtClean="0"/>
              <a:t>دفاع المنطقة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يعد </a:t>
            </a:r>
            <a:r>
              <a:rPr lang="ar-SA" dirty="0"/>
              <a:t>هذا النوع من الدفاع اسلوباً متقدماً لما </a:t>
            </a:r>
            <a:r>
              <a:rPr lang="ar-SA" dirty="0" err="1"/>
              <a:t>يتطلبه</a:t>
            </a:r>
            <a:r>
              <a:rPr lang="ar-SA" dirty="0"/>
              <a:t> من تعاون بين لاعبي الفريق واحد كل </a:t>
            </a:r>
            <a:r>
              <a:rPr lang="ar-SA" dirty="0" err="1"/>
              <a:t>لاعلى</a:t>
            </a:r>
            <a:r>
              <a:rPr lang="ar-SA" dirty="0"/>
              <a:t> الساحة المحددة له بالتشكيل الدفاع في وقت واحد وبمجرد فقد الكرة اثناء الهجوم وتخلف أي لاعب منهم عن منطقته المحددة يؤدي الى تفكك الدفاع وذلك لوجود مساحة خالية في المنظومة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2258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مميزات دفاع المنطقة </a:t>
            </a:r>
            <a:r>
              <a:rPr lang="ar-SA" dirty="0" err="1" smtClean="0"/>
              <a:t>ايجابياتها</a:t>
            </a:r>
            <a:r>
              <a:rPr lang="ar-SA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dirty="0" smtClean="0"/>
              <a:t>1- </a:t>
            </a:r>
            <a:r>
              <a:rPr lang="ar-SA" dirty="0"/>
              <a:t>وضع اللاعب المناسب في المكان المناسب للعب</a:t>
            </a:r>
            <a:endParaRPr lang="en-US" dirty="0"/>
          </a:p>
          <a:p>
            <a:pPr algn="r" rtl="1"/>
            <a:r>
              <a:rPr lang="fa-IR" dirty="0"/>
              <a:t>2 - </a:t>
            </a:r>
            <a:r>
              <a:rPr lang="ar-SA" dirty="0"/>
              <a:t>تساعد على احتواء الأخطاء الفردية في الدفاع </a:t>
            </a:r>
            <a:endParaRPr lang="en-US" dirty="0"/>
          </a:p>
          <a:p>
            <a:pPr algn="r" rtl="1"/>
            <a:r>
              <a:rPr lang="ar-SA" dirty="0"/>
              <a:t>3- تساعد على سهولة الحصول على الكرات المرتدة من الهدف </a:t>
            </a:r>
            <a:endParaRPr lang="en-US" dirty="0"/>
          </a:p>
          <a:p>
            <a:pPr algn="r" rtl="1"/>
            <a:r>
              <a:rPr lang="ar-SA" dirty="0"/>
              <a:t>4- تساعد على تنظيم تحركات الفريق في الهجوم السريع </a:t>
            </a:r>
            <a:endParaRPr lang="en-US" dirty="0"/>
          </a:p>
          <a:p>
            <a:pPr algn="r" rtl="1"/>
            <a:r>
              <a:rPr lang="ar-SA" dirty="0"/>
              <a:t>5- دفاع قوي ضد الفريق الذي يجيد التمرير والقطع على السلة </a:t>
            </a:r>
            <a:endParaRPr lang="en-US" dirty="0"/>
          </a:p>
          <a:p>
            <a:pPr algn="r" rtl="1"/>
            <a:r>
              <a:rPr lang="ar-SA" dirty="0"/>
              <a:t>6- دفاع قوي ضد الفريق الذي يحاول دائماً انهاء هجومه بالتصويب من المناطق القريبة من السلة</a:t>
            </a:r>
            <a:endParaRPr lang="en-US" dirty="0"/>
          </a:p>
          <a:p>
            <a:pPr algn="r" rtl="1"/>
            <a:r>
              <a:rPr lang="ar-SA" dirty="0"/>
              <a:t>7- دفاع قوي ضد الفريق الذي يتميز بسرعة الحركة اثناء الهجوم</a:t>
            </a:r>
            <a:endParaRPr lang="en-US" dirty="0"/>
          </a:p>
          <a:p>
            <a:pPr algn="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8388805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19</TotalTime>
  <Words>135</Words>
  <Application>Microsoft Office PowerPoint</Application>
  <PresentationFormat>On-screen Show (4:3)</PresentationFormat>
  <Paragraphs>16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Times New Roman</vt:lpstr>
      <vt:lpstr>Trebuchet MS</vt:lpstr>
      <vt:lpstr>Berlin</vt:lpstr>
      <vt:lpstr>طرق الدفاع بكرة السلة</vt:lpstr>
      <vt:lpstr>دفاع المنطقة</vt:lpstr>
      <vt:lpstr>مميزات دفاع المنطقة ايجابياتها </vt:lpstr>
    </vt:vector>
  </TitlesOfParts>
  <Company>SACC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طرق الدفاع بكرة السلة</dc:title>
  <dc:creator>Maher</dc:creator>
  <cp:lastModifiedBy>saif raheem</cp:lastModifiedBy>
  <cp:revision>3</cp:revision>
  <dcterms:created xsi:type="dcterms:W3CDTF">2019-08-06T07:08:23Z</dcterms:created>
  <dcterms:modified xsi:type="dcterms:W3CDTF">2019-11-07T06:15:49Z</dcterms:modified>
</cp:coreProperties>
</file>