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4" d="100"/>
          <a:sy n="44" d="100"/>
        </p:scale>
        <p:origin x="62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87E0F91B-654D-49DC-8B33-7BA4B03DE4FC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91CB486B-334E-41A3-B296-59322CE5927E}" type="slidenum">
              <a:rPr lang="ar-IQ" smtClean="0"/>
              <a:t>‹#›</a:t>
            </a:fld>
            <a:endParaRPr lang="ar-IQ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4995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0F91B-654D-49DC-8B33-7BA4B03DE4FC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B486B-334E-41A3-B296-59322CE5927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702714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0F91B-654D-49DC-8B33-7BA4B03DE4FC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B486B-334E-41A3-B296-59322CE5927E}" type="slidenum">
              <a:rPr lang="ar-IQ" smtClean="0"/>
              <a:t>‹#›</a:t>
            </a:fld>
            <a:endParaRPr lang="ar-IQ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6671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0F91B-654D-49DC-8B33-7BA4B03DE4FC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B486B-334E-41A3-B296-59322CE5927E}" type="slidenum">
              <a:rPr lang="ar-IQ" smtClean="0"/>
              <a:t>‹#›</a:t>
            </a:fld>
            <a:endParaRPr lang="ar-IQ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30193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0F91B-654D-49DC-8B33-7BA4B03DE4FC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B486B-334E-41A3-B296-59322CE5927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0859985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0F91B-654D-49DC-8B33-7BA4B03DE4FC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B486B-334E-41A3-B296-59322CE5927E}" type="slidenum">
              <a:rPr lang="ar-IQ" smtClean="0"/>
              <a:t>‹#›</a:t>
            </a:fld>
            <a:endParaRPr lang="ar-IQ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40042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0F91B-654D-49DC-8B33-7BA4B03DE4FC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B486B-334E-41A3-B296-59322CE5927E}" type="slidenum">
              <a:rPr lang="ar-IQ" smtClean="0"/>
              <a:t>‹#›</a:t>
            </a:fld>
            <a:endParaRPr lang="ar-IQ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31556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0F91B-654D-49DC-8B33-7BA4B03DE4FC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B486B-334E-41A3-B296-59322CE5927E}" type="slidenum">
              <a:rPr lang="ar-IQ" smtClean="0"/>
              <a:t>‹#›</a:t>
            </a:fld>
            <a:endParaRPr lang="ar-IQ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01784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0F91B-654D-49DC-8B33-7BA4B03DE4FC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B486B-334E-41A3-B296-59322CE5927E}" type="slidenum">
              <a:rPr lang="ar-IQ" smtClean="0"/>
              <a:t>‹#›</a:t>
            </a:fld>
            <a:endParaRPr lang="ar-IQ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2558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0F91B-654D-49DC-8B33-7BA4B03DE4FC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B486B-334E-41A3-B296-59322CE5927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319559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0F91B-654D-49DC-8B33-7BA4B03DE4FC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B486B-334E-41A3-B296-59322CE5927E}" type="slidenum">
              <a:rPr lang="ar-IQ" smtClean="0"/>
              <a:t>‹#›</a:t>
            </a:fld>
            <a:endParaRPr lang="ar-IQ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554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0F91B-654D-49DC-8B33-7BA4B03DE4FC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B486B-334E-41A3-B296-59322CE5927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146809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0F91B-654D-49DC-8B33-7BA4B03DE4FC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B486B-334E-41A3-B296-59322CE5927E}" type="slidenum">
              <a:rPr lang="ar-IQ" smtClean="0"/>
              <a:t>‹#›</a:t>
            </a:fld>
            <a:endParaRPr lang="ar-IQ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9517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0F91B-654D-49DC-8B33-7BA4B03DE4FC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B486B-334E-41A3-B296-59322CE5927E}" type="slidenum">
              <a:rPr lang="ar-IQ" smtClean="0"/>
              <a:t>‹#›</a:t>
            </a:fld>
            <a:endParaRPr lang="ar-IQ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1128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0F91B-654D-49DC-8B33-7BA4B03DE4FC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B486B-334E-41A3-B296-59322CE5927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921019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0F91B-654D-49DC-8B33-7BA4B03DE4FC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B486B-334E-41A3-B296-59322CE5927E}" type="slidenum">
              <a:rPr lang="ar-IQ" smtClean="0"/>
              <a:t>‹#›</a:t>
            </a:fld>
            <a:endParaRPr lang="ar-IQ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8145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0F91B-654D-49DC-8B33-7BA4B03DE4FC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B486B-334E-41A3-B296-59322CE5927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32717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7E0F91B-654D-49DC-8B33-7BA4B03DE4FC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1CB486B-334E-41A3-B296-59322CE5927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386327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1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857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75113" y="1763486"/>
            <a:ext cx="745671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ar-SA" sz="3200" b="1" dirty="0"/>
              <a:t>كلية التربية البدنية وعلوم الرياضة</a:t>
            </a:r>
            <a:endParaRPr lang="en-US" sz="3200" b="1" dirty="0"/>
          </a:p>
          <a:p>
            <a:pPr algn="ctr" rtl="1"/>
            <a:r>
              <a:rPr lang="ar-SA" sz="3200" b="1" dirty="0"/>
              <a:t> </a:t>
            </a:r>
            <a:endParaRPr lang="en-US" sz="3200" b="1" dirty="0"/>
          </a:p>
          <a:p>
            <a:pPr algn="ctr" rtl="1"/>
            <a:r>
              <a:rPr lang="ar-SA" sz="3200" b="1" dirty="0"/>
              <a:t>كرة السلة</a:t>
            </a:r>
            <a:endParaRPr lang="en-US" sz="3200" b="1" dirty="0"/>
          </a:p>
          <a:p>
            <a:pPr algn="ctr" rtl="1"/>
            <a:r>
              <a:rPr lang="ar-SA" sz="3200" b="1" dirty="0"/>
              <a:t>المرحلة الثانية</a:t>
            </a:r>
            <a:endParaRPr lang="en-US" sz="3200" b="1" dirty="0"/>
          </a:p>
          <a:p>
            <a:pPr algn="ctr" rtl="1"/>
            <a:r>
              <a:rPr lang="ar-SA" sz="3200" b="1" dirty="0"/>
              <a:t> </a:t>
            </a:r>
            <a:endParaRPr lang="en-US" sz="3200" b="1" dirty="0"/>
          </a:p>
          <a:p>
            <a:pPr algn="ctr" rtl="1"/>
            <a:r>
              <a:rPr lang="ar-SA" sz="3200" b="1" dirty="0"/>
              <a:t>أعداد</a:t>
            </a:r>
            <a:endParaRPr lang="en-US" sz="3200" b="1" dirty="0"/>
          </a:p>
          <a:p>
            <a:pPr algn="ctr"/>
            <a:r>
              <a:rPr lang="ar-SA" sz="3200" b="1" dirty="0" err="1"/>
              <a:t>أ.م.د</a:t>
            </a:r>
            <a:r>
              <a:rPr lang="ar-SA" sz="3200" b="1" dirty="0"/>
              <a:t> علي عاشور عبيد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287984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046514" y="1210809"/>
            <a:ext cx="8229600" cy="1143000"/>
          </a:xfrm>
        </p:spPr>
        <p:txBody>
          <a:bodyPr>
            <a:normAutofit/>
          </a:bodyPr>
          <a:lstStyle/>
          <a:p>
            <a:pPr algn="ctr" rtl="1"/>
            <a:r>
              <a:rPr lang="ar-SA" b="1" dirty="0" smtClean="0"/>
              <a:t>مميزات لاعب الارتكاز رقم ( 4 )</a:t>
            </a:r>
            <a:endParaRPr lang="en-US" b="1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569029" y="2656115"/>
            <a:ext cx="7707085" cy="3361191"/>
          </a:xfrm>
        </p:spPr>
        <p:txBody>
          <a:bodyPr>
            <a:normAutofit fontScale="85000" lnSpcReduction="20000"/>
          </a:bodyPr>
          <a:lstStyle/>
          <a:p>
            <a:pPr algn="r" rtl="1"/>
            <a:r>
              <a:rPr lang="ar-SA" sz="3200" b="1" dirty="0" smtClean="0"/>
              <a:t>1 </a:t>
            </a:r>
            <a:r>
              <a:rPr lang="ar-SA" sz="3200" b="1" dirty="0"/>
              <a:t>- يعتبر اللاعب المنتج الفريق ويعتمد عليه المدرب في صنع مناوراته الهجومية والدفاعية</a:t>
            </a:r>
            <a:endParaRPr lang="en-US" sz="3200" b="1" dirty="0"/>
          </a:p>
          <a:p>
            <a:pPr algn="r" rtl="1"/>
            <a:r>
              <a:rPr lang="ar-SA" sz="3200" b="1" dirty="0"/>
              <a:t>2 - أكثر لاعب يربط الجانب الداخلي من السلة بالجانب الخارجي من السلة</a:t>
            </a:r>
            <a:endParaRPr lang="en-US" sz="3200" b="1" dirty="0"/>
          </a:p>
          <a:p>
            <a:pPr algn="r" rtl="1"/>
            <a:r>
              <a:rPr lang="fa-IR" sz="3200" b="1" dirty="0"/>
              <a:t>3 - </a:t>
            </a:r>
            <a:r>
              <a:rPr lang="ar-SA" sz="3200" b="1" dirty="0"/>
              <a:t>يجيد التهديف من المناطق المتوسطة والقريبة من السلة</a:t>
            </a:r>
            <a:endParaRPr lang="en-US" sz="3200" b="1" dirty="0"/>
          </a:p>
          <a:p>
            <a:pPr algn="r" rtl="1"/>
            <a:r>
              <a:rPr lang="ar-SA" sz="3200" b="1" dirty="0"/>
              <a:t>4 - يساعد الاعب رقم ( 5 ) في عملية المتابعة الهجومية والدفاعية</a:t>
            </a:r>
            <a:endParaRPr lang="en-US" sz="3200" b="1" dirty="0"/>
          </a:p>
          <a:p>
            <a:pPr algn="r" rtl="1"/>
            <a:r>
              <a:rPr lang="ar-SA" sz="3200" b="1" dirty="0"/>
              <a:t>5- دائماً ما يؤدي عملية الحجز للاعبين رقم ( </a:t>
            </a:r>
            <a:r>
              <a:rPr lang="fa-IR" sz="3200" b="1" dirty="0"/>
              <a:t>1 / 2 / 3 )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7412486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895600" y="1132114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 </a:t>
            </a:r>
            <a:r>
              <a:rPr lang="ar-SA" b="1" dirty="0" smtClean="0"/>
              <a:t>مميزات لاعب الارتكاز رقم ( 5 )</a:t>
            </a:r>
            <a:endParaRPr lang="en-US" b="1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895600" y="2547257"/>
            <a:ext cx="7881257" cy="3578906"/>
          </a:xfrm>
        </p:spPr>
        <p:txBody>
          <a:bodyPr>
            <a:normAutofit lnSpcReduction="10000"/>
          </a:bodyPr>
          <a:lstStyle/>
          <a:p>
            <a:pPr algn="r" rtl="1"/>
            <a:r>
              <a:rPr lang="ar-SA" b="1" dirty="0" smtClean="0"/>
              <a:t>1- </a:t>
            </a:r>
            <a:r>
              <a:rPr lang="ar-SA" b="1" dirty="0"/>
              <a:t>دائماً ما يكون أطول لاعب بالفريق ويعتمد علية في عملية متابعة الكرات خاصة في الشق الدفاعي</a:t>
            </a:r>
            <a:endParaRPr lang="en-US" b="1" dirty="0"/>
          </a:p>
          <a:p>
            <a:pPr algn="r" rtl="1"/>
            <a:r>
              <a:rPr lang="fa-IR" b="1" dirty="0"/>
              <a:t>2 - </a:t>
            </a:r>
            <a:r>
              <a:rPr lang="ar-SA" b="1" dirty="0"/>
              <a:t>دائماً ما يؤدي عملية الحجز للاعبين المحيط بهم ( </a:t>
            </a:r>
            <a:r>
              <a:rPr lang="fa-IR" b="1" dirty="0"/>
              <a:t>1 / 2 / 3 )</a:t>
            </a:r>
            <a:endParaRPr lang="en-US" b="1" dirty="0"/>
          </a:p>
          <a:p>
            <a:pPr algn="r" rtl="1"/>
            <a:r>
              <a:rPr lang="ar-SA" b="1" dirty="0"/>
              <a:t>3 - يجيد التصويب من المناطق القريبة من السلة</a:t>
            </a:r>
            <a:endParaRPr lang="en-US" b="1" dirty="0"/>
          </a:p>
          <a:p>
            <a:pPr algn="r" rtl="1"/>
            <a:r>
              <a:rPr lang="ar-SA" b="1" dirty="0"/>
              <a:t>4-  يعتبر صانع العاب ثاني داخل سلة المنافس في عملي تحويل الكرة من جانب الى اخر او من داخل السلة الى خارجها</a:t>
            </a:r>
            <a:endParaRPr lang="en-US" b="1" dirty="0"/>
          </a:p>
          <a:p>
            <a:pPr algn="r" rtl="1"/>
            <a:r>
              <a:rPr lang="ar-SA" b="1" dirty="0"/>
              <a:t>5-  دائماً ما يعتمد علية في صد كل التحركات التي تنتهي الى السلة ومنعها من الوصول اليها</a:t>
            </a:r>
            <a:endParaRPr lang="en-US" b="1" dirty="0"/>
          </a:p>
          <a:p>
            <a:pPr algn="r"/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629694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</TotalTime>
  <Words>167</Words>
  <Application>Microsoft Office PowerPoint</Application>
  <PresentationFormat>Widescreen</PresentationFormat>
  <Paragraphs>19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Garamond</vt:lpstr>
      <vt:lpstr>Times New Roman</vt:lpstr>
      <vt:lpstr>Organic</vt:lpstr>
      <vt:lpstr>PowerPoint Presentation</vt:lpstr>
      <vt:lpstr>مميزات لاعب الارتكاز رقم ( 4 )</vt:lpstr>
      <vt:lpstr> مميزات لاعب الارتكاز رقم ( 5 )</vt:lpstr>
    </vt:vector>
  </TitlesOfParts>
  <Company>Microsoft (C)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saif raheem</dc:creator>
  <cp:lastModifiedBy>saif raheem</cp:lastModifiedBy>
  <cp:revision>1</cp:revision>
  <dcterms:created xsi:type="dcterms:W3CDTF">2019-11-07T06:03:22Z</dcterms:created>
  <dcterms:modified xsi:type="dcterms:W3CDTF">2019-11-07T06:05:31Z</dcterms:modified>
</cp:coreProperties>
</file>