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75D0-4F01-4CFB-B09C-1873EFB4DA0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1895-756B-470B-ABA8-595DF0308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39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75D0-4F01-4CFB-B09C-1873EFB4DA0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1895-756B-470B-ABA8-595DF0308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36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75D0-4F01-4CFB-B09C-1873EFB4DA0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1895-756B-470B-ABA8-595DF0308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8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75D0-4F01-4CFB-B09C-1873EFB4DA0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1895-756B-470B-ABA8-595DF0308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75D0-4F01-4CFB-B09C-1873EFB4DA0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1895-756B-470B-ABA8-595DF0308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1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75D0-4F01-4CFB-B09C-1873EFB4DA0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1895-756B-470B-ABA8-595DF0308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41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75D0-4F01-4CFB-B09C-1873EFB4DA0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1895-756B-470B-ABA8-595DF0308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3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75D0-4F01-4CFB-B09C-1873EFB4DA0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1895-756B-470B-ABA8-595DF0308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6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75D0-4F01-4CFB-B09C-1873EFB4DA0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1895-756B-470B-ABA8-595DF0308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75D0-4F01-4CFB-B09C-1873EFB4DA0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1895-756B-470B-ABA8-595DF0308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02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75D0-4F01-4CFB-B09C-1873EFB4DA0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1895-756B-470B-ABA8-595DF0308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3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D75D0-4F01-4CFB-B09C-1873EFB4DA0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B1895-756B-470B-ABA8-595DF0308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8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/>
              <a:t>Create a Figure for the Simple Programmatic UI</a:t>
            </a:r>
            <a:br>
              <a:rPr lang="en-US" b="1" i="1" dirty="0"/>
            </a:br>
            <a:r>
              <a:rPr lang="en-US" dirty="0"/>
              <a:t>Add the following lines before the end statement in your file to create a figure and position it on the screen.</a:t>
            </a:r>
            <a:br>
              <a:rPr lang="en-US" dirty="0"/>
            </a:br>
            <a:r>
              <a:rPr lang="en-US" dirty="0"/>
              <a:t>% Create and then hide the UI as it is being constructed.</a:t>
            </a:r>
            <a:br>
              <a:rPr lang="en-US" dirty="0"/>
            </a:br>
            <a:r>
              <a:rPr lang="en-US" dirty="0"/>
              <a:t>f = figure('</a:t>
            </a:r>
            <a:r>
              <a:rPr lang="en-US" dirty="0" err="1"/>
              <a:t>Visible','off','Position</a:t>
            </a:r>
            <a:r>
              <a:rPr lang="en-US" dirty="0"/>
              <a:t>',[360,500,450,285]);</a:t>
            </a:r>
            <a:br>
              <a:rPr lang="en-US" dirty="0"/>
            </a:br>
            <a:r>
              <a:rPr lang="en-US" b="1" dirty="0"/>
              <a:t>The call to the figure function uses two property/value pairs:</a:t>
            </a:r>
            <a:br>
              <a:rPr lang="en-US" b="1" dirty="0"/>
            </a:br>
            <a:r>
              <a:rPr lang="en-US" dirty="0"/>
              <a:t>• The Visible property makes the window invisible so that the user cannot see the components            being added or initialized.</a:t>
            </a:r>
            <a:br>
              <a:rPr lang="en-US" dirty="0"/>
            </a:br>
            <a:r>
              <a:rPr lang="en-US" dirty="0"/>
              <a:t>The window becomes visible when the UI has all its components and is initialized.</a:t>
            </a:r>
          </a:p>
          <a:p>
            <a:r>
              <a:rPr lang="en-US" dirty="0"/>
              <a:t>• The Position property is a four-element vector that specifies the location of the UI on the screen and its size: [distance from left, distance from bottom, width, height]. Default units are pixels.</a:t>
            </a:r>
          </a:p>
        </p:txBody>
      </p:sp>
    </p:spTree>
    <p:extLst>
      <p:ext uri="{BB962C8B-B14F-4D97-AF65-F5344CB8AC3E}">
        <p14:creationId xmlns:p14="http://schemas.microsoft.com/office/powerpoint/2010/main" val="1874248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43000" y="41493"/>
            <a:ext cx="6553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Add Components to the Simple Programmatic UI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Create the push buttons, static text, pop-up menu, and axes components to the UI.</a:t>
            </a:r>
            <a:br>
              <a:rPr lang="en-US" dirty="0"/>
            </a:br>
            <a:r>
              <a:rPr lang="en-US" dirty="0"/>
              <a:t>1. Following the call to figure, add these statements to your code file to create three</a:t>
            </a:r>
            <a:br>
              <a:rPr lang="en-US" dirty="0"/>
            </a:br>
            <a:r>
              <a:rPr lang="en-US" dirty="0"/>
              <a:t>push button components.</a:t>
            </a:r>
            <a:br>
              <a:rPr lang="en-US" dirty="0"/>
            </a:br>
            <a:r>
              <a:rPr lang="en-US" dirty="0"/>
              <a:t>% Construct the components.</a:t>
            </a:r>
            <a:br>
              <a:rPr lang="en-US" dirty="0"/>
            </a:br>
            <a:r>
              <a:rPr lang="en-US" dirty="0" err="1"/>
              <a:t>hsurf</a:t>
            </a:r>
            <a:r>
              <a:rPr lang="en-US" dirty="0"/>
              <a:t> = </a:t>
            </a:r>
            <a:r>
              <a:rPr lang="en-US" dirty="0" err="1"/>
              <a:t>uicontrol</a:t>
            </a:r>
            <a:r>
              <a:rPr lang="en-US" dirty="0"/>
              <a:t>('</a:t>
            </a:r>
            <a:r>
              <a:rPr lang="en-US" dirty="0" err="1"/>
              <a:t>Style','pushbutton</a:t>
            </a:r>
            <a:r>
              <a:rPr lang="en-US" dirty="0"/>
              <a:t>',...</a:t>
            </a:r>
            <a:br>
              <a:rPr lang="en-US" dirty="0"/>
            </a:br>
            <a:r>
              <a:rPr lang="en-US" dirty="0"/>
              <a:t>'</a:t>
            </a:r>
            <a:r>
              <a:rPr lang="en-US" dirty="0" err="1"/>
              <a:t>String','Surf','Position</a:t>
            </a:r>
            <a:r>
              <a:rPr lang="en-US" dirty="0"/>
              <a:t>',[315,220,70,25]);</a:t>
            </a:r>
            <a:br>
              <a:rPr lang="en-US" dirty="0"/>
            </a:br>
            <a:r>
              <a:rPr lang="en-US" dirty="0" err="1"/>
              <a:t>hmesh</a:t>
            </a:r>
            <a:r>
              <a:rPr lang="en-US" dirty="0"/>
              <a:t> = </a:t>
            </a:r>
            <a:r>
              <a:rPr lang="en-US" dirty="0" err="1"/>
              <a:t>uicontrol</a:t>
            </a:r>
            <a:r>
              <a:rPr lang="en-US" dirty="0"/>
              <a:t>('</a:t>
            </a:r>
            <a:r>
              <a:rPr lang="en-US" dirty="0" err="1"/>
              <a:t>Style','pushbutton</a:t>
            </a:r>
            <a:r>
              <a:rPr lang="en-US" dirty="0"/>
              <a:t>',...</a:t>
            </a:r>
            <a:br>
              <a:rPr lang="en-US" dirty="0"/>
            </a:br>
            <a:r>
              <a:rPr lang="en-US" dirty="0"/>
              <a:t>'</a:t>
            </a:r>
            <a:r>
              <a:rPr lang="en-US" dirty="0" err="1"/>
              <a:t>String','Mesh','Position</a:t>
            </a:r>
            <a:r>
              <a:rPr lang="en-US" dirty="0"/>
              <a:t>',[315,180,70,25]);</a:t>
            </a:r>
            <a:br>
              <a:rPr lang="en-US" dirty="0"/>
            </a:br>
            <a:r>
              <a:rPr lang="en-US" dirty="0" err="1"/>
              <a:t>hcontour</a:t>
            </a:r>
            <a:r>
              <a:rPr lang="en-US" dirty="0"/>
              <a:t> = </a:t>
            </a:r>
            <a:r>
              <a:rPr lang="en-US" dirty="0" err="1"/>
              <a:t>uicontrol</a:t>
            </a:r>
            <a:r>
              <a:rPr lang="en-US" dirty="0"/>
              <a:t>('</a:t>
            </a:r>
            <a:r>
              <a:rPr lang="en-US" dirty="0" err="1"/>
              <a:t>Style','pushbutton</a:t>
            </a:r>
            <a:r>
              <a:rPr lang="en-US" dirty="0"/>
              <a:t>',...</a:t>
            </a:r>
            <a:br>
              <a:rPr lang="en-US" dirty="0"/>
            </a:br>
            <a:r>
              <a:rPr lang="en-US" dirty="0"/>
              <a:t>'</a:t>
            </a:r>
            <a:r>
              <a:rPr lang="en-US" dirty="0" err="1"/>
              <a:t>String','Contour','Position</a:t>
            </a:r>
            <a:r>
              <a:rPr lang="en-US" dirty="0"/>
              <a:t>',[315,135,70,25]);</a:t>
            </a:r>
            <a:br>
              <a:rPr lang="en-US" dirty="0"/>
            </a:br>
            <a:r>
              <a:rPr lang="en-US" dirty="0"/>
              <a:t>Each statement uses a series of </a:t>
            </a:r>
            <a:r>
              <a:rPr lang="en-US" dirty="0" err="1"/>
              <a:t>uicontrol</a:t>
            </a:r>
            <a:r>
              <a:rPr lang="en-US" dirty="0"/>
              <a:t> property/value pairs to define a push  button:</a:t>
            </a:r>
            <a:br>
              <a:rPr lang="en-US" dirty="0"/>
            </a:br>
            <a:r>
              <a:rPr lang="en-US" dirty="0"/>
              <a:t>• The Style property specifies that the </a:t>
            </a:r>
            <a:r>
              <a:rPr lang="en-US" dirty="0" err="1"/>
              <a:t>uicontrol</a:t>
            </a:r>
            <a:r>
              <a:rPr lang="en-US" dirty="0"/>
              <a:t> is a push button.</a:t>
            </a:r>
            <a:br>
              <a:rPr lang="en-US" dirty="0"/>
            </a:br>
            <a:r>
              <a:rPr lang="en-US" dirty="0"/>
              <a:t>• The String property specifies the label on each push button: Surf, Mesh, and Contour.</a:t>
            </a:r>
            <a:br>
              <a:rPr lang="en-US" dirty="0"/>
            </a:br>
            <a:r>
              <a:rPr lang="en-US" dirty="0"/>
              <a:t>• The Position property specifies the location and size of each push button:</a:t>
            </a:r>
            <a:br>
              <a:rPr lang="en-US" dirty="0"/>
            </a:br>
            <a:r>
              <a:rPr lang="en-US" dirty="0"/>
              <a:t> [distance from left, distance from bottom, width, height]. Default units for push buttons are pixels.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8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43000" y="262890"/>
            <a:ext cx="6553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2.Add the pop-up menu and its static text label by adding these statements to the code file following the push button definitions. The first statement creates a popup menu. The second statement creates a text component that serves as a label for the popup menu.</a:t>
            </a:r>
            <a:br>
              <a:rPr lang="en-US" dirty="0"/>
            </a:br>
            <a:r>
              <a:rPr lang="en-US" dirty="0" err="1"/>
              <a:t>htext</a:t>
            </a:r>
            <a:r>
              <a:rPr lang="en-US" dirty="0"/>
              <a:t> = </a:t>
            </a:r>
            <a:r>
              <a:rPr lang="en-US" dirty="0" err="1"/>
              <a:t>uicontrol</a:t>
            </a:r>
            <a:r>
              <a:rPr lang="en-US" dirty="0"/>
              <a:t>('</a:t>
            </a:r>
            <a:r>
              <a:rPr lang="en-US" dirty="0" err="1"/>
              <a:t>Style','text','String','Select</a:t>
            </a:r>
            <a:r>
              <a:rPr lang="en-US" dirty="0"/>
              <a:t> Data',...</a:t>
            </a:r>
            <a:br>
              <a:rPr lang="en-US" dirty="0"/>
            </a:br>
            <a:r>
              <a:rPr lang="en-US" dirty="0"/>
              <a:t>'Position',[325,90,60,15]);</a:t>
            </a:r>
            <a:br>
              <a:rPr lang="en-US" dirty="0"/>
            </a:br>
            <a:r>
              <a:rPr lang="en-US" dirty="0" err="1"/>
              <a:t>hpopup</a:t>
            </a:r>
            <a:r>
              <a:rPr lang="en-US" dirty="0"/>
              <a:t> = </a:t>
            </a:r>
            <a:r>
              <a:rPr lang="en-US" dirty="0" err="1"/>
              <a:t>uicontrol</a:t>
            </a:r>
            <a:r>
              <a:rPr lang="en-US" dirty="0"/>
              <a:t>('Style','</a:t>
            </a:r>
            <a:r>
              <a:rPr lang="en-US" dirty="0" err="1"/>
              <a:t>popupmenu</a:t>
            </a:r>
            <a:r>
              <a:rPr lang="en-US" dirty="0"/>
              <a:t>',...</a:t>
            </a:r>
            <a:br>
              <a:rPr lang="en-US" dirty="0"/>
            </a:br>
            <a:r>
              <a:rPr lang="en-US" dirty="0"/>
              <a:t>'String',{'Peaks','Membrane','</a:t>
            </a:r>
            <a:r>
              <a:rPr lang="en-US" dirty="0" err="1"/>
              <a:t>Sinc</a:t>
            </a:r>
            <a:r>
              <a:rPr lang="en-US" dirty="0"/>
              <a:t>'},...</a:t>
            </a:r>
            <a:br>
              <a:rPr lang="en-US" dirty="0"/>
            </a:br>
            <a:r>
              <a:rPr lang="en-US" dirty="0"/>
              <a:t>'Position',[300,50,100,25]);</a:t>
            </a:r>
          </a:p>
          <a:p>
            <a:r>
              <a:rPr lang="en-US" dirty="0"/>
              <a:t>The pop-up menu component String property uses a cell array to specify the three items in the pop-up menu: Peaks, Membrane, and </a:t>
            </a:r>
            <a:r>
              <a:rPr lang="en-US" dirty="0" err="1"/>
              <a:t>Sinc</a:t>
            </a:r>
            <a:r>
              <a:rPr lang="en-US" dirty="0"/>
              <a:t>. The text component, the String property specifies instructions for the user.</a:t>
            </a:r>
            <a:br>
              <a:rPr lang="en-US" dirty="0"/>
            </a:br>
            <a:r>
              <a:rPr lang="en-US" dirty="0"/>
              <a:t>For both components, the Position property specifies the size and location of each component: [distance from left, distance from bottom, width, height]. Default units for these components are pixels.</a:t>
            </a:r>
            <a:br>
              <a:rPr lang="en-US" dirty="0"/>
            </a:br>
            <a:r>
              <a:rPr lang="en-US" dirty="0"/>
              <a:t>3. Add the axes by adding this statement to the code file.</a:t>
            </a:r>
            <a:br>
              <a:rPr lang="en-US" dirty="0"/>
            </a:br>
            <a:r>
              <a:rPr lang="en-US" dirty="0"/>
              <a:t>ha = axes('</a:t>
            </a:r>
            <a:r>
              <a:rPr lang="en-US" dirty="0" err="1"/>
              <a:t>Units','pixels','Position</a:t>
            </a:r>
            <a:r>
              <a:rPr lang="en-US" dirty="0"/>
              <a:t>',[50,60,200,185]);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21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57200" y="186690"/>
            <a:ext cx="6400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Units property specifies pixels so that the axes has the same units as the other components.</a:t>
            </a:r>
            <a:br>
              <a:rPr lang="en-US" dirty="0"/>
            </a:br>
            <a:r>
              <a:rPr lang="en-US" dirty="0"/>
              <a:t>4. Following all the component definitions, add this line to the code file to align all components, except the   axes, along their centers.</a:t>
            </a:r>
            <a:br>
              <a:rPr lang="en-US" dirty="0"/>
            </a:br>
            <a:r>
              <a:rPr lang="en-US" dirty="0"/>
              <a:t>align([</a:t>
            </a:r>
            <a:r>
              <a:rPr lang="en-US" dirty="0" err="1"/>
              <a:t>hsurf,hmesh,hcontour,htext,hpopup</a:t>
            </a:r>
            <a:r>
              <a:rPr lang="en-US" dirty="0"/>
              <a:t>],'</a:t>
            </a:r>
            <a:r>
              <a:rPr lang="en-US" dirty="0" err="1"/>
              <a:t>Center','None</a:t>
            </a:r>
            <a:r>
              <a:rPr lang="en-US" dirty="0"/>
              <a:t>');</a:t>
            </a:r>
            <a:br>
              <a:rPr lang="en-US" dirty="0"/>
            </a:br>
            <a:r>
              <a:rPr lang="en-US" dirty="0"/>
              <a:t>5. Add this command following the align command.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f.Visible</a:t>
            </a:r>
            <a:r>
              <a:rPr lang="en-US" dirty="0"/>
              <a:t> = 'on';</a:t>
            </a:r>
            <a:br>
              <a:rPr lang="en-US" dirty="0"/>
            </a:br>
            <a:r>
              <a:rPr lang="en-US" dirty="0"/>
              <a:t>Your code file should look like this:</a:t>
            </a:r>
            <a:br>
              <a:rPr lang="en-US" dirty="0"/>
            </a:br>
            <a:r>
              <a:rPr lang="en-US" dirty="0"/>
              <a:t>function simple_gui2</a:t>
            </a:r>
            <a:br>
              <a:rPr lang="en-US" dirty="0"/>
            </a:br>
            <a:r>
              <a:rPr lang="en-US" dirty="0"/>
              <a:t>% SIMPLE_GUI2 Select a data set from the pop-up menu, then</a:t>
            </a:r>
            <a:br>
              <a:rPr lang="en-US" dirty="0"/>
            </a:br>
            <a:r>
              <a:rPr lang="en-US" dirty="0"/>
              <a:t>% click one of the plot-type push buttons. Clicking the button</a:t>
            </a:r>
            <a:br>
              <a:rPr lang="en-US" dirty="0"/>
            </a:br>
            <a:r>
              <a:rPr lang="en-US" dirty="0"/>
              <a:t>% plots the selected data in the axes.</a:t>
            </a:r>
            <a:br>
              <a:rPr lang="en-US" dirty="0"/>
            </a:br>
            <a:r>
              <a:rPr lang="en-US" dirty="0"/>
              <a:t>% Create and then hide the UI as it is being constructed.</a:t>
            </a:r>
            <a:br>
              <a:rPr lang="en-US" dirty="0"/>
            </a:br>
            <a:r>
              <a:rPr lang="en-US" dirty="0"/>
              <a:t>f = figure('</a:t>
            </a:r>
            <a:r>
              <a:rPr lang="en-US" dirty="0" err="1"/>
              <a:t>Visible','off','Position</a:t>
            </a:r>
            <a:r>
              <a:rPr lang="en-US" dirty="0"/>
              <a:t>',[360,500,450,285]);</a:t>
            </a:r>
            <a:br>
              <a:rPr lang="en-US" dirty="0"/>
            </a:br>
            <a:r>
              <a:rPr lang="en-US" dirty="0"/>
              <a:t>% Construct the components.</a:t>
            </a:r>
            <a:br>
              <a:rPr lang="en-US" dirty="0"/>
            </a:br>
            <a:r>
              <a:rPr lang="en-US" dirty="0" err="1"/>
              <a:t>hsurf</a:t>
            </a:r>
            <a:r>
              <a:rPr lang="en-US" dirty="0"/>
              <a:t> = </a:t>
            </a:r>
            <a:r>
              <a:rPr lang="en-US" dirty="0" err="1"/>
              <a:t>uicontrol</a:t>
            </a:r>
            <a:r>
              <a:rPr lang="en-US" dirty="0"/>
              <a:t>('</a:t>
            </a:r>
            <a:r>
              <a:rPr lang="en-US" dirty="0" err="1"/>
              <a:t>Style','pushbutton','String','Surf</a:t>
            </a:r>
            <a:r>
              <a:rPr lang="en-US" dirty="0"/>
              <a:t>',...</a:t>
            </a:r>
            <a:br>
              <a:rPr lang="en-US" dirty="0"/>
            </a:br>
            <a:r>
              <a:rPr lang="en-US" dirty="0"/>
              <a:t>'Position',[315,220,70,25]);</a:t>
            </a:r>
            <a:br>
              <a:rPr lang="en-US" dirty="0"/>
            </a:br>
            <a:r>
              <a:rPr lang="en-US" dirty="0" err="1"/>
              <a:t>hmesh</a:t>
            </a:r>
            <a:r>
              <a:rPr lang="en-US" dirty="0"/>
              <a:t> = </a:t>
            </a:r>
            <a:r>
              <a:rPr lang="en-US" dirty="0" err="1"/>
              <a:t>uicontrol</a:t>
            </a:r>
            <a:r>
              <a:rPr lang="en-US" dirty="0"/>
              <a:t>('</a:t>
            </a:r>
            <a:r>
              <a:rPr lang="en-US" dirty="0" err="1"/>
              <a:t>Style','pushbutton','String','Mesh</a:t>
            </a:r>
            <a:r>
              <a:rPr lang="en-US" dirty="0"/>
              <a:t>',...</a:t>
            </a:r>
            <a:br>
              <a:rPr lang="en-US" dirty="0"/>
            </a:br>
            <a:r>
              <a:rPr lang="en-US" dirty="0"/>
              <a:t>'Position',[315,180,70,25]);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61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hcontour</a:t>
            </a:r>
            <a:r>
              <a:rPr lang="en-US" dirty="0"/>
              <a:t> = </a:t>
            </a:r>
            <a:r>
              <a:rPr lang="en-US" dirty="0" err="1"/>
              <a:t>uicontrol</a:t>
            </a:r>
            <a:r>
              <a:rPr lang="en-US" dirty="0"/>
              <a:t>('</a:t>
            </a:r>
            <a:r>
              <a:rPr lang="en-US" dirty="0" err="1"/>
              <a:t>Style','pushbutton</a:t>
            </a:r>
            <a:r>
              <a:rPr lang="en-US" dirty="0"/>
              <a:t>',...</a:t>
            </a:r>
            <a:br>
              <a:rPr lang="en-US" dirty="0"/>
            </a:br>
            <a:r>
              <a:rPr lang="en-US" dirty="0"/>
              <a:t>'</a:t>
            </a:r>
            <a:r>
              <a:rPr lang="en-US" dirty="0" err="1"/>
              <a:t>String','Contour</a:t>
            </a:r>
            <a:r>
              <a:rPr lang="en-US" dirty="0"/>
              <a:t>',...</a:t>
            </a:r>
            <a:br>
              <a:rPr lang="en-US" dirty="0"/>
            </a:br>
            <a:r>
              <a:rPr lang="en-US" dirty="0"/>
              <a:t>'Position',[315,135,70,25]);</a:t>
            </a:r>
            <a:br>
              <a:rPr lang="en-US" dirty="0"/>
            </a:br>
            <a:r>
              <a:rPr lang="en-US" dirty="0" err="1"/>
              <a:t>htext</a:t>
            </a:r>
            <a:r>
              <a:rPr lang="en-US" dirty="0"/>
              <a:t> = </a:t>
            </a:r>
            <a:r>
              <a:rPr lang="en-US" dirty="0" err="1"/>
              <a:t>uicontrol</a:t>
            </a:r>
            <a:r>
              <a:rPr lang="en-US" dirty="0"/>
              <a:t>('</a:t>
            </a:r>
            <a:r>
              <a:rPr lang="en-US" dirty="0" err="1"/>
              <a:t>Style','text','String','Select</a:t>
            </a:r>
            <a:r>
              <a:rPr lang="en-US" dirty="0"/>
              <a:t> Data',...</a:t>
            </a:r>
            <a:br>
              <a:rPr lang="en-US" dirty="0"/>
            </a:br>
            <a:r>
              <a:rPr lang="en-US" dirty="0"/>
              <a:t>'Position',[325,90,60,15]);</a:t>
            </a:r>
          </a:p>
          <a:p>
            <a:r>
              <a:rPr lang="en-US" dirty="0" err="1"/>
              <a:t>hpopup</a:t>
            </a:r>
            <a:r>
              <a:rPr lang="en-US" dirty="0"/>
              <a:t> = </a:t>
            </a:r>
            <a:r>
              <a:rPr lang="en-US" dirty="0" err="1"/>
              <a:t>uicontrol</a:t>
            </a:r>
            <a:r>
              <a:rPr lang="en-US" dirty="0"/>
              <a:t>('Style','</a:t>
            </a:r>
            <a:r>
              <a:rPr lang="en-US" dirty="0" err="1"/>
              <a:t>popupmenu</a:t>
            </a:r>
            <a:r>
              <a:rPr lang="en-US" dirty="0"/>
              <a:t>',...</a:t>
            </a:r>
            <a:br>
              <a:rPr lang="en-US" dirty="0"/>
            </a:br>
            <a:r>
              <a:rPr lang="en-US" dirty="0"/>
              <a:t>'String',{'Peaks','Membrane','</a:t>
            </a:r>
            <a:r>
              <a:rPr lang="en-US" dirty="0" err="1"/>
              <a:t>Sinc</a:t>
            </a:r>
            <a:r>
              <a:rPr lang="en-US" dirty="0"/>
              <a:t>'},...</a:t>
            </a:r>
            <a:br>
              <a:rPr lang="en-US" dirty="0"/>
            </a:br>
            <a:r>
              <a:rPr lang="en-US" dirty="0"/>
              <a:t>'Position',[300,50,100,25]);</a:t>
            </a:r>
            <a:br>
              <a:rPr lang="en-US" dirty="0"/>
            </a:br>
            <a:r>
              <a:rPr lang="en-US" dirty="0"/>
              <a:t>ha = axes('</a:t>
            </a:r>
            <a:r>
              <a:rPr lang="en-US" dirty="0" err="1"/>
              <a:t>Units','Pixels','Position</a:t>
            </a:r>
            <a:r>
              <a:rPr lang="en-US" dirty="0"/>
              <a:t>',[50,60,200,185]);</a:t>
            </a:r>
            <a:br>
              <a:rPr lang="en-US" dirty="0"/>
            </a:br>
            <a:r>
              <a:rPr lang="en-US" dirty="0"/>
              <a:t>align([</a:t>
            </a:r>
            <a:r>
              <a:rPr lang="en-US" dirty="0" err="1"/>
              <a:t>hsurf,hmesh,hcontour,htext,hpopup</a:t>
            </a:r>
            <a:r>
              <a:rPr lang="en-US" dirty="0"/>
              <a:t>],'</a:t>
            </a:r>
            <a:r>
              <a:rPr lang="en-US" dirty="0" err="1"/>
              <a:t>Center','None</a:t>
            </a:r>
            <a:r>
              <a:rPr lang="en-US" dirty="0"/>
              <a:t>');</a:t>
            </a:r>
            <a:br>
              <a:rPr lang="en-US" dirty="0"/>
            </a:br>
            <a:r>
              <a:rPr lang="en-US" dirty="0"/>
              <a:t>%Make the UI visible.</a:t>
            </a:r>
            <a:br>
              <a:rPr lang="en-US" dirty="0"/>
            </a:br>
            <a:r>
              <a:rPr lang="en-US" dirty="0" err="1"/>
              <a:t>f.Visible</a:t>
            </a:r>
            <a:r>
              <a:rPr lang="en-US" dirty="0"/>
              <a:t> = 'on';</a:t>
            </a:r>
            <a:br>
              <a:rPr lang="en-US" dirty="0"/>
            </a:br>
            <a:r>
              <a:rPr lang="en-US" dirty="0"/>
              <a:t>end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288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404336"/>
            <a:ext cx="87579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Run your code by typing simple_gui2 at the command line. You can select a data set in the pop-up menu and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click the push buttons, but nothing happens. This is because there is no callback code in the file to service the pop-up menu or the buttons.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2495550"/>
            <a:ext cx="3924300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905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827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 the pop-up menu, select Membrane, and then click the Mesh button. The UI displays a mesh plot of the </a:t>
            </a:r>
            <a:r>
              <a:rPr lang="en-US" dirty="0" err="1"/>
              <a:t>MathWorks</a:t>
            </a:r>
            <a:r>
              <a:rPr lang="en-US" dirty="0"/>
              <a:t> L-shaped Membrane </a:t>
            </a:r>
            <a:r>
              <a:rPr lang="en-US" dirty="0" err="1"/>
              <a:t>logo.Try</a:t>
            </a:r>
            <a:r>
              <a:rPr lang="en-US" dirty="0"/>
              <a:t> other combinations before closing the UI.</a:t>
            </a:r>
            <a:br>
              <a:rPr lang="en-US" dirty="0"/>
            </a:br>
            <a:r>
              <a:rPr lang="en-US" dirty="0"/>
              <a:t>Type help simple_gui2 at the command line. MATLAB software displays the help text.</a:t>
            </a:r>
          </a:p>
        </p:txBody>
      </p:sp>
    </p:spTree>
    <p:extLst>
      <p:ext uri="{BB962C8B-B14F-4D97-AF65-F5344CB8AC3E}">
        <p14:creationId xmlns:p14="http://schemas.microsoft.com/office/powerpoint/2010/main" val="749014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807073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122</Words>
  <Application>Microsoft Office PowerPoint</Application>
  <PresentationFormat>عرض على الشاشة (3:4)‏</PresentationFormat>
  <Paragraphs>11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Windows User</cp:lastModifiedBy>
  <cp:revision>2</cp:revision>
  <dcterms:created xsi:type="dcterms:W3CDTF">2019-12-12T23:26:47Z</dcterms:created>
  <dcterms:modified xsi:type="dcterms:W3CDTF">2019-12-12T23:41:12Z</dcterms:modified>
</cp:coreProperties>
</file>