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AA621-3B42-43BC-AFB0-EC24AA1E4E8E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2A26-EA5A-422E-BD29-206684A67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  <p:sp>
        <p:nvSpPr>
          <p:cNvPr id="4506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29057" indent="-280406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21626" indent="-224325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570276" indent="-224325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18927" indent="-224325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607577F0-5645-4C3A-8D2C-AFF51420EACC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29AA73EA-53CD-4AE3-A1C8-904B20378B31}" type="slidenum">
              <a:rPr lang="en-US" sz="1400" b="0">
                <a:latin typeface="Times New Roman" pitchFamily="18" charset="0"/>
              </a:rPr>
              <a:pPr eaLnBrk="1" hangingPunct="1"/>
              <a:t>2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The Aldol Reaction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The mechanism of dehydration consists of two steps: deprotonation followed by loss of </a:t>
            </a:r>
            <a:r>
              <a:rPr lang="en-US" sz="1800">
                <a:cs typeface="Arial" charset="0"/>
              </a:rPr>
              <a:t>¯</a:t>
            </a:r>
            <a:r>
              <a:rPr lang="en-US">
                <a:cs typeface="Arial" charset="0"/>
              </a:rPr>
              <a:t>OH.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pic>
        <p:nvPicPr>
          <p:cNvPr id="10246" name="Picture 9" descr="mechanism_242_c_la_7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62188"/>
            <a:ext cx="853440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66236C4-5FB2-4EDC-90BD-BB18F284152A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The Aldol Reaction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86106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100"/>
              <a:t>The elimination reaction that results in the dehydration proceeds via an </a:t>
            </a:r>
            <a:r>
              <a:rPr lang="en-US" sz="2100">
                <a:solidFill>
                  <a:schemeClr val="accent2"/>
                </a:solidFill>
              </a:rPr>
              <a:t>E1cB mechanism</a:t>
            </a:r>
            <a:r>
              <a:rPr lang="en-US" sz="210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100"/>
              <a:t>The E1cB mechanism differs from the E1 and E2 mechanisms.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100"/>
              <a:t>Like the E1 elimination, E1cB requires two steps. Unlike E1 though, the intermediate in E1cB is a carbanion, not a carbocation.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100">
                <a:solidFill>
                  <a:schemeClr val="accent2"/>
                </a:solidFill>
              </a:rPr>
              <a:t>E1cB stands for Elimination, unimolecular, conjugate base</a:t>
            </a:r>
            <a:r>
              <a:rPr lang="en-US" sz="210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100"/>
              <a:t>Regular alcohols dehydrate only in the presence of acid, not base, because hydroxide is a poor leaving group. However, when the hydroxy group is </a:t>
            </a:r>
            <a:r>
              <a:rPr lang="en-US" sz="2100">
                <a:sym typeface="Symbol" pitchFamily="18" charset="2"/>
              </a:rPr>
              <a:t> to a carbonyl, loss of H and OH from the  and  carbons forms a conjugated double bond, and the stability of the conjugated system makes up for having such a poor leaving group.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100">
                <a:sym typeface="Symbol" pitchFamily="18" charset="2"/>
              </a:rPr>
              <a:t>Dehydration of the initial -hydroxy carbonyl compound drives the equilibrium of an aldol reaction to the right, thus favoring product formation.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185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5</cp:revision>
  <dcterms:created xsi:type="dcterms:W3CDTF">2019-11-16T12:47:35Z</dcterms:created>
  <dcterms:modified xsi:type="dcterms:W3CDTF">2019-11-16T12:56:35Z</dcterms:modified>
</cp:coreProperties>
</file>