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5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553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4400" dirty="0" smtClean="0">
                <a:solidFill>
                  <a:schemeClr val="tx1"/>
                </a:solidFill>
              </a:rPr>
              <a:t>      </a:t>
            </a:r>
            <a:r>
              <a:rPr lang="en-US" sz="14400" dirty="0" smtClean="0"/>
              <a:t>What is Academic Writing ? </a:t>
            </a:r>
            <a:endParaRPr lang="en-US" sz="14400" dirty="0" smtClean="0">
              <a:solidFill>
                <a:schemeClr val="tx1"/>
              </a:solidFill>
            </a:endParaRPr>
          </a:p>
          <a:p>
            <a:pPr algn="l"/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Academic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 is the kind of writing used in high school and college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classes. Academic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 is different from creative writing, which is the kind of writing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 do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you write stories. It is also different from personal writing, which is the kind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writing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 do when you write letters or e-mails to your friends and family.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Creative writing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personal writing are informal, so you may use slang, abbreviations,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incomplete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sentences. However, academic writing is formal, so you should not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slang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contractions. Also, you should take care to write complete sentences and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organize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them in a certain way.</a:t>
            </a:r>
            <a:b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Academic writing in English is probably different from academic writing in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 native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language. The words and grammar and also the way of organizing ideas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probably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 from what you are used to. In fact, the English way of writing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seem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clumsy, repetitive, and even impolite to you. Just remember that it is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neither better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 worse than other ways; it is just different.</a:t>
            </a:r>
            <a:b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book will help you learn and practice the format, sentence structure,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organization </a:t>
            </a: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appropriate for academic writing. </a:t>
            </a:r>
            <a:endParaRPr lang="en-US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The purpose of academic writing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Writers should be clear why they are writing. The most common </a:t>
            </a:r>
            <a:r>
              <a:rPr lang="en-US" dirty="0" smtClean="0"/>
              <a:t>reasons for </a:t>
            </a:r>
            <a:r>
              <a:rPr lang="en-US" dirty="0" smtClean="0"/>
              <a:t>writing include:</a:t>
            </a:r>
            <a:br>
              <a:rPr lang="en-US" dirty="0" smtClean="0"/>
            </a:br>
            <a:r>
              <a:rPr lang="en-US" dirty="0" smtClean="0"/>
              <a:t>• to report on a piece of research the writer has conducted</a:t>
            </a:r>
            <a:br>
              <a:rPr lang="en-US" dirty="0" smtClean="0"/>
            </a:br>
            <a:r>
              <a:rPr lang="en-US" dirty="0" smtClean="0"/>
              <a:t>• to answer a question the writer has been given or chosen</a:t>
            </a:r>
            <a:br>
              <a:rPr lang="en-US" dirty="0" smtClean="0"/>
            </a:br>
            <a:r>
              <a:rPr lang="en-US" dirty="0" smtClean="0"/>
              <a:t>• to discuss a subject of common interest and give the writer’s view</a:t>
            </a:r>
            <a:br>
              <a:rPr lang="en-US" dirty="0" smtClean="0"/>
            </a:br>
            <a:r>
              <a:rPr lang="en-US" dirty="0" smtClean="0"/>
              <a:t>• to </a:t>
            </a:r>
            <a:r>
              <a:rPr lang="en-US" dirty="0" smtClean="0"/>
              <a:t>synthesize </a:t>
            </a:r>
            <a:r>
              <a:rPr lang="en-US" dirty="0" smtClean="0"/>
              <a:t>research done by others on a topic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Most academic courses assess students through </a:t>
            </a:r>
            <a:r>
              <a:rPr lang="en-US" dirty="0" smtClean="0"/>
              <a:t>written assignments</a:t>
            </a:r>
            <a:r>
              <a:rPr lang="en-US" dirty="0" smtClean="0"/>
              <a:t>. These include coursework, which may take </a:t>
            </a:r>
            <a:r>
              <a:rPr lang="en-US" dirty="0" smtClean="0"/>
              <a:t>weeks to </a:t>
            </a:r>
            <a:r>
              <a:rPr lang="en-US" dirty="0" smtClean="0"/>
              <a:t>write, and exam answers, which often have to be written in </a:t>
            </a:r>
            <a:r>
              <a:rPr lang="en-US" dirty="0" smtClean="0"/>
              <a:t>an hour </a:t>
            </a:r>
            <a:r>
              <a:rPr lang="en-US" dirty="0" smtClean="0"/>
              <a:t>or less. This unit deals with:</a:t>
            </a:r>
            <a:br>
              <a:rPr lang="en-US" dirty="0" smtClean="0"/>
            </a:br>
            <a:r>
              <a:rPr lang="en-US" dirty="0" smtClean="0"/>
              <a:t>• The names of different writing tasks</a:t>
            </a:r>
            <a:br>
              <a:rPr lang="en-US" dirty="0" smtClean="0"/>
            </a:br>
            <a:r>
              <a:rPr lang="en-US" dirty="0" smtClean="0"/>
              <a:t>• The format of long and short writing tasks</a:t>
            </a:r>
            <a:br>
              <a:rPr lang="en-US" dirty="0" smtClean="0"/>
            </a:br>
            <a:r>
              <a:rPr lang="en-US" dirty="0" smtClean="0"/>
              <a:t>• The use of sentences and paragraphs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Academic Writing ?  </dc:title>
  <dc:creator>home</dc:creator>
  <cp:lastModifiedBy>home</cp:lastModifiedBy>
  <cp:revision>3</cp:revision>
  <dcterms:created xsi:type="dcterms:W3CDTF">2006-08-16T00:00:00Z</dcterms:created>
  <dcterms:modified xsi:type="dcterms:W3CDTF">2000-12-31T21:49:07Z</dcterms:modified>
</cp:coreProperties>
</file>