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CAA7006-6BC2-4EEE-8EC5-27CA0539B38C}" type="datetimeFigureOut">
              <a:rPr lang="ar-IQ" smtClean="0"/>
              <a:t>07/03/1441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B154098-F3E7-4194-B128-ABD6774EF21D}" type="slidenum">
              <a:rPr lang="ar-IQ" smtClean="0"/>
              <a:t>‹#›</a:t>
            </a:fld>
            <a:endParaRPr lang="ar-IQ"/>
          </a:p>
        </p:txBody>
      </p:sp>
    </p:spTree>
    <p:extLst>
      <p:ext uri="{BB962C8B-B14F-4D97-AF65-F5344CB8AC3E}">
        <p14:creationId xmlns:p14="http://schemas.microsoft.com/office/powerpoint/2010/main" val="1678735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CAA7006-6BC2-4EEE-8EC5-27CA0539B38C}" type="datetimeFigureOut">
              <a:rPr lang="ar-IQ" smtClean="0"/>
              <a:t>07/03/1441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B154098-F3E7-4194-B128-ABD6774EF21D}" type="slidenum">
              <a:rPr lang="ar-IQ" smtClean="0"/>
              <a:t>‹#›</a:t>
            </a:fld>
            <a:endParaRPr lang="ar-IQ"/>
          </a:p>
        </p:txBody>
      </p:sp>
    </p:spTree>
    <p:extLst>
      <p:ext uri="{BB962C8B-B14F-4D97-AF65-F5344CB8AC3E}">
        <p14:creationId xmlns:p14="http://schemas.microsoft.com/office/powerpoint/2010/main" val="692968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CAA7006-6BC2-4EEE-8EC5-27CA0539B38C}" type="datetimeFigureOut">
              <a:rPr lang="ar-IQ" smtClean="0"/>
              <a:t>07/03/1441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B154098-F3E7-4194-B128-ABD6774EF21D}" type="slidenum">
              <a:rPr lang="ar-IQ" smtClean="0"/>
              <a:t>‹#›</a:t>
            </a:fld>
            <a:endParaRPr lang="ar-IQ"/>
          </a:p>
        </p:txBody>
      </p:sp>
    </p:spTree>
    <p:extLst>
      <p:ext uri="{BB962C8B-B14F-4D97-AF65-F5344CB8AC3E}">
        <p14:creationId xmlns:p14="http://schemas.microsoft.com/office/powerpoint/2010/main" val="361461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CAA7006-6BC2-4EEE-8EC5-27CA0539B38C}" type="datetimeFigureOut">
              <a:rPr lang="ar-IQ" smtClean="0"/>
              <a:t>07/03/1441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B154098-F3E7-4194-B128-ABD6774EF21D}" type="slidenum">
              <a:rPr lang="ar-IQ" smtClean="0"/>
              <a:t>‹#›</a:t>
            </a:fld>
            <a:endParaRPr lang="ar-IQ"/>
          </a:p>
        </p:txBody>
      </p:sp>
    </p:spTree>
    <p:extLst>
      <p:ext uri="{BB962C8B-B14F-4D97-AF65-F5344CB8AC3E}">
        <p14:creationId xmlns:p14="http://schemas.microsoft.com/office/powerpoint/2010/main" val="746534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CAA7006-6BC2-4EEE-8EC5-27CA0539B38C}" type="datetimeFigureOut">
              <a:rPr lang="ar-IQ" smtClean="0"/>
              <a:t>07/03/1441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B154098-F3E7-4194-B128-ABD6774EF21D}" type="slidenum">
              <a:rPr lang="ar-IQ" smtClean="0"/>
              <a:t>‹#›</a:t>
            </a:fld>
            <a:endParaRPr lang="ar-IQ"/>
          </a:p>
        </p:txBody>
      </p:sp>
    </p:spTree>
    <p:extLst>
      <p:ext uri="{BB962C8B-B14F-4D97-AF65-F5344CB8AC3E}">
        <p14:creationId xmlns:p14="http://schemas.microsoft.com/office/powerpoint/2010/main" val="3336923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CAA7006-6BC2-4EEE-8EC5-27CA0539B38C}" type="datetimeFigureOut">
              <a:rPr lang="ar-IQ" smtClean="0"/>
              <a:t>07/03/1441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B154098-F3E7-4194-B128-ABD6774EF21D}" type="slidenum">
              <a:rPr lang="ar-IQ" smtClean="0"/>
              <a:t>‹#›</a:t>
            </a:fld>
            <a:endParaRPr lang="ar-IQ"/>
          </a:p>
        </p:txBody>
      </p:sp>
    </p:spTree>
    <p:extLst>
      <p:ext uri="{BB962C8B-B14F-4D97-AF65-F5344CB8AC3E}">
        <p14:creationId xmlns:p14="http://schemas.microsoft.com/office/powerpoint/2010/main" val="61231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CAA7006-6BC2-4EEE-8EC5-27CA0539B38C}" type="datetimeFigureOut">
              <a:rPr lang="ar-IQ" smtClean="0"/>
              <a:t>07/03/1441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B154098-F3E7-4194-B128-ABD6774EF21D}" type="slidenum">
              <a:rPr lang="ar-IQ" smtClean="0"/>
              <a:t>‹#›</a:t>
            </a:fld>
            <a:endParaRPr lang="ar-IQ"/>
          </a:p>
        </p:txBody>
      </p:sp>
    </p:spTree>
    <p:extLst>
      <p:ext uri="{BB962C8B-B14F-4D97-AF65-F5344CB8AC3E}">
        <p14:creationId xmlns:p14="http://schemas.microsoft.com/office/powerpoint/2010/main" val="3461287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CAA7006-6BC2-4EEE-8EC5-27CA0539B38C}" type="datetimeFigureOut">
              <a:rPr lang="ar-IQ" smtClean="0"/>
              <a:t>07/03/1441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B154098-F3E7-4194-B128-ABD6774EF21D}" type="slidenum">
              <a:rPr lang="ar-IQ" smtClean="0"/>
              <a:t>‹#›</a:t>
            </a:fld>
            <a:endParaRPr lang="ar-IQ"/>
          </a:p>
        </p:txBody>
      </p:sp>
    </p:spTree>
    <p:extLst>
      <p:ext uri="{BB962C8B-B14F-4D97-AF65-F5344CB8AC3E}">
        <p14:creationId xmlns:p14="http://schemas.microsoft.com/office/powerpoint/2010/main" val="1698860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CAA7006-6BC2-4EEE-8EC5-27CA0539B38C}" type="datetimeFigureOut">
              <a:rPr lang="ar-IQ" smtClean="0"/>
              <a:t>07/03/1441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B154098-F3E7-4194-B128-ABD6774EF21D}" type="slidenum">
              <a:rPr lang="ar-IQ" smtClean="0"/>
              <a:t>‹#›</a:t>
            </a:fld>
            <a:endParaRPr lang="ar-IQ"/>
          </a:p>
        </p:txBody>
      </p:sp>
    </p:spTree>
    <p:extLst>
      <p:ext uri="{BB962C8B-B14F-4D97-AF65-F5344CB8AC3E}">
        <p14:creationId xmlns:p14="http://schemas.microsoft.com/office/powerpoint/2010/main" val="2388751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CAA7006-6BC2-4EEE-8EC5-27CA0539B38C}" type="datetimeFigureOut">
              <a:rPr lang="ar-IQ" smtClean="0"/>
              <a:t>07/03/1441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B154098-F3E7-4194-B128-ABD6774EF21D}" type="slidenum">
              <a:rPr lang="ar-IQ" smtClean="0"/>
              <a:t>‹#›</a:t>
            </a:fld>
            <a:endParaRPr lang="ar-IQ"/>
          </a:p>
        </p:txBody>
      </p:sp>
    </p:spTree>
    <p:extLst>
      <p:ext uri="{BB962C8B-B14F-4D97-AF65-F5344CB8AC3E}">
        <p14:creationId xmlns:p14="http://schemas.microsoft.com/office/powerpoint/2010/main" val="566333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CAA7006-6BC2-4EEE-8EC5-27CA0539B38C}" type="datetimeFigureOut">
              <a:rPr lang="ar-IQ" smtClean="0"/>
              <a:t>07/03/1441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B154098-F3E7-4194-B128-ABD6774EF21D}" type="slidenum">
              <a:rPr lang="ar-IQ" smtClean="0"/>
              <a:t>‹#›</a:t>
            </a:fld>
            <a:endParaRPr lang="ar-IQ"/>
          </a:p>
        </p:txBody>
      </p:sp>
    </p:spTree>
    <p:extLst>
      <p:ext uri="{BB962C8B-B14F-4D97-AF65-F5344CB8AC3E}">
        <p14:creationId xmlns:p14="http://schemas.microsoft.com/office/powerpoint/2010/main" val="1935445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CAA7006-6BC2-4EEE-8EC5-27CA0539B38C}" type="datetimeFigureOut">
              <a:rPr lang="ar-IQ" smtClean="0"/>
              <a:t>07/03/1441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B154098-F3E7-4194-B128-ABD6774EF21D}" type="slidenum">
              <a:rPr lang="ar-IQ" smtClean="0"/>
              <a:t>‹#›</a:t>
            </a:fld>
            <a:endParaRPr lang="ar-IQ"/>
          </a:p>
        </p:txBody>
      </p:sp>
    </p:spTree>
    <p:extLst>
      <p:ext uri="{BB962C8B-B14F-4D97-AF65-F5344CB8AC3E}">
        <p14:creationId xmlns:p14="http://schemas.microsoft.com/office/powerpoint/2010/main" val="2828579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203575" y="620713"/>
            <a:ext cx="3097213" cy="823912"/>
          </a:xfrm>
          <a:solidFill>
            <a:schemeClr val="tx2"/>
          </a:solidFill>
        </p:spPr>
        <p:txBody>
          <a:bodyPr/>
          <a:lstStyle/>
          <a:p>
            <a:pPr algn="ctr" eaLnBrk="1" hangingPunct="1"/>
            <a:r>
              <a:rPr lang="ar-EG" b="1" dirty="0" smtClean="0">
                <a:solidFill>
                  <a:srgbClr val="EAFCD8"/>
                </a:solidFill>
              </a:rPr>
              <a:t>ال</a:t>
            </a:r>
            <a:r>
              <a:rPr lang="ar-IQ" b="1" dirty="0" smtClean="0">
                <a:solidFill>
                  <a:srgbClr val="EAFCD8"/>
                </a:solidFill>
              </a:rPr>
              <a:t>تعجيل</a:t>
            </a:r>
            <a:r>
              <a:rPr lang="ar-EG" b="1" dirty="0" smtClean="0">
                <a:solidFill>
                  <a:srgbClr val="EAFCD8"/>
                </a:solidFill>
              </a:rPr>
              <a:t> الزاوي</a:t>
            </a:r>
            <a:endParaRPr lang="en-US" b="1" dirty="0" smtClean="0">
              <a:solidFill>
                <a:srgbClr val="EAFCD8"/>
              </a:solidFill>
            </a:endParaRPr>
          </a:p>
        </p:txBody>
      </p:sp>
      <p:sp>
        <p:nvSpPr>
          <p:cNvPr id="34819" name="Rectangle 3"/>
          <p:cNvSpPr>
            <a:spLocks noGrp="1" noChangeArrowheads="1"/>
          </p:cNvSpPr>
          <p:nvPr>
            <p:ph type="body" idx="1"/>
          </p:nvPr>
        </p:nvSpPr>
        <p:spPr/>
        <p:style>
          <a:lnRef idx="0">
            <a:schemeClr val="accent6"/>
          </a:lnRef>
          <a:fillRef idx="3">
            <a:schemeClr val="accent6"/>
          </a:fillRef>
          <a:effectRef idx="3">
            <a:schemeClr val="accent6"/>
          </a:effectRef>
          <a:fontRef idx="minor">
            <a:schemeClr val="lt1"/>
          </a:fontRef>
        </p:style>
        <p:txBody>
          <a:bodyPr/>
          <a:lstStyle/>
          <a:p>
            <a:pPr eaLnBrk="1" hangingPunct="1"/>
            <a:r>
              <a:rPr lang="ar-SA" b="1" dirty="0" smtClean="0"/>
              <a:t>تعريف العجلة الزاوية: هي معدل التغير في السرعة الزاوية بالنسبة للزمن</a:t>
            </a:r>
            <a:br>
              <a:rPr lang="ar-SA" b="1" dirty="0" smtClean="0"/>
            </a:br>
            <a:r>
              <a:rPr lang="ar-IQ" b="1" dirty="0" smtClean="0"/>
              <a:t>التعجيل الزاوي = س ز2- س ز2 /ن </a:t>
            </a:r>
            <a:r>
              <a:rPr lang="ar-SA" b="1" dirty="0" smtClean="0"/>
              <a:t/>
            </a:r>
            <a:br>
              <a:rPr lang="ar-SA" b="1" dirty="0" smtClean="0"/>
            </a:br>
            <a:r>
              <a:rPr lang="ar-SA" b="1" dirty="0" smtClean="0"/>
              <a:t/>
            </a:r>
            <a:br>
              <a:rPr lang="ar-SA" b="1" dirty="0" smtClean="0"/>
            </a:br>
            <a:r>
              <a:rPr lang="ar-SA" b="1" dirty="0" smtClean="0"/>
              <a:t>علاقة السرعة الخطية بالسرعة الزاوية</a:t>
            </a:r>
            <a:br>
              <a:rPr lang="ar-SA" b="1" dirty="0" smtClean="0"/>
            </a:br>
            <a:r>
              <a:rPr lang="ar-SA" b="1" dirty="0" smtClean="0"/>
              <a:t>تتناسب السرعة الخطية طردياً مع نصف قطر الدوران وفق القانون التالي: ع = </a:t>
            </a:r>
            <a:r>
              <a:rPr lang="el-GR" b="1" dirty="0" smtClean="0"/>
              <a:t>ω</a:t>
            </a:r>
            <a:r>
              <a:rPr lang="ar-SA" b="1" dirty="0" smtClean="0"/>
              <a:t> نق</a:t>
            </a:r>
            <a:br>
              <a:rPr lang="ar-SA" b="1" dirty="0" smtClean="0"/>
            </a:br>
            <a:endParaRPr lang="en-US" b="1" dirty="0" smtClean="0"/>
          </a:p>
        </p:txBody>
      </p:sp>
    </p:spTree>
    <p:extLst>
      <p:ext uri="{BB962C8B-B14F-4D97-AF65-F5344CB8AC3E}">
        <p14:creationId xmlns:p14="http://schemas.microsoft.com/office/powerpoint/2010/main" val="925529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4819">
                                            <p:bg/>
                                          </p:spTgt>
                                        </p:tgtEl>
                                        <p:attrNameLst>
                                          <p:attrName>style.visibility</p:attrName>
                                        </p:attrNameLst>
                                      </p:cBhvr>
                                      <p:to>
                                        <p:strVal val="visible"/>
                                      </p:to>
                                    </p:set>
                                    <p:animEffect transition="in" filter="circle(in)">
                                      <p:cBhvr>
                                        <p:cTn id="7" dur="2000"/>
                                        <p:tgtEl>
                                          <p:spTgt spid="34819">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4819">
                                            <p:txEl>
                                              <p:pRg st="0" end="0"/>
                                            </p:txEl>
                                          </p:spTgt>
                                        </p:tgtEl>
                                        <p:attrNameLst>
                                          <p:attrName>style.visibility</p:attrName>
                                        </p:attrNameLst>
                                      </p:cBhvr>
                                      <p:to>
                                        <p:strVal val="visible"/>
                                      </p:to>
                                    </p:set>
                                    <p:animEffect transition="in" filter="circle(in)">
                                      <p:cBhvr>
                                        <p:cTn id="12" dur="2000"/>
                                        <p:tgtEl>
                                          <p:spTgt spid="348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620688"/>
            <a:ext cx="8157592" cy="4824536"/>
          </a:xfrm>
        </p:spPr>
        <p:style>
          <a:lnRef idx="0">
            <a:schemeClr val="accent5"/>
          </a:lnRef>
          <a:fillRef idx="3">
            <a:schemeClr val="accent5"/>
          </a:fillRef>
          <a:effectRef idx="3">
            <a:schemeClr val="accent5"/>
          </a:effectRef>
          <a:fontRef idx="minor">
            <a:schemeClr val="lt1"/>
          </a:fontRef>
        </p:style>
        <p:txBody>
          <a:bodyPr>
            <a:noAutofit/>
          </a:bodyPr>
          <a:lstStyle/>
          <a:p>
            <a:r>
              <a:rPr lang="ar-IQ" sz="3200" dirty="0" smtClean="0"/>
              <a:t>من المعروف ان </a:t>
            </a:r>
            <a:r>
              <a:rPr lang="ar-IQ" sz="3200" dirty="0"/>
              <a:t>ط</a:t>
            </a:r>
            <a:r>
              <a:rPr lang="ar-IQ" sz="3200" dirty="0" smtClean="0"/>
              <a:t>بيعة حركة الجسم بشكل دائري حول محور معين تتأثر كثيرا بنصف قطر الدائرة التي يدور حولها . مثال اذا تحرك جسمان على دائرتين احداهما صغير والاخرة كبيرة وبسرعة واحدة فان الجسم الذي يدور حول الدائرة الصغيرة يعمل على تغيير اتجاهه نحو المركز بشكل اكثر حدة من الجسم الذي يدور حول الدائرة الكبيرة وذلك يرجع الى طبيعة اختلاف انصاف الاقطار وان تغيير اتجاه حركة الجسم حركة دورانية يؤدي الى اختلاف في سرعته ومن ذلك يتضح ان تغير سرعة الجسم حول محور الدائرة الصغير يكون اكبر</a:t>
            </a:r>
            <a:endParaRPr lang="ar-IQ" sz="3200" dirty="0"/>
          </a:p>
        </p:txBody>
      </p:sp>
    </p:spTree>
    <p:extLst>
      <p:ext uri="{BB962C8B-B14F-4D97-AF65-F5344CB8AC3E}">
        <p14:creationId xmlns:p14="http://schemas.microsoft.com/office/powerpoint/2010/main" val="2528491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420888"/>
            <a:ext cx="8229600" cy="1143000"/>
          </a:xfrm>
        </p:spPr>
        <p:style>
          <a:lnRef idx="1">
            <a:schemeClr val="accent6"/>
          </a:lnRef>
          <a:fillRef idx="3">
            <a:schemeClr val="accent6"/>
          </a:fillRef>
          <a:effectRef idx="2">
            <a:schemeClr val="accent6"/>
          </a:effectRef>
          <a:fontRef idx="minor">
            <a:schemeClr val="lt1"/>
          </a:fontRef>
        </p:style>
        <p:txBody>
          <a:bodyPr>
            <a:normAutofit fontScale="90000"/>
          </a:bodyPr>
          <a:lstStyle/>
          <a:p>
            <a:r>
              <a:rPr lang="ar-IQ" dirty="0" smtClean="0"/>
              <a:t>اذ ان العلاقة بين تعجيل الجسم حول دائرة ونصف القطر تتناسب عكسيا </a:t>
            </a:r>
            <a:endParaRPr lang="ar-IQ" dirty="0"/>
          </a:p>
        </p:txBody>
      </p:sp>
    </p:spTree>
    <p:extLst>
      <p:ext uri="{BB962C8B-B14F-4D97-AF65-F5344CB8AC3E}">
        <p14:creationId xmlns:p14="http://schemas.microsoft.com/office/powerpoint/2010/main" val="1741035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114</Words>
  <Application>Microsoft Office PowerPoint</Application>
  <PresentationFormat>عرض على الشاشة (3:4)‏</PresentationFormat>
  <Paragraphs>4</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التعجيل الزاوي</vt:lpstr>
      <vt:lpstr>من المعروف ان طبيعة حركة الجسم بشكل دائري حول محور معين تتأثر كثيرا بنصف قطر الدائرة التي يدور حولها . مثال اذا تحرك جسمان على دائرتين احداهما صغير والاخرة كبيرة وبسرعة واحدة فان الجسم الذي يدور حول الدائرة الصغيرة يعمل على تغيير اتجاهه نحو المركز بشكل اكثر حدة من الجسم الذي يدور حول الدائرة الكبيرة وذلك يرجع الى طبيعة اختلاف انصاف الاقطار وان تغيير اتجاه حركة الجسم حركة دورانية يؤدي الى اختلاف في سرعته ومن ذلك يتضح ان تغير سرعة الجسم حول محور الدائرة الصغير يكون اكبر</vt:lpstr>
      <vt:lpstr>اذ ان العلاقة بين تعجيل الجسم حول دائرة ونصف القطر تتناسب عكسيا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التعجيل الزاوي</dc:title>
  <dc:creator>Maher</dc:creator>
  <cp:lastModifiedBy>Maher</cp:lastModifiedBy>
  <cp:revision>1</cp:revision>
  <dcterms:created xsi:type="dcterms:W3CDTF">2019-11-04T19:10:43Z</dcterms:created>
  <dcterms:modified xsi:type="dcterms:W3CDTF">2019-11-04T19:20:18Z</dcterms:modified>
</cp:coreProperties>
</file>