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28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104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596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11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5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58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857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302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06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391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24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B102-73A7-43D9-81F3-538DC06480BF}" type="datetimeFigureOut">
              <a:rPr lang="ar-IQ" smtClean="0"/>
              <a:t>26/01/1441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5236-2DB3-41AC-AC60-2F9D11A08E4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655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314088"/>
            <a:ext cx="11204447" cy="620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91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465" y="826591"/>
            <a:ext cx="9826752" cy="550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61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3457" y="998229"/>
            <a:ext cx="9790176" cy="459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22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488" y="0"/>
            <a:ext cx="11521439" cy="48646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897" y="5169973"/>
            <a:ext cx="10485120" cy="108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300" y="215900"/>
            <a:ext cx="10858499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8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1" y="241300"/>
            <a:ext cx="10439400" cy="64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6748" y="583370"/>
            <a:ext cx="8026399" cy="43965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065" y="5126228"/>
            <a:ext cx="8604860" cy="138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1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880" y="0"/>
            <a:ext cx="9595104" cy="66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5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8529" y="736648"/>
            <a:ext cx="9326880" cy="546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0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7425" y="724212"/>
            <a:ext cx="10436352" cy="585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96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703" y="158496"/>
            <a:ext cx="10597653" cy="46372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460" y="4795772"/>
            <a:ext cx="2397539" cy="165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0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2019-09-25T13:53:49Z</dcterms:created>
  <dcterms:modified xsi:type="dcterms:W3CDTF">2019-09-25T14:35:41Z</dcterms:modified>
</cp:coreProperties>
</file>