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943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24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994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23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15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518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014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68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64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438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257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03F0D-186C-43CC-B0A3-2F293C813B7E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CE46-5E6D-4DAF-89E0-68D8B37543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42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696" y="585216"/>
            <a:ext cx="8875775" cy="569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7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6209" y="696940"/>
            <a:ext cx="9107424" cy="59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8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816" y="240664"/>
            <a:ext cx="9290304" cy="639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2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1696" y="417808"/>
            <a:ext cx="9070847" cy="37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0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032" y="495605"/>
            <a:ext cx="9668255" cy="602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6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817" y="1045003"/>
            <a:ext cx="8631936" cy="284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2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848" y="353568"/>
            <a:ext cx="10375391" cy="569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8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1009" y="353568"/>
            <a:ext cx="8924544" cy="60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2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2385" y="316992"/>
            <a:ext cx="8239100" cy="3621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392" y="3938016"/>
            <a:ext cx="8961120" cy="26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5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536" y="398766"/>
            <a:ext cx="10155935" cy="600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7313" y="719306"/>
            <a:ext cx="8778240" cy="57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1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2384" y="273816"/>
            <a:ext cx="8534399" cy="3225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913" y="3718560"/>
            <a:ext cx="8266176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0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2019-09-25T13:24:59Z</dcterms:created>
  <dcterms:modified xsi:type="dcterms:W3CDTF">2019-09-25T13:42:25Z</dcterms:modified>
</cp:coreProperties>
</file>