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CE17-3805-4CC8-8763-686554941500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EAE2-E2A8-4F2F-BEA1-DE6060B8BC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414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CE17-3805-4CC8-8763-686554941500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EAE2-E2A8-4F2F-BEA1-DE6060B8BC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668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CE17-3805-4CC8-8763-686554941500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EAE2-E2A8-4F2F-BEA1-DE6060B8BC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034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CE17-3805-4CC8-8763-686554941500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EAE2-E2A8-4F2F-BEA1-DE6060B8BC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600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CE17-3805-4CC8-8763-686554941500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EAE2-E2A8-4F2F-BEA1-DE6060B8BC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662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CE17-3805-4CC8-8763-686554941500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EAE2-E2A8-4F2F-BEA1-DE6060B8BC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009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CE17-3805-4CC8-8763-686554941500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EAE2-E2A8-4F2F-BEA1-DE6060B8BC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596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CE17-3805-4CC8-8763-686554941500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EAE2-E2A8-4F2F-BEA1-DE6060B8BC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713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CE17-3805-4CC8-8763-686554941500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EAE2-E2A8-4F2F-BEA1-DE6060B8BC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071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CE17-3805-4CC8-8763-686554941500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EAE2-E2A8-4F2F-BEA1-DE6060B8BC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675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CE17-3805-4CC8-8763-686554941500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EAE2-E2A8-4F2F-BEA1-DE6060B8BC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313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6CE17-3805-4CC8-8763-686554941500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1EAE2-E2A8-4F2F-BEA1-DE6060B8BC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495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144" y="719328"/>
            <a:ext cx="9570720" cy="560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84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2640" y="341376"/>
            <a:ext cx="9485375" cy="41696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4577" y="4511040"/>
            <a:ext cx="8631936" cy="208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867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3889" y="1413813"/>
            <a:ext cx="8388096" cy="390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2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0192" y="432854"/>
            <a:ext cx="8558784" cy="554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30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5393" y="954986"/>
            <a:ext cx="8449056" cy="49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11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1" y="820614"/>
            <a:ext cx="9119616" cy="532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48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7696" y="146304"/>
            <a:ext cx="10375392" cy="636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22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8944" y="338200"/>
            <a:ext cx="9680448" cy="602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15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3057" y="1092148"/>
            <a:ext cx="9253728" cy="363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985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</cp:revision>
  <dcterms:created xsi:type="dcterms:W3CDTF">2019-09-25T13:00:20Z</dcterms:created>
  <dcterms:modified xsi:type="dcterms:W3CDTF">2019-09-25T13:15:04Z</dcterms:modified>
</cp:coreProperties>
</file>