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Override2.xml" ContentType="application/vnd.openxmlformats-officedocument.themeOverrid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37"/>
  </p:notesMasterIdLst>
  <p:sldIdLst>
    <p:sldId id="256" r:id="rId4"/>
    <p:sldId id="297" r:id="rId5"/>
    <p:sldId id="299" r:id="rId6"/>
    <p:sldId id="309" r:id="rId7"/>
    <p:sldId id="321" r:id="rId8"/>
    <p:sldId id="300" r:id="rId9"/>
    <p:sldId id="310" r:id="rId10"/>
    <p:sldId id="311" r:id="rId11"/>
    <p:sldId id="312" r:id="rId12"/>
    <p:sldId id="263" r:id="rId13"/>
    <p:sldId id="264" r:id="rId14"/>
    <p:sldId id="261" r:id="rId15"/>
    <p:sldId id="262" r:id="rId16"/>
    <p:sldId id="269" r:id="rId17"/>
    <p:sldId id="308" r:id="rId18"/>
    <p:sldId id="322" r:id="rId19"/>
    <p:sldId id="278" r:id="rId20"/>
    <p:sldId id="275" r:id="rId21"/>
    <p:sldId id="314" r:id="rId22"/>
    <p:sldId id="313" r:id="rId23"/>
    <p:sldId id="317" r:id="rId24"/>
    <p:sldId id="290" r:id="rId25"/>
    <p:sldId id="315" r:id="rId26"/>
    <p:sldId id="316" r:id="rId27"/>
    <p:sldId id="319" r:id="rId28"/>
    <p:sldId id="305" r:id="rId29"/>
    <p:sldId id="306" r:id="rId30"/>
    <p:sldId id="307" r:id="rId31"/>
    <p:sldId id="284" r:id="rId32"/>
    <p:sldId id="283" r:id="rId33"/>
    <p:sldId id="318" r:id="rId34"/>
    <p:sldId id="289" r:id="rId35"/>
    <p:sldId id="280"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a:srgbClr val="0000FF"/>
    <a:srgbClr val="9900CC"/>
    <a:srgbClr val="FF0066"/>
    <a:srgbClr val="009999"/>
    <a:srgbClr val="FF66FF"/>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198"/>
      </p:cViewPr>
      <p:guideLst>
        <p:guide orient="horz" pos="2160"/>
        <p:guide pos="2880"/>
      </p:guideLst>
    </p:cSldViewPr>
  </p:slideViewPr>
  <p:notesTextViewPr>
    <p:cViewPr>
      <p:scale>
        <a:sx n="1" d="1"/>
        <a:sy n="1" d="1"/>
      </p:scale>
      <p:origin x="0" y="0"/>
    </p:cViewPr>
  </p:notesTextViewPr>
  <p:sorterViewPr>
    <p:cViewPr>
      <p:scale>
        <a:sx n="100" d="100"/>
        <a:sy n="100" d="100"/>
      </p:scale>
      <p:origin x="0" y="256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977FF4-DB9B-4AAB-B817-296E5AA98AA3}" type="datetimeFigureOut">
              <a:rPr lang="en-US" smtClean="0"/>
              <a:t>11/16/2018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658F2F-5022-4AC6-8BA2-48AA296AE661}" type="slidenum">
              <a:rPr lang="en-US" smtClean="0"/>
              <a:t>‹#›</a:t>
            </a:fld>
            <a:endParaRPr lang="en-US"/>
          </a:p>
        </p:txBody>
      </p:sp>
    </p:spTree>
    <p:extLst>
      <p:ext uri="{BB962C8B-B14F-4D97-AF65-F5344CB8AC3E}">
        <p14:creationId xmlns:p14="http://schemas.microsoft.com/office/powerpoint/2010/main" val="473119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IQ" dirty="0"/>
          </a:p>
        </p:txBody>
      </p:sp>
      <p:sp>
        <p:nvSpPr>
          <p:cNvPr id="4" name="Slide Number Placeholder 3"/>
          <p:cNvSpPr>
            <a:spLocks noGrp="1"/>
          </p:cNvSpPr>
          <p:nvPr>
            <p:ph type="sldNum" sz="quarter" idx="10"/>
          </p:nvPr>
        </p:nvSpPr>
        <p:spPr/>
        <p:txBody>
          <a:bodyPr/>
          <a:lstStyle/>
          <a:p>
            <a:fld id="{94658F2F-5022-4AC6-8BA2-48AA296AE661}" type="slidenum">
              <a:rPr lang="en-US" smtClean="0"/>
              <a:t>1</a:t>
            </a:fld>
            <a:endParaRPr lang="en-US"/>
          </a:p>
        </p:txBody>
      </p:sp>
    </p:spTree>
    <p:extLst>
      <p:ext uri="{BB962C8B-B14F-4D97-AF65-F5344CB8AC3E}">
        <p14:creationId xmlns:p14="http://schemas.microsoft.com/office/powerpoint/2010/main" val="14126342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6E5B720-4B4F-4A47-AEA0-500E1A21C19B}" type="datetimeFigureOut">
              <a:rPr lang="en-US" smtClean="0"/>
              <a:t>11/16/2018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FB4C91-873A-461A-AF18-5C03DDB67B67}" type="slidenum">
              <a:rPr lang="en-US" smtClean="0"/>
              <a:t>‹#›</a:t>
            </a:fld>
            <a:endParaRPr lang="en-US"/>
          </a:p>
        </p:txBody>
      </p:sp>
    </p:spTree>
    <p:extLst>
      <p:ext uri="{BB962C8B-B14F-4D97-AF65-F5344CB8AC3E}">
        <p14:creationId xmlns:p14="http://schemas.microsoft.com/office/powerpoint/2010/main" val="23600901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E5B720-4B4F-4A47-AEA0-500E1A21C19B}" type="datetimeFigureOut">
              <a:rPr lang="en-US" smtClean="0"/>
              <a:t>11/16/2018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FB4C91-873A-461A-AF18-5C03DDB67B67}" type="slidenum">
              <a:rPr lang="en-US" smtClean="0"/>
              <a:t>‹#›</a:t>
            </a:fld>
            <a:endParaRPr lang="en-US"/>
          </a:p>
        </p:txBody>
      </p:sp>
    </p:spTree>
    <p:extLst>
      <p:ext uri="{BB962C8B-B14F-4D97-AF65-F5344CB8AC3E}">
        <p14:creationId xmlns:p14="http://schemas.microsoft.com/office/powerpoint/2010/main" val="13525000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E5B720-4B4F-4A47-AEA0-500E1A21C19B}" type="datetimeFigureOut">
              <a:rPr lang="en-US" smtClean="0"/>
              <a:t>11/16/2018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FB4C91-873A-461A-AF18-5C03DDB67B67}" type="slidenum">
              <a:rPr lang="en-US" smtClean="0"/>
              <a:t>‹#›</a:t>
            </a:fld>
            <a:endParaRPr lang="en-US"/>
          </a:p>
        </p:txBody>
      </p:sp>
    </p:spTree>
    <p:extLst>
      <p:ext uri="{BB962C8B-B14F-4D97-AF65-F5344CB8AC3E}">
        <p14:creationId xmlns:p14="http://schemas.microsoft.com/office/powerpoint/2010/main" val="29710887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4" name="مستطيل 12"/>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a:solidFill>
                <a:prstClr val="white"/>
              </a:solidFill>
            </a:endParaRPr>
          </a:p>
        </p:txBody>
      </p:sp>
      <p:sp>
        <p:nvSpPr>
          <p:cNvPr id="5" name="مستطيل 1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a:solidFill>
                <a:prstClr val="white"/>
              </a:solidFill>
            </a:endParaRPr>
          </a:p>
        </p:txBody>
      </p:sp>
      <p:sp>
        <p:nvSpPr>
          <p:cNvPr id="6" name="مستطيل 16"/>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a:solidFill>
                <a:prstClr val="white"/>
              </a:solidFill>
            </a:endParaRPr>
          </a:p>
        </p:txBody>
      </p:sp>
      <p:sp>
        <p:nvSpPr>
          <p:cNvPr id="7" name="مستطيل 17"/>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a:solidFill>
                <a:prstClr val="white"/>
              </a:solidFill>
            </a:endParaRPr>
          </a:p>
        </p:txBody>
      </p:sp>
      <p:sp>
        <p:nvSpPr>
          <p:cNvPr id="10" name="رابط مستقيم 18"/>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1" name="رابط مستقيم 19"/>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2" name="رابط مستقيم 20"/>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3" name="رابط مستقيم 23"/>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4" name="رابط مستقيم 2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5" name="رابط مستقيم 25"/>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6"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dirty="0">
              <a:solidFill>
                <a:prstClr val="white"/>
              </a:solidFill>
            </a:endParaRPr>
          </a:p>
        </p:txBody>
      </p:sp>
      <p:sp>
        <p:nvSpPr>
          <p:cNvPr id="17" name="شكل بيضاوي 27"/>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dirty="0">
              <a:solidFill>
                <a:prstClr val="white"/>
              </a:solidFill>
            </a:endParaRPr>
          </a:p>
        </p:txBody>
      </p:sp>
      <p:sp>
        <p:nvSpPr>
          <p:cNvPr id="18" name="شكل بيضاوي 28"/>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dirty="0">
              <a:solidFill>
                <a:prstClr val="white"/>
              </a:solidFill>
            </a:endParaRPr>
          </a:p>
        </p:txBody>
      </p:sp>
      <p:sp>
        <p:nvSpPr>
          <p:cNvPr id="19" name="شكل بيضاوي 29"/>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dirty="0">
              <a:solidFill>
                <a:prstClr val="white"/>
              </a:solidFill>
            </a:endParaRPr>
          </a:p>
        </p:txBody>
      </p:sp>
      <p:sp>
        <p:nvSpPr>
          <p:cNvPr id="20" name="شكل بيضاوي 30"/>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dirty="0">
              <a:solidFill>
                <a:prstClr val="white"/>
              </a:solidFill>
            </a:endParaRPr>
          </a:p>
        </p:txBody>
      </p:sp>
      <p:sp>
        <p:nvSpPr>
          <p:cNvPr id="21" name="شكل بيضاوي 31"/>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dirty="0">
              <a:solidFill>
                <a:prstClr val="white"/>
              </a:solidFill>
            </a:endParaRPr>
          </a:p>
        </p:txBody>
      </p:sp>
      <p:sp>
        <p:nvSpPr>
          <p:cNvPr id="8" name="عنوان 7"/>
          <p:cNvSpPr>
            <a:spLocks noGrp="1"/>
          </p:cNvSpPr>
          <p:nvPr>
            <p:ph type="ctrTitle"/>
          </p:nvPr>
        </p:nvSpPr>
        <p:spPr>
          <a:xfrm>
            <a:off x="2286000" y="3124200"/>
            <a:ext cx="6172200" cy="1894362"/>
          </a:xfrm>
        </p:spPr>
        <p:txBody>
          <a:bodyPr/>
          <a:lstStyle>
            <a:lvl1pPr>
              <a:defRPr b="1"/>
            </a:lvl1pPr>
          </a:lstStyle>
          <a:p>
            <a:r>
              <a:rPr lang="ar-SA" smtClean="0"/>
              <a:t>انقر لتحرير نمط العنوان الرئيسي</a:t>
            </a:r>
            <a:endParaRPr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ar-SA" smtClean="0"/>
              <a:t>انقر لتحرير نمط العنوان الثانوي الرئيسي</a:t>
            </a:r>
            <a:endParaRPr lang="en-US"/>
          </a:p>
        </p:txBody>
      </p:sp>
      <p:sp>
        <p:nvSpPr>
          <p:cNvPr id="22" name="عنصر نائب للتاريخ 27"/>
          <p:cNvSpPr>
            <a:spLocks noGrp="1"/>
          </p:cNvSpPr>
          <p:nvPr>
            <p:ph type="dt" sz="half" idx="10"/>
          </p:nvPr>
        </p:nvSpPr>
        <p:spPr bwMode="auto">
          <a:xfrm rot="5400000">
            <a:off x="7764463" y="1174750"/>
            <a:ext cx="2286000" cy="381000"/>
          </a:xfrm>
        </p:spPr>
        <p:txBody>
          <a:bodyPr/>
          <a:lstStyle>
            <a:lvl1pPr>
              <a:defRPr/>
            </a:lvl1pPr>
          </a:lstStyle>
          <a:p>
            <a:pPr>
              <a:defRPr/>
            </a:pPr>
            <a:endParaRPr lang="en-US">
              <a:solidFill>
                <a:srgbClr val="303030"/>
              </a:solidFill>
            </a:endParaRPr>
          </a:p>
        </p:txBody>
      </p:sp>
      <p:sp>
        <p:nvSpPr>
          <p:cNvPr id="23" name="عنصر نائب للتذييل 16"/>
          <p:cNvSpPr>
            <a:spLocks noGrp="1"/>
          </p:cNvSpPr>
          <p:nvPr>
            <p:ph type="ftr" sz="quarter" idx="11"/>
          </p:nvPr>
        </p:nvSpPr>
        <p:spPr bwMode="auto">
          <a:xfrm rot="5400000">
            <a:off x="7077076" y="4181475"/>
            <a:ext cx="3657600" cy="384175"/>
          </a:xfrm>
        </p:spPr>
        <p:txBody>
          <a:bodyPr/>
          <a:lstStyle>
            <a:lvl1pPr>
              <a:defRPr/>
            </a:lvl1pPr>
          </a:lstStyle>
          <a:p>
            <a:pPr>
              <a:defRPr/>
            </a:pPr>
            <a:endParaRPr lang="en-US">
              <a:solidFill>
                <a:srgbClr val="303030"/>
              </a:solidFill>
            </a:endParaRPr>
          </a:p>
        </p:txBody>
      </p:sp>
      <p:sp>
        <p:nvSpPr>
          <p:cNvPr id="24" name="عنصر نائب لرقم الشريحة 28"/>
          <p:cNvSpPr>
            <a:spLocks noGrp="1"/>
          </p:cNvSpPr>
          <p:nvPr>
            <p:ph type="sldNum" sz="quarter" idx="12"/>
          </p:nvPr>
        </p:nvSpPr>
        <p:spPr bwMode="auto">
          <a:xfrm>
            <a:off x="1325563" y="4929188"/>
            <a:ext cx="609600" cy="517525"/>
          </a:xfrm>
        </p:spPr>
        <p:txBody>
          <a:bodyPr/>
          <a:lstStyle>
            <a:lvl1pPr>
              <a:defRPr/>
            </a:lvl1pPr>
          </a:lstStyle>
          <a:p>
            <a:pPr>
              <a:defRPr/>
            </a:pPr>
            <a:fld id="{B2DEB36B-ADAB-4CFC-AAE8-74EC676F878C}" type="slidenum">
              <a:rPr lang="ar-SA"/>
              <a:pPr>
                <a:defRPr/>
              </a:pPr>
              <a:t>‹#›</a:t>
            </a:fld>
            <a:endParaRPr lang="en-US"/>
          </a:p>
        </p:txBody>
      </p:sp>
    </p:spTree>
    <p:extLst>
      <p:ext uri="{BB962C8B-B14F-4D97-AF65-F5344CB8AC3E}">
        <p14:creationId xmlns:p14="http://schemas.microsoft.com/office/powerpoint/2010/main" val="3417059413"/>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8" name="عنصر نائب للمحتوى 7"/>
          <p:cNvSpPr>
            <a:spLocks noGrp="1"/>
          </p:cNvSpPr>
          <p:nvPr>
            <p:ph sz="quarter" idx="1"/>
          </p:nvPr>
        </p:nvSpPr>
        <p:spPr>
          <a:xfrm>
            <a:off x="457200" y="1600200"/>
            <a:ext cx="7467600" cy="487375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6"/>
          <p:cNvSpPr>
            <a:spLocks noGrp="1"/>
          </p:cNvSpPr>
          <p:nvPr>
            <p:ph type="dt" sz="half" idx="10"/>
          </p:nvPr>
        </p:nvSpPr>
        <p:spPr/>
        <p:txBody>
          <a:bodyPr rtlCol="0"/>
          <a:lstStyle>
            <a:lvl1pPr>
              <a:defRPr/>
            </a:lvl1pPr>
          </a:lstStyle>
          <a:p>
            <a:pPr>
              <a:defRPr/>
            </a:pPr>
            <a:endParaRPr lang="en-US">
              <a:solidFill>
                <a:srgbClr val="303030"/>
              </a:solidFill>
            </a:endParaRPr>
          </a:p>
        </p:txBody>
      </p:sp>
      <p:sp>
        <p:nvSpPr>
          <p:cNvPr id="5" name="عنصر نائب لرقم الشريحة 8"/>
          <p:cNvSpPr>
            <a:spLocks noGrp="1"/>
          </p:cNvSpPr>
          <p:nvPr>
            <p:ph type="sldNum" sz="quarter" idx="11"/>
          </p:nvPr>
        </p:nvSpPr>
        <p:spPr/>
        <p:txBody>
          <a:bodyPr rtlCol="0"/>
          <a:lstStyle>
            <a:lvl1pPr>
              <a:defRPr/>
            </a:lvl1pPr>
          </a:lstStyle>
          <a:p>
            <a:pPr>
              <a:defRPr/>
            </a:pPr>
            <a:fld id="{31B3A5B1-8F65-4F69-8B98-E6F36925B3AC}" type="slidenum">
              <a:rPr lang="ar-SA"/>
              <a:pPr>
                <a:defRPr/>
              </a:pPr>
              <a:t>‹#›</a:t>
            </a:fld>
            <a:endParaRPr lang="en-US"/>
          </a:p>
        </p:txBody>
      </p:sp>
      <p:sp>
        <p:nvSpPr>
          <p:cNvPr id="6" name="عنصر نائب للتذييل 9"/>
          <p:cNvSpPr>
            <a:spLocks noGrp="1"/>
          </p:cNvSpPr>
          <p:nvPr>
            <p:ph type="ftr" sz="quarter" idx="12"/>
          </p:nvPr>
        </p:nvSpPr>
        <p:spPr/>
        <p:txBody>
          <a:bodyPr rtlCol="0"/>
          <a:lstStyle>
            <a:lvl1pPr>
              <a:defRPr/>
            </a:lvl1pPr>
          </a:lstStyle>
          <a:p>
            <a:pPr>
              <a:defRPr/>
            </a:pPr>
            <a:endParaRPr lang="en-US">
              <a:solidFill>
                <a:srgbClr val="303030"/>
              </a:solidFill>
            </a:endParaRPr>
          </a:p>
        </p:txBody>
      </p:sp>
    </p:spTree>
    <p:extLst>
      <p:ext uri="{BB962C8B-B14F-4D97-AF65-F5344CB8AC3E}">
        <p14:creationId xmlns:p14="http://schemas.microsoft.com/office/powerpoint/2010/main" val="37277263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4" name="مستطيل 12"/>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a:solidFill>
                <a:prstClr val="white"/>
              </a:solidFill>
            </a:endParaRPr>
          </a:p>
        </p:txBody>
      </p:sp>
      <p:sp>
        <p:nvSpPr>
          <p:cNvPr id="5" name="مستطيل 1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a:solidFill>
                <a:prstClr val="white"/>
              </a:solidFill>
            </a:endParaRPr>
          </a:p>
        </p:txBody>
      </p:sp>
      <p:sp>
        <p:nvSpPr>
          <p:cNvPr id="6" name="مستطيل 16"/>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a:solidFill>
                <a:prstClr val="white"/>
              </a:solidFill>
            </a:endParaRPr>
          </a:p>
        </p:txBody>
      </p:sp>
      <p:sp>
        <p:nvSpPr>
          <p:cNvPr id="7" name="مستطيل 17"/>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a:solidFill>
                <a:prstClr val="white"/>
              </a:solidFill>
            </a:endParaRPr>
          </a:p>
        </p:txBody>
      </p:sp>
      <p:sp>
        <p:nvSpPr>
          <p:cNvPr id="8" name="رابط مستقيم 18"/>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a:solidFill>
                <a:prstClr val="white"/>
              </a:solidFill>
              <a:latin typeface="Arial" pitchFamily="34" charset="0"/>
              <a:cs typeface="Arial" pitchFamily="34" charset="0"/>
            </a:endParaRPr>
          </a:p>
        </p:txBody>
      </p:sp>
      <p:sp>
        <p:nvSpPr>
          <p:cNvPr id="9" name="رابط مستقيم 19"/>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a:solidFill>
                <a:prstClr val="white"/>
              </a:solidFill>
              <a:latin typeface="Arial" pitchFamily="34" charset="0"/>
              <a:cs typeface="Arial" pitchFamily="34" charset="0"/>
            </a:endParaRPr>
          </a:p>
        </p:txBody>
      </p:sp>
      <p:sp>
        <p:nvSpPr>
          <p:cNvPr id="10" name="رابط مستقيم 20"/>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a:solidFill>
                <a:prstClr val="white"/>
              </a:solidFill>
              <a:latin typeface="Arial" pitchFamily="34" charset="0"/>
              <a:cs typeface="Arial" pitchFamily="34" charset="0"/>
            </a:endParaRPr>
          </a:p>
        </p:txBody>
      </p:sp>
      <p:sp>
        <p:nvSpPr>
          <p:cNvPr id="11" name="رابط مستقيم 23"/>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a:solidFill>
                <a:prstClr val="white"/>
              </a:solidFill>
              <a:latin typeface="Arial" pitchFamily="34" charset="0"/>
              <a:cs typeface="Arial" pitchFamily="34" charset="0"/>
            </a:endParaRPr>
          </a:p>
        </p:txBody>
      </p:sp>
      <p:sp>
        <p:nvSpPr>
          <p:cNvPr id="12" name="رابط مستقيم 2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a:solidFill>
                <a:prstClr val="white"/>
              </a:solidFill>
              <a:latin typeface="Arial" pitchFamily="34" charset="0"/>
              <a:cs typeface="Arial" pitchFamily="34" charset="0"/>
            </a:endParaRPr>
          </a:p>
        </p:txBody>
      </p:sp>
      <p:sp>
        <p:nvSpPr>
          <p:cNvPr id="13" name="مستطيل 2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dirty="0">
              <a:solidFill>
                <a:prstClr val="white"/>
              </a:solidFill>
            </a:endParaRPr>
          </a:p>
        </p:txBody>
      </p:sp>
      <p:sp>
        <p:nvSpPr>
          <p:cNvPr id="14" name="شكل بيضاوي 26"/>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dirty="0">
              <a:solidFill>
                <a:prstClr val="white"/>
              </a:solidFill>
            </a:endParaRPr>
          </a:p>
        </p:txBody>
      </p:sp>
      <p:sp>
        <p:nvSpPr>
          <p:cNvPr id="15" name="شكل بيضاوي 27"/>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dirty="0">
              <a:solidFill>
                <a:prstClr val="white"/>
              </a:solidFill>
            </a:endParaRPr>
          </a:p>
        </p:txBody>
      </p:sp>
      <p:sp>
        <p:nvSpPr>
          <p:cNvPr id="16" name="شكل بيضاوي 2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dirty="0">
              <a:solidFill>
                <a:prstClr val="white"/>
              </a:solidFill>
            </a:endParaRPr>
          </a:p>
        </p:txBody>
      </p:sp>
      <p:sp>
        <p:nvSpPr>
          <p:cNvPr id="17" name="شكل بيضاوي 29"/>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dirty="0">
              <a:solidFill>
                <a:prstClr val="white"/>
              </a:solidFill>
            </a:endParaRPr>
          </a:p>
        </p:txBody>
      </p:sp>
      <p:sp>
        <p:nvSpPr>
          <p:cNvPr id="18" name="شكل بيضاوي 30"/>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dirty="0">
              <a:solidFill>
                <a:prstClr val="white"/>
              </a:solidFill>
            </a:endParaRPr>
          </a:p>
        </p:txBody>
      </p:sp>
      <p:sp>
        <p:nvSpPr>
          <p:cNvPr id="19" name="رابط مستقيم 31"/>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a:solidFill>
                <a:prstClr val="white"/>
              </a:solidFill>
              <a:latin typeface="Arial" pitchFamily="34" charset="0"/>
              <a:cs typeface="Arial" pitchFamily="34" charset="0"/>
            </a:endParaRPr>
          </a:p>
        </p:txBody>
      </p:sp>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ar-SA" smtClean="0"/>
              <a:t>انقر لتحرير أنماط النص الرئيسي</a:t>
            </a:r>
          </a:p>
        </p:txBody>
      </p:sp>
      <p:sp>
        <p:nvSpPr>
          <p:cNvPr id="20" name="عنصر نائب للتاريخ 3"/>
          <p:cNvSpPr>
            <a:spLocks noGrp="1"/>
          </p:cNvSpPr>
          <p:nvPr>
            <p:ph type="dt" sz="half" idx="10"/>
          </p:nvPr>
        </p:nvSpPr>
        <p:spPr bwMode="auto">
          <a:xfrm rot="5400000">
            <a:off x="7762875" y="1169988"/>
            <a:ext cx="2286000" cy="381000"/>
          </a:xfrm>
        </p:spPr>
        <p:txBody>
          <a:bodyPr/>
          <a:lstStyle>
            <a:lvl1pPr>
              <a:defRPr/>
            </a:lvl1pPr>
          </a:lstStyle>
          <a:p>
            <a:pPr>
              <a:defRPr/>
            </a:pPr>
            <a:endParaRPr lang="en-US">
              <a:solidFill>
                <a:srgbClr val="DEDEE0"/>
              </a:solidFill>
            </a:endParaRPr>
          </a:p>
        </p:txBody>
      </p:sp>
      <p:sp>
        <p:nvSpPr>
          <p:cNvPr id="21" name="عنصر نائب للتذييل 4"/>
          <p:cNvSpPr>
            <a:spLocks noGrp="1"/>
          </p:cNvSpPr>
          <p:nvPr>
            <p:ph type="ftr" sz="quarter" idx="11"/>
          </p:nvPr>
        </p:nvSpPr>
        <p:spPr bwMode="auto">
          <a:xfrm rot="5400000">
            <a:off x="7077076" y="4178300"/>
            <a:ext cx="3657600" cy="384175"/>
          </a:xfrm>
        </p:spPr>
        <p:txBody>
          <a:bodyPr/>
          <a:lstStyle>
            <a:lvl1pPr>
              <a:defRPr/>
            </a:lvl1pPr>
          </a:lstStyle>
          <a:p>
            <a:pPr>
              <a:defRPr/>
            </a:pPr>
            <a:endParaRPr lang="en-US">
              <a:solidFill>
                <a:srgbClr val="DEDEE0"/>
              </a:solidFill>
            </a:endParaRPr>
          </a:p>
        </p:txBody>
      </p:sp>
      <p:sp>
        <p:nvSpPr>
          <p:cNvPr id="22" name="عنصر نائب لرقم الشريحة 5"/>
          <p:cNvSpPr>
            <a:spLocks noGrp="1"/>
          </p:cNvSpPr>
          <p:nvPr>
            <p:ph type="sldNum" sz="quarter" idx="12"/>
          </p:nvPr>
        </p:nvSpPr>
        <p:spPr bwMode="auto">
          <a:xfrm>
            <a:off x="1339850" y="4929188"/>
            <a:ext cx="609600" cy="517525"/>
          </a:xfrm>
        </p:spPr>
        <p:txBody>
          <a:bodyPr/>
          <a:lstStyle>
            <a:lvl1pPr>
              <a:defRPr/>
            </a:lvl1pPr>
          </a:lstStyle>
          <a:p>
            <a:pPr>
              <a:defRPr/>
            </a:pPr>
            <a:fld id="{62B2BDCF-C866-4606-9299-BE1566CFA822}" type="slidenum">
              <a:rPr lang="ar-SA"/>
              <a:pPr>
                <a:defRPr/>
              </a:pPr>
              <a:t>‹#›</a:t>
            </a:fld>
            <a:endParaRPr lang="en-US"/>
          </a:p>
        </p:txBody>
      </p:sp>
    </p:spTree>
    <p:extLst>
      <p:ext uri="{BB962C8B-B14F-4D97-AF65-F5344CB8AC3E}">
        <p14:creationId xmlns:p14="http://schemas.microsoft.com/office/powerpoint/2010/main" val="1090373189"/>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9" name="عنصر نائب للمحتوى 8"/>
          <p:cNvSpPr>
            <a:spLocks noGrp="1"/>
          </p:cNvSpPr>
          <p:nvPr>
            <p:ph sz="quarter" idx="1"/>
          </p:nvPr>
        </p:nvSpPr>
        <p:spPr>
          <a:xfrm>
            <a:off x="457200" y="1600200"/>
            <a:ext cx="3657600" cy="4572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عنصر نائب للمحتوى 10"/>
          <p:cNvSpPr>
            <a:spLocks noGrp="1"/>
          </p:cNvSpPr>
          <p:nvPr>
            <p:ph sz="quarter" idx="2"/>
          </p:nvPr>
        </p:nvSpPr>
        <p:spPr>
          <a:xfrm>
            <a:off x="4270248" y="1600200"/>
            <a:ext cx="3657600" cy="4572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13"/>
          <p:cNvSpPr>
            <a:spLocks noGrp="1"/>
          </p:cNvSpPr>
          <p:nvPr>
            <p:ph type="dt" sz="half" idx="10"/>
          </p:nvPr>
        </p:nvSpPr>
        <p:spPr/>
        <p:txBody>
          <a:bodyPr/>
          <a:lstStyle>
            <a:lvl1pPr>
              <a:defRPr/>
            </a:lvl1pPr>
          </a:lstStyle>
          <a:p>
            <a:pPr>
              <a:defRPr/>
            </a:pPr>
            <a:endParaRPr lang="en-US">
              <a:solidFill>
                <a:srgbClr val="303030"/>
              </a:solidFill>
            </a:endParaRPr>
          </a:p>
        </p:txBody>
      </p:sp>
      <p:sp>
        <p:nvSpPr>
          <p:cNvPr id="6" name="عنصر نائب للتذييل 2"/>
          <p:cNvSpPr>
            <a:spLocks noGrp="1"/>
          </p:cNvSpPr>
          <p:nvPr>
            <p:ph type="ftr" sz="quarter" idx="11"/>
          </p:nvPr>
        </p:nvSpPr>
        <p:spPr/>
        <p:txBody>
          <a:bodyPr/>
          <a:lstStyle>
            <a:lvl1pPr>
              <a:defRPr/>
            </a:lvl1pPr>
          </a:lstStyle>
          <a:p>
            <a:pPr>
              <a:defRPr/>
            </a:pPr>
            <a:endParaRPr lang="en-US">
              <a:solidFill>
                <a:srgbClr val="303030"/>
              </a:solidFill>
            </a:endParaRPr>
          </a:p>
        </p:txBody>
      </p:sp>
      <p:sp>
        <p:nvSpPr>
          <p:cNvPr id="7" name="عنصر نائب لرقم الشريحة 22"/>
          <p:cNvSpPr>
            <a:spLocks noGrp="1"/>
          </p:cNvSpPr>
          <p:nvPr>
            <p:ph type="sldNum" sz="quarter" idx="12"/>
          </p:nvPr>
        </p:nvSpPr>
        <p:spPr/>
        <p:txBody>
          <a:bodyPr/>
          <a:lstStyle>
            <a:lvl1pPr>
              <a:defRPr/>
            </a:lvl1pPr>
          </a:lstStyle>
          <a:p>
            <a:pPr>
              <a:defRPr/>
            </a:pPr>
            <a:fld id="{F3144DFF-38AA-4BB0-86BF-40B0DFD0C612}" type="slidenum">
              <a:rPr lang="ar-SA"/>
              <a:pPr>
                <a:defRPr/>
              </a:pPr>
              <a:t>‹#›</a:t>
            </a:fld>
            <a:endParaRPr lang="en-US"/>
          </a:p>
        </p:txBody>
      </p:sp>
    </p:spTree>
    <p:extLst>
      <p:ext uri="{BB962C8B-B14F-4D97-AF65-F5344CB8AC3E}">
        <p14:creationId xmlns:p14="http://schemas.microsoft.com/office/powerpoint/2010/main" val="25124825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lstStyle>
            <a:lvl1pPr>
              <a:defRPr/>
            </a:lvl1pPr>
          </a:lstStyle>
          <a:p>
            <a:r>
              <a:rPr lang="ar-SA" smtClean="0"/>
              <a:t>انقر لتحرير نمط العنوان الرئيسي</a:t>
            </a:r>
            <a:endParaRPr lang="en-US"/>
          </a:p>
        </p:txBody>
      </p:sp>
      <p:sp>
        <p:nvSpPr>
          <p:cNvPr id="11" name="عنصر نائب للمحتوى 10"/>
          <p:cNvSpPr>
            <a:spLocks noGrp="1"/>
          </p:cNvSpPr>
          <p:nvPr>
            <p:ph sz="quarter" idx="2"/>
          </p:nvPr>
        </p:nvSpPr>
        <p:spPr>
          <a:xfrm>
            <a:off x="457200" y="2362200"/>
            <a:ext cx="3657600" cy="3886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3" name="عنصر نائب للمحتوى 12"/>
          <p:cNvSpPr>
            <a:spLocks noGrp="1"/>
          </p:cNvSpPr>
          <p:nvPr>
            <p:ph sz="quarter" idx="4"/>
          </p:nvPr>
        </p:nvSpPr>
        <p:spPr>
          <a:xfrm>
            <a:off x="4371975" y="2362200"/>
            <a:ext cx="3657600" cy="3886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ar-SA" smtClean="0"/>
              <a:t>انقر لتحرير أنماط النص الرئيسي</a:t>
            </a:r>
          </a:p>
        </p:txBody>
      </p:sp>
      <p:sp>
        <p:nvSpPr>
          <p:cNvPr id="7" name="عنصر نائب للتاريخ 13"/>
          <p:cNvSpPr>
            <a:spLocks noGrp="1"/>
          </p:cNvSpPr>
          <p:nvPr>
            <p:ph type="dt" sz="half" idx="10"/>
          </p:nvPr>
        </p:nvSpPr>
        <p:spPr/>
        <p:txBody>
          <a:bodyPr/>
          <a:lstStyle>
            <a:lvl1pPr>
              <a:defRPr/>
            </a:lvl1pPr>
          </a:lstStyle>
          <a:p>
            <a:pPr>
              <a:defRPr/>
            </a:pPr>
            <a:endParaRPr lang="en-US">
              <a:solidFill>
                <a:srgbClr val="303030"/>
              </a:solidFill>
            </a:endParaRPr>
          </a:p>
        </p:txBody>
      </p:sp>
      <p:sp>
        <p:nvSpPr>
          <p:cNvPr id="8" name="عنصر نائب للتذييل 2"/>
          <p:cNvSpPr>
            <a:spLocks noGrp="1"/>
          </p:cNvSpPr>
          <p:nvPr>
            <p:ph type="ftr" sz="quarter" idx="11"/>
          </p:nvPr>
        </p:nvSpPr>
        <p:spPr/>
        <p:txBody>
          <a:bodyPr/>
          <a:lstStyle>
            <a:lvl1pPr>
              <a:defRPr/>
            </a:lvl1pPr>
          </a:lstStyle>
          <a:p>
            <a:pPr>
              <a:defRPr/>
            </a:pPr>
            <a:endParaRPr lang="en-US">
              <a:solidFill>
                <a:srgbClr val="303030"/>
              </a:solidFill>
            </a:endParaRPr>
          </a:p>
        </p:txBody>
      </p:sp>
      <p:sp>
        <p:nvSpPr>
          <p:cNvPr id="9" name="عنصر نائب لرقم الشريحة 22"/>
          <p:cNvSpPr>
            <a:spLocks noGrp="1"/>
          </p:cNvSpPr>
          <p:nvPr>
            <p:ph type="sldNum" sz="quarter" idx="12"/>
          </p:nvPr>
        </p:nvSpPr>
        <p:spPr/>
        <p:txBody>
          <a:bodyPr/>
          <a:lstStyle>
            <a:lvl1pPr>
              <a:defRPr/>
            </a:lvl1pPr>
          </a:lstStyle>
          <a:p>
            <a:pPr>
              <a:defRPr/>
            </a:pPr>
            <a:fld id="{1FEA7C1E-E6A7-45BD-A79A-88C5AB2A637D}" type="slidenum">
              <a:rPr lang="ar-SA"/>
              <a:pPr>
                <a:defRPr/>
              </a:pPr>
              <a:t>‹#›</a:t>
            </a:fld>
            <a:endParaRPr lang="en-US"/>
          </a:p>
        </p:txBody>
      </p:sp>
    </p:spTree>
    <p:extLst>
      <p:ext uri="{BB962C8B-B14F-4D97-AF65-F5344CB8AC3E}">
        <p14:creationId xmlns:p14="http://schemas.microsoft.com/office/powerpoint/2010/main" val="18929388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5"/>
          <p:cNvSpPr>
            <a:spLocks noGrp="1"/>
          </p:cNvSpPr>
          <p:nvPr>
            <p:ph type="dt" sz="half" idx="10"/>
          </p:nvPr>
        </p:nvSpPr>
        <p:spPr/>
        <p:txBody>
          <a:bodyPr rtlCol="0"/>
          <a:lstStyle>
            <a:lvl1pPr>
              <a:defRPr/>
            </a:lvl1pPr>
          </a:lstStyle>
          <a:p>
            <a:pPr>
              <a:defRPr/>
            </a:pPr>
            <a:endParaRPr lang="en-US">
              <a:solidFill>
                <a:srgbClr val="303030"/>
              </a:solidFill>
            </a:endParaRPr>
          </a:p>
        </p:txBody>
      </p:sp>
      <p:sp>
        <p:nvSpPr>
          <p:cNvPr id="4" name="عنصر نائب لرقم الشريحة 6"/>
          <p:cNvSpPr>
            <a:spLocks noGrp="1"/>
          </p:cNvSpPr>
          <p:nvPr>
            <p:ph type="sldNum" sz="quarter" idx="11"/>
          </p:nvPr>
        </p:nvSpPr>
        <p:spPr/>
        <p:txBody>
          <a:bodyPr rtlCol="0"/>
          <a:lstStyle>
            <a:lvl1pPr>
              <a:defRPr/>
            </a:lvl1pPr>
          </a:lstStyle>
          <a:p>
            <a:pPr>
              <a:defRPr/>
            </a:pPr>
            <a:fld id="{D8200262-2756-4727-9A5F-5A9B27BC4044}" type="slidenum">
              <a:rPr lang="ar-SA"/>
              <a:pPr>
                <a:defRPr/>
              </a:pPr>
              <a:t>‹#›</a:t>
            </a:fld>
            <a:endParaRPr lang="en-US"/>
          </a:p>
        </p:txBody>
      </p:sp>
      <p:sp>
        <p:nvSpPr>
          <p:cNvPr id="5" name="عنصر نائب للتذييل 7"/>
          <p:cNvSpPr>
            <a:spLocks noGrp="1"/>
          </p:cNvSpPr>
          <p:nvPr>
            <p:ph type="ftr" sz="quarter" idx="12"/>
          </p:nvPr>
        </p:nvSpPr>
        <p:spPr/>
        <p:txBody>
          <a:bodyPr rtlCol="0"/>
          <a:lstStyle>
            <a:lvl1pPr>
              <a:defRPr/>
            </a:lvl1pPr>
          </a:lstStyle>
          <a:p>
            <a:pPr>
              <a:defRPr/>
            </a:pPr>
            <a:endParaRPr lang="en-US">
              <a:solidFill>
                <a:srgbClr val="303030"/>
              </a:solidFill>
            </a:endParaRPr>
          </a:p>
        </p:txBody>
      </p:sp>
    </p:spTree>
    <p:extLst>
      <p:ext uri="{BB962C8B-B14F-4D97-AF65-F5344CB8AC3E}">
        <p14:creationId xmlns:p14="http://schemas.microsoft.com/office/powerpoint/2010/main" val="29359668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3"/>
          <p:cNvSpPr>
            <a:spLocks noGrp="1"/>
          </p:cNvSpPr>
          <p:nvPr>
            <p:ph type="dt" sz="half" idx="10"/>
          </p:nvPr>
        </p:nvSpPr>
        <p:spPr/>
        <p:txBody>
          <a:bodyPr/>
          <a:lstStyle>
            <a:lvl1pPr>
              <a:defRPr/>
            </a:lvl1pPr>
          </a:lstStyle>
          <a:p>
            <a:pPr>
              <a:defRPr/>
            </a:pPr>
            <a:endParaRPr lang="en-US">
              <a:solidFill>
                <a:srgbClr val="303030"/>
              </a:solidFill>
            </a:endParaRPr>
          </a:p>
        </p:txBody>
      </p:sp>
      <p:sp>
        <p:nvSpPr>
          <p:cNvPr id="3" name="عنصر نائب للتذييل 2"/>
          <p:cNvSpPr>
            <a:spLocks noGrp="1"/>
          </p:cNvSpPr>
          <p:nvPr>
            <p:ph type="ftr" sz="quarter" idx="11"/>
          </p:nvPr>
        </p:nvSpPr>
        <p:spPr/>
        <p:txBody>
          <a:bodyPr/>
          <a:lstStyle>
            <a:lvl1pPr>
              <a:defRPr/>
            </a:lvl1pPr>
          </a:lstStyle>
          <a:p>
            <a:pPr>
              <a:defRPr/>
            </a:pPr>
            <a:endParaRPr lang="en-US">
              <a:solidFill>
                <a:srgbClr val="303030"/>
              </a:solidFill>
            </a:endParaRPr>
          </a:p>
        </p:txBody>
      </p:sp>
      <p:sp>
        <p:nvSpPr>
          <p:cNvPr id="4" name="عنصر نائب لرقم الشريحة 22"/>
          <p:cNvSpPr>
            <a:spLocks noGrp="1"/>
          </p:cNvSpPr>
          <p:nvPr>
            <p:ph type="sldNum" sz="quarter" idx="12"/>
          </p:nvPr>
        </p:nvSpPr>
        <p:spPr/>
        <p:txBody>
          <a:bodyPr/>
          <a:lstStyle>
            <a:lvl1pPr>
              <a:defRPr/>
            </a:lvl1pPr>
          </a:lstStyle>
          <a:p>
            <a:pPr>
              <a:defRPr/>
            </a:pPr>
            <a:fld id="{9BEED0EA-52FD-4E6A-85DC-2BABE1AE0D0C}" type="slidenum">
              <a:rPr lang="ar-SA"/>
              <a:pPr>
                <a:defRPr/>
              </a:pPr>
              <a:t>‹#›</a:t>
            </a:fld>
            <a:endParaRPr lang="en-US"/>
          </a:p>
        </p:txBody>
      </p:sp>
    </p:spTree>
    <p:extLst>
      <p:ext uri="{BB962C8B-B14F-4D97-AF65-F5344CB8AC3E}">
        <p14:creationId xmlns:p14="http://schemas.microsoft.com/office/powerpoint/2010/main" val="33686181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5" name="رابط مستقيم 12"/>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dirty="0">
              <a:solidFill>
                <a:prstClr val="black"/>
              </a:solidFill>
              <a:latin typeface="Arial" pitchFamily="34" charset="0"/>
              <a:cs typeface="Arial" pitchFamily="34" charset="0"/>
            </a:endParaRPr>
          </a:p>
        </p:txBody>
      </p:sp>
      <p:sp>
        <p:nvSpPr>
          <p:cNvPr id="6" name="رابط مستقيم 14"/>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dirty="0">
              <a:solidFill>
                <a:prstClr val="black"/>
              </a:solidFill>
              <a:latin typeface="Arial" pitchFamily="34" charset="0"/>
              <a:cs typeface="Arial" pitchFamily="34" charset="0"/>
            </a:endParaRPr>
          </a:p>
        </p:txBody>
      </p:sp>
      <p:sp>
        <p:nvSpPr>
          <p:cNvPr id="7" name="رابط مستقيم 17"/>
          <p:cNvSpPr>
            <a:spLocks noChangeShapeType="1"/>
          </p:cNvSpPr>
          <p:nvPr/>
        </p:nvSpPr>
        <p:spPr bwMode="auto">
          <a:xfrm>
            <a:off x="6192838" y="0"/>
            <a:ext cx="0" cy="685800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pPr algn="r" rtl="1" fontAlgn="base">
              <a:spcBef>
                <a:spcPct val="0"/>
              </a:spcBef>
              <a:spcAft>
                <a:spcPct val="0"/>
              </a:spcAft>
            </a:pPr>
            <a:endParaRPr lang="ar-IQ" smtClean="0">
              <a:solidFill>
                <a:prstClr val="black"/>
              </a:solidFill>
              <a:latin typeface="Arial" pitchFamily="34" charset="0"/>
              <a:cs typeface="Arial" pitchFamily="34" charset="0"/>
            </a:endParaRPr>
          </a:p>
        </p:txBody>
      </p:sp>
      <p:sp>
        <p:nvSpPr>
          <p:cNvPr id="8" name="رابط مستقيم 18"/>
          <p:cNvSpPr>
            <a:spLocks noChangeShapeType="1"/>
          </p:cNvSpPr>
          <p:nvPr/>
        </p:nvSpPr>
        <p:spPr bwMode="auto">
          <a:xfrm>
            <a:off x="8991600" y="0"/>
            <a:ext cx="0" cy="6858000"/>
          </a:xfrm>
          <a:prstGeom prst="line">
            <a:avLst/>
          </a:prstGeom>
          <a:noFill/>
          <a:ln w="19050" algn="ctr">
            <a:solidFill>
              <a:schemeClr val="accent1"/>
            </a:solidFill>
            <a:round/>
            <a:headEnd/>
            <a:tailEnd/>
          </a:ln>
          <a:extLst>
            <a:ext uri="{909E8E84-426E-40DD-AFC4-6F175D3DCCD1}">
              <a14:hiddenFill xmlns:a14="http://schemas.microsoft.com/office/drawing/2010/main">
                <a:noFill/>
              </a14:hiddenFill>
            </a:ext>
          </a:extLst>
        </p:spPr>
        <p:txBody>
          <a:bodyPr/>
          <a:lstStyle/>
          <a:p>
            <a:pPr algn="r" rtl="1" fontAlgn="base">
              <a:spcBef>
                <a:spcPct val="0"/>
              </a:spcBef>
              <a:spcAft>
                <a:spcPct val="0"/>
              </a:spcAft>
            </a:pPr>
            <a:endParaRPr lang="ar-IQ" smtClean="0">
              <a:solidFill>
                <a:prstClr val="black"/>
              </a:solidFill>
              <a:latin typeface="Arial" pitchFamily="34" charset="0"/>
              <a:cs typeface="Arial" pitchFamily="34" charset="0"/>
            </a:endParaRPr>
          </a:p>
        </p:txBody>
      </p:sp>
      <p:sp>
        <p:nvSpPr>
          <p:cNvPr id="9" name="مستطيل 1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a:solidFill>
                <a:prstClr val="white"/>
              </a:solidFill>
            </a:endParaRPr>
          </a:p>
        </p:txBody>
      </p:sp>
      <p:sp>
        <p:nvSpPr>
          <p:cNvPr id="10" name="رابط مستقيم 20"/>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pPr algn="r" rtl="1" fontAlgn="base">
              <a:spcBef>
                <a:spcPct val="0"/>
              </a:spcBef>
              <a:spcAft>
                <a:spcPct val="0"/>
              </a:spcAft>
            </a:pPr>
            <a:endParaRPr lang="ar-IQ" smtClean="0">
              <a:solidFill>
                <a:prstClr val="black"/>
              </a:solidFill>
              <a:latin typeface="Arial" pitchFamily="34" charset="0"/>
              <a:cs typeface="Arial" pitchFamily="34" charset="0"/>
            </a:endParaRPr>
          </a:p>
        </p:txBody>
      </p:sp>
      <p:sp>
        <p:nvSpPr>
          <p:cNvPr id="11" name="شكل بيضاوي 2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dirty="0">
              <a:solidFill>
                <a:prstClr val="white"/>
              </a:solidFill>
            </a:endParaRPr>
          </a:p>
        </p:txBody>
      </p:sp>
      <p:sp>
        <p:nvSpPr>
          <p:cNvPr id="2" name="عنوان 1"/>
          <p:cNvSpPr>
            <a:spLocks noGrp="1"/>
          </p:cNvSpPr>
          <p:nvPr>
            <p:ph type="title"/>
          </p:nvPr>
        </p:nvSpPr>
        <p:spPr>
          <a:xfrm rot="5400000">
            <a:off x="3371850" y="3200400"/>
            <a:ext cx="6309360" cy="457200"/>
          </a:xfrm>
        </p:spPr>
        <p:txBody>
          <a:bodyPr/>
          <a:lstStyle>
            <a:lvl1pPr algn="l">
              <a:buNone/>
              <a:defRPr sz="2000" b="1" cap="small" baseline="0"/>
            </a:lvl1pPr>
          </a:lstStyle>
          <a:p>
            <a:r>
              <a:rPr lang="ar-SA" smtClean="0"/>
              <a:t>انقر لتحرير نمط العنوان الرئيسي</a:t>
            </a:r>
            <a:endParaRPr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ar-SA" smtClean="0"/>
              <a:t>انقر لتحرير أنماط النص الرئيسي</a:t>
            </a:r>
          </a:p>
        </p:txBody>
      </p:sp>
      <p:sp>
        <p:nvSpPr>
          <p:cNvPr id="18" name="عنصر نائب للمحتوى 17"/>
          <p:cNvSpPr>
            <a:spLocks noGrp="1"/>
          </p:cNvSpPr>
          <p:nvPr>
            <p:ph sz="quarter" idx="1"/>
          </p:nvPr>
        </p:nvSpPr>
        <p:spPr>
          <a:xfrm>
            <a:off x="304800" y="274320"/>
            <a:ext cx="5638800" cy="632764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2" name="عنصر نائب للتاريخ 20"/>
          <p:cNvSpPr>
            <a:spLocks noGrp="1"/>
          </p:cNvSpPr>
          <p:nvPr>
            <p:ph type="dt" sz="half" idx="10"/>
          </p:nvPr>
        </p:nvSpPr>
        <p:spPr/>
        <p:txBody>
          <a:bodyPr rtlCol="0"/>
          <a:lstStyle>
            <a:lvl1pPr>
              <a:defRPr/>
            </a:lvl1pPr>
          </a:lstStyle>
          <a:p>
            <a:pPr>
              <a:defRPr/>
            </a:pPr>
            <a:endParaRPr lang="en-US">
              <a:solidFill>
                <a:srgbClr val="303030"/>
              </a:solidFill>
            </a:endParaRPr>
          </a:p>
        </p:txBody>
      </p:sp>
      <p:sp>
        <p:nvSpPr>
          <p:cNvPr id="13" name="عنصر نائب لرقم الشريحة 21"/>
          <p:cNvSpPr>
            <a:spLocks noGrp="1"/>
          </p:cNvSpPr>
          <p:nvPr>
            <p:ph type="sldNum" sz="quarter" idx="11"/>
          </p:nvPr>
        </p:nvSpPr>
        <p:spPr/>
        <p:txBody>
          <a:bodyPr rtlCol="0"/>
          <a:lstStyle>
            <a:lvl1pPr>
              <a:defRPr/>
            </a:lvl1pPr>
          </a:lstStyle>
          <a:p>
            <a:pPr>
              <a:defRPr/>
            </a:pPr>
            <a:fld id="{D7A6E7FE-32F7-45FA-B100-9F11A028D90D}" type="slidenum">
              <a:rPr lang="ar-SA"/>
              <a:pPr>
                <a:defRPr/>
              </a:pPr>
              <a:t>‹#›</a:t>
            </a:fld>
            <a:endParaRPr lang="en-US"/>
          </a:p>
        </p:txBody>
      </p:sp>
      <p:sp>
        <p:nvSpPr>
          <p:cNvPr id="14" name="عنصر نائب للتذييل 22"/>
          <p:cNvSpPr>
            <a:spLocks noGrp="1"/>
          </p:cNvSpPr>
          <p:nvPr>
            <p:ph type="ftr" sz="quarter" idx="12"/>
          </p:nvPr>
        </p:nvSpPr>
        <p:spPr/>
        <p:txBody>
          <a:bodyPr rtlCol="0"/>
          <a:lstStyle>
            <a:lvl1pPr>
              <a:defRPr/>
            </a:lvl1pPr>
          </a:lstStyle>
          <a:p>
            <a:pPr>
              <a:defRPr/>
            </a:pPr>
            <a:endParaRPr lang="en-US">
              <a:solidFill>
                <a:srgbClr val="303030"/>
              </a:solidFill>
            </a:endParaRPr>
          </a:p>
        </p:txBody>
      </p:sp>
    </p:spTree>
    <p:extLst>
      <p:ext uri="{BB962C8B-B14F-4D97-AF65-F5344CB8AC3E}">
        <p14:creationId xmlns:p14="http://schemas.microsoft.com/office/powerpoint/2010/main" val="3270037212"/>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E5B720-4B4F-4A47-AEA0-500E1A21C19B}" type="datetimeFigureOut">
              <a:rPr lang="en-US" smtClean="0"/>
              <a:t>11/16/2018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FB4C91-873A-461A-AF18-5C03DDB67B67}" type="slidenum">
              <a:rPr lang="en-US" smtClean="0"/>
              <a:t>‹#›</a:t>
            </a:fld>
            <a:endParaRPr lang="en-US"/>
          </a:p>
        </p:txBody>
      </p:sp>
    </p:spTree>
    <p:extLst>
      <p:ext uri="{BB962C8B-B14F-4D97-AF65-F5344CB8AC3E}">
        <p14:creationId xmlns:p14="http://schemas.microsoft.com/office/powerpoint/2010/main" val="9192548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5" name="رابط مستقيم 12"/>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a:solidFill>
                <a:prstClr val="black"/>
              </a:solidFill>
              <a:latin typeface="Arial" pitchFamily="34" charset="0"/>
              <a:cs typeface="Arial" pitchFamily="34" charset="0"/>
            </a:endParaRPr>
          </a:p>
        </p:txBody>
      </p:sp>
      <p:sp>
        <p:nvSpPr>
          <p:cNvPr id="6" name="شكل بيضاوي 14"/>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dirty="0">
              <a:solidFill>
                <a:prstClr val="white"/>
              </a:solidFill>
            </a:endParaRPr>
          </a:p>
        </p:txBody>
      </p:sp>
      <p:sp>
        <p:nvSpPr>
          <p:cNvPr id="7" name="رابط مستقيم 17"/>
          <p:cNvSpPr>
            <a:spLocks noChangeShapeType="1"/>
          </p:cNvSpPr>
          <p:nvPr/>
        </p:nvSpPr>
        <p:spPr bwMode="auto">
          <a:xfrm>
            <a:off x="8991600" y="0"/>
            <a:ext cx="0" cy="685800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txBody>
          <a:bodyPr/>
          <a:lstStyle/>
          <a:p>
            <a:pPr algn="r" rtl="1" fontAlgn="base">
              <a:spcBef>
                <a:spcPct val="0"/>
              </a:spcBef>
              <a:spcAft>
                <a:spcPct val="0"/>
              </a:spcAft>
            </a:pPr>
            <a:endParaRPr lang="ar-IQ" smtClean="0">
              <a:solidFill>
                <a:prstClr val="black"/>
              </a:solidFill>
              <a:latin typeface="Arial" pitchFamily="34" charset="0"/>
              <a:cs typeface="Arial" pitchFamily="34" charset="0"/>
            </a:endParaRPr>
          </a:p>
        </p:txBody>
      </p:sp>
      <p:sp>
        <p:nvSpPr>
          <p:cNvPr id="8" name="مستطيل 1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a:solidFill>
                <a:prstClr val="white"/>
              </a:solidFill>
            </a:endParaRPr>
          </a:p>
        </p:txBody>
      </p:sp>
      <p:sp>
        <p:nvSpPr>
          <p:cNvPr id="9" name="رابط مستقيم 19"/>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pPr algn="r" rtl="1" fontAlgn="base">
              <a:spcBef>
                <a:spcPct val="0"/>
              </a:spcBef>
              <a:spcAft>
                <a:spcPct val="0"/>
              </a:spcAft>
            </a:pPr>
            <a:endParaRPr lang="ar-IQ" smtClean="0">
              <a:solidFill>
                <a:prstClr val="black"/>
              </a:solidFill>
              <a:latin typeface="Arial" pitchFamily="34" charset="0"/>
              <a:cs typeface="Arial" pitchFamily="34" charset="0"/>
            </a:endParaRPr>
          </a:p>
        </p:txBody>
      </p:sp>
      <p:sp>
        <p:nvSpPr>
          <p:cNvPr id="10" name="رابط مستقيم 1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dirty="0">
              <a:solidFill>
                <a:prstClr val="black"/>
              </a:solidFill>
              <a:latin typeface="Arial" pitchFamily="34" charset="0"/>
              <a:cs typeface="Arial" pitchFamily="34" charset="0"/>
            </a:endParaRPr>
          </a:p>
        </p:txBody>
      </p:sp>
      <p:sp>
        <p:nvSpPr>
          <p:cNvPr id="11" name="رابط مستقيم 23"/>
          <p:cNvSpPr>
            <a:spLocks noChangeShapeType="1"/>
          </p:cNvSpPr>
          <p:nvPr/>
        </p:nvSpPr>
        <p:spPr bwMode="auto">
          <a:xfrm>
            <a:off x="6192838" y="0"/>
            <a:ext cx="0" cy="685800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pPr algn="r" rtl="1" fontAlgn="base">
              <a:spcBef>
                <a:spcPct val="0"/>
              </a:spcBef>
              <a:spcAft>
                <a:spcPct val="0"/>
              </a:spcAft>
            </a:pPr>
            <a:endParaRPr lang="ar-IQ" smtClean="0">
              <a:solidFill>
                <a:prstClr val="black"/>
              </a:solidFill>
              <a:latin typeface="Arial" pitchFamily="34" charset="0"/>
              <a:cs typeface="Arial" pitchFamily="34" charset="0"/>
            </a:endParaRPr>
          </a:p>
        </p:txBody>
      </p:sp>
      <p:sp>
        <p:nvSpPr>
          <p:cNvPr id="2" name="عنوان 1"/>
          <p:cNvSpPr>
            <a:spLocks noGrp="1"/>
          </p:cNvSpPr>
          <p:nvPr>
            <p:ph type="title"/>
          </p:nvPr>
        </p:nvSpPr>
        <p:spPr>
          <a:xfrm rot="5400000">
            <a:off x="3350133" y="3200400"/>
            <a:ext cx="6309360" cy="457200"/>
          </a:xfrm>
        </p:spPr>
        <p:txBody>
          <a:bodyPr/>
          <a:lstStyle>
            <a:lvl1pPr algn="l">
              <a:buNone/>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ar-SA" noProof="0" smtClean="0"/>
              <a:t>انقر فوق الأيقونة لإضافة صورة</a:t>
            </a:r>
            <a:endParaRPr lang="en-US" noProof="0"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ar-SA" smtClean="0"/>
              <a:t>انقر لتحرير أنماط النص الرئيسي</a:t>
            </a:r>
          </a:p>
        </p:txBody>
      </p:sp>
      <p:sp>
        <p:nvSpPr>
          <p:cNvPr id="12" name="عنصر نائب للتاريخ 16"/>
          <p:cNvSpPr>
            <a:spLocks noGrp="1"/>
          </p:cNvSpPr>
          <p:nvPr>
            <p:ph type="dt" sz="half" idx="10"/>
          </p:nvPr>
        </p:nvSpPr>
        <p:spPr/>
        <p:txBody>
          <a:bodyPr rtlCol="0"/>
          <a:lstStyle>
            <a:lvl1pPr>
              <a:defRPr/>
            </a:lvl1pPr>
          </a:lstStyle>
          <a:p>
            <a:pPr>
              <a:defRPr/>
            </a:pPr>
            <a:endParaRPr lang="en-US">
              <a:solidFill>
                <a:srgbClr val="303030"/>
              </a:solidFill>
            </a:endParaRPr>
          </a:p>
        </p:txBody>
      </p:sp>
      <p:sp>
        <p:nvSpPr>
          <p:cNvPr id="13" name="عنصر نائب لرقم الشريحة 17"/>
          <p:cNvSpPr>
            <a:spLocks noGrp="1"/>
          </p:cNvSpPr>
          <p:nvPr>
            <p:ph type="sldNum" sz="quarter" idx="11"/>
          </p:nvPr>
        </p:nvSpPr>
        <p:spPr/>
        <p:txBody>
          <a:bodyPr rtlCol="0"/>
          <a:lstStyle>
            <a:lvl1pPr>
              <a:defRPr/>
            </a:lvl1pPr>
          </a:lstStyle>
          <a:p>
            <a:pPr>
              <a:defRPr/>
            </a:pPr>
            <a:fld id="{8E677CBF-E1F6-4A94-8AC4-2403E477C4C5}" type="slidenum">
              <a:rPr lang="ar-SA"/>
              <a:pPr>
                <a:defRPr/>
              </a:pPr>
              <a:t>‹#›</a:t>
            </a:fld>
            <a:endParaRPr lang="en-US"/>
          </a:p>
        </p:txBody>
      </p:sp>
      <p:sp>
        <p:nvSpPr>
          <p:cNvPr id="14" name="عنصر نائب للتذييل 20"/>
          <p:cNvSpPr>
            <a:spLocks noGrp="1"/>
          </p:cNvSpPr>
          <p:nvPr>
            <p:ph type="ftr" sz="quarter" idx="12"/>
          </p:nvPr>
        </p:nvSpPr>
        <p:spPr/>
        <p:txBody>
          <a:bodyPr rtlCol="0"/>
          <a:lstStyle>
            <a:lvl1pPr>
              <a:defRPr/>
            </a:lvl1pPr>
          </a:lstStyle>
          <a:p>
            <a:pPr>
              <a:defRPr/>
            </a:pPr>
            <a:endParaRPr lang="en-US">
              <a:solidFill>
                <a:srgbClr val="303030"/>
              </a:solidFill>
            </a:endParaRPr>
          </a:p>
        </p:txBody>
      </p:sp>
    </p:spTree>
    <p:extLst>
      <p:ext uri="{BB962C8B-B14F-4D97-AF65-F5344CB8AC3E}">
        <p14:creationId xmlns:p14="http://schemas.microsoft.com/office/powerpoint/2010/main" val="24375123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endParaRPr lang="en-US">
              <a:solidFill>
                <a:srgbClr val="303030"/>
              </a:solidFill>
            </a:endParaRPr>
          </a:p>
        </p:txBody>
      </p:sp>
      <p:sp>
        <p:nvSpPr>
          <p:cNvPr id="5" name="عنصر نائب للتذييل 2"/>
          <p:cNvSpPr>
            <a:spLocks noGrp="1"/>
          </p:cNvSpPr>
          <p:nvPr>
            <p:ph type="ftr" sz="quarter" idx="11"/>
          </p:nvPr>
        </p:nvSpPr>
        <p:spPr/>
        <p:txBody>
          <a:bodyPr/>
          <a:lstStyle>
            <a:lvl1pPr>
              <a:defRPr/>
            </a:lvl1pPr>
          </a:lstStyle>
          <a:p>
            <a:pPr>
              <a:defRPr/>
            </a:pPr>
            <a:endParaRPr lang="en-US">
              <a:solidFill>
                <a:srgbClr val="303030"/>
              </a:solidFill>
            </a:endParaRPr>
          </a:p>
        </p:txBody>
      </p:sp>
      <p:sp>
        <p:nvSpPr>
          <p:cNvPr id="6" name="عنصر نائب لرقم الشريحة 22"/>
          <p:cNvSpPr>
            <a:spLocks noGrp="1"/>
          </p:cNvSpPr>
          <p:nvPr>
            <p:ph type="sldNum" sz="quarter" idx="12"/>
          </p:nvPr>
        </p:nvSpPr>
        <p:spPr/>
        <p:txBody>
          <a:bodyPr/>
          <a:lstStyle>
            <a:lvl1pPr>
              <a:defRPr/>
            </a:lvl1pPr>
          </a:lstStyle>
          <a:p>
            <a:pPr>
              <a:defRPr/>
            </a:pPr>
            <a:fld id="{E20B1EB5-219A-44A1-9F77-D508F29DCAED}" type="slidenum">
              <a:rPr lang="ar-SA"/>
              <a:pPr>
                <a:defRPr/>
              </a:pPr>
              <a:t>‹#›</a:t>
            </a:fld>
            <a:endParaRPr lang="en-US"/>
          </a:p>
        </p:txBody>
      </p:sp>
    </p:spTree>
    <p:extLst>
      <p:ext uri="{BB962C8B-B14F-4D97-AF65-F5344CB8AC3E}">
        <p14:creationId xmlns:p14="http://schemas.microsoft.com/office/powerpoint/2010/main" val="31542095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endParaRPr lang="en-US">
              <a:solidFill>
                <a:srgbClr val="303030"/>
              </a:solidFill>
            </a:endParaRPr>
          </a:p>
        </p:txBody>
      </p:sp>
      <p:sp>
        <p:nvSpPr>
          <p:cNvPr id="5" name="عنصر نائب للتذييل 2"/>
          <p:cNvSpPr>
            <a:spLocks noGrp="1"/>
          </p:cNvSpPr>
          <p:nvPr>
            <p:ph type="ftr" sz="quarter" idx="11"/>
          </p:nvPr>
        </p:nvSpPr>
        <p:spPr/>
        <p:txBody>
          <a:bodyPr/>
          <a:lstStyle>
            <a:lvl1pPr>
              <a:defRPr/>
            </a:lvl1pPr>
          </a:lstStyle>
          <a:p>
            <a:pPr>
              <a:defRPr/>
            </a:pPr>
            <a:endParaRPr lang="en-US">
              <a:solidFill>
                <a:srgbClr val="303030"/>
              </a:solidFill>
            </a:endParaRPr>
          </a:p>
        </p:txBody>
      </p:sp>
      <p:sp>
        <p:nvSpPr>
          <p:cNvPr id="6" name="عنصر نائب لرقم الشريحة 22"/>
          <p:cNvSpPr>
            <a:spLocks noGrp="1"/>
          </p:cNvSpPr>
          <p:nvPr>
            <p:ph type="sldNum" sz="quarter" idx="12"/>
          </p:nvPr>
        </p:nvSpPr>
        <p:spPr/>
        <p:txBody>
          <a:bodyPr/>
          <a:lstStyle>
            <a:lvl1pPr>
              <a:defRPr/>
            </a:lvl1pPr>
          </a:lstStyle>
          <a:p>
            <a:pPr>
              <a:defRPr/>
            </a:pPr>
            <a:fld id="{14AA893C-4DAC-4008-9726-464657BE7280}" type="slidenum">
              <a:rPr lang="ar-SA"/>
              <a:pPr>
                <a:defRPr/>
              </a:pPr>
              <a:t>‹#›</a:t>
            </a:fld>
            <a:endParaRPr lang="en-US"/>
          </a:p>
        </p:txBody>
      </p:sp>
    </p:spTree>
    <p:extLst>
      <p:ext uri="{BB962C8B-B14F-4D97-AF65-F5344CB8AC3E}">
        <p14:creationId xmlns:p14="http://schemas.microsoft.com/office/powerpoint/2010/main" val="40121801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4" name="مستطيل 12"/>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a:solidFill>
                <a:prstClr val="white"/>
              </a:solidFill>
            </a:endParaRPr>
          </a:p>
        </p:txBody>
      </p:sp>
      <p:sp>
        <p:nvSpPr>
          <p:cNvPr id="5" name="مستطيل 1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a:solidFill>
                <a:prstClr val="white"/>
              </a:solidFill>
            </a:endParaRPr>
          </a:p>
        </p:txBody>
      </p:sp>
      <p:sp>
        <p:nvSpPr>
          <p:cNvPr id="6" name="مستطيل 16"/>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a:solidFill>
                <a:prstClr val="white"/>
              </a:solidFill>
            </a:endParaRPr>
          </a:p>
        </p:txBody>
      </p:sp>
      <p:sp>
        <p:nvSpPr>
          <p:cNvPr id="7" name="مستطيل 17"/>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a:solidFill>
                <a:prstClr val="white"/>
              </a:solidFill>
            </a:endParaRPr>
          </a:p>
        </p:txBody>
      </p:sp>
      <p:sp>
        <p:nvSpPr>
          <p:cNvPr id="10" name="رابط مستقيم 18"/>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1" name="رابط مستقيم 19"/>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2" name="رابط مستقيم 20"/>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3" name="رابط مستقيم 23"/>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4" name="رابط مستقيم 2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5" name="رابط مستقيم 25"/>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6"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dirty="0">
              <a:solidFill>
                <a:prstClr val="white"/>
              </a:solidFill>
            </a:endParaRPr>
          </a:p>
        </p:txBody>
      </p:sp>
      <p:sp>
        <p:nvSpPr>
          <p:cNvPr id="17" name="شكل بيضاوي 27"/>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dirty="0">
              <a:solidFill>
                <a:prstClr val="white"/>
              </a:solidFill>
            </a:endParaRPr>
          </a:p>
        </p:txBody>
      </p:sp>
      <p:sp>
        <p:nvSpPr>
          <p:cNvPr id="18" name="شكل بيضاوي 28"/>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dirty="0">
              <a:solidFill>
                <a:prstClr val="white"/>
              </a:solidFill>
            </a:endParaRPr>
          </a:p>
        </p:txBody>
      </p:sp>
      <p:sp>
        <p:nvSpPr>
          <p:cNvPr id="19" name="شكل بيضاوي 29"/>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dirty="0">
              <a:solidFill>
                <a:prstClr val="white"/>
              </a:solidFill>
            </a:endParaRPr>
          </a:p>
        </p:txBody>
      </p:sp>
      <p:sp>
        <p:nvSpPr>
          <p:cNvPr id="20" name="شكل بيضاوي 30"/>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dirty="0">
              <a:solidFill>
                <a:prstClr val="white"/>
              </a:solidFill>
            </a:endParaRPr>
          </a:p>
        </p:txBody>
      </p:sp>
      <p:sp>
        <p:nvSpPr>
          <p:cNvPr id="21" name="شكل بيضاوي 31"/>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dirty="0">
              <a:solidFill>
                <a:prstClr val="white"/>
              </a:solidFill>
            </a:endParaRPr>
          </a:p>
        </p:txBody>
      </p:sp>
      <p:sp>
        <p:nvSpPr>
          <p:cNvPr id="8" name="عنوان 7"/>
          <p:cNvSpPr>
            <a:spLocks noGrp="1"/>
          </p:cNvSpPr>
          <p:nvPr>
            <p:ph type="ctrTitle"/>
          </p:nvPr>
        </p:nvSpPr>
        <p:spPr>
          <a:xfrm>
            <a:off x="2286000" y="3124200"/>
            <a:ext cx="6172200" cy="1894362"/>
          </a:xfrm>
        </p:spPr>
        <p:txBody>
          <a:bodyPr/>
          <a:lstStyle>
            <a:lvl1pPr>
              <a:defRPr b="1"/>
            </a:lvl1pPr>
          </a:lstStyle>
          <a:p>
            <a:r>
              <a:rPr lang="ar-SA" smtClean="0"/>
              <a:t>انقر لتحرير نمط العنوان الرئيسي</a:t>
            </a:r>
            <a:endParaRPr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ar-SA" smtClean="0"/>
              <a:t>انقر لتحرير نمط العنوان الثانوي الرئيسي</a:t>
            </a:r>
            <a:endParaRPr lang="en-US"/>
          </a:p>
        </p:txBody>
      </p:sp>
      <p:sp>
        <p:nvSpPr>
          <p:cNvPr id="22" name="عنصر نائب للتاريخ 27"/>
          <p:cNvSpPr>
            <a:spLocks noGrp="1"/>
          </p:cNvSpPr>
          <p:nvPr>
            <p:ph type="dt" sz="half" idx="10"/>
          </p:nvPr>
        </p:nvSpPr>
        <p:spPr bwMode="auto">
          <a:xfrm rot="5400000">
            <a:off x="7764463" y="1174750"/>
            <a:ext cx="2286000" cy="381000"/>
          </a:xfrm>
        </p:spPr>
        <p:txBody>
          <a:bodyPr/>
          <a:lstStyle>
            <a:lvl1pPr>
              <a:defRPr/>
            </a:lvl1pPr>
          </a:lstStyle>
          <a:p>
            <a:pPr>
              <a:defRPr/>
            </a:pPr>
            <a:endParaRPr lang="en-US">
              <a:solidFill>
                <a:srgbClr val="303030"/>
              </a:solidFill>
            </a:endParaRPr>
          </a:p>
        </p:txBody>
      </p:sp>
      <p:sp>
        <p:nvSpPr>
          <p:cNvPr id="23" name="عنصر نائب للتذييل 16"/>
          <p:cNvSpPr>
            <a:spLocks noGrp="1"/>
          </p:cNvSpPr>
          <p:nvPr>
            <p:ph type="ftr" sz="quarter" idx="11"/>
          </p:nvPr>
        </p:nvSpPr>
        <p:spPr bwMode="auto">
          <a:xfrm rot="5400000">
            <a:off x="7077076" y="4181475"/>
            <a:ext cx="3657600" cy="384175"/>
          </a:xfrm>
        </p:spPr>
        <p:txBody>
          <a:bodyPr/>
          <a:lstStyle>
            <a:lvl1pPr>
              <a:defRPr/>
            </a:lvl1pPr>
          </a:lstStyle>
          <a:p>
            <a:pPr>
              <a:defRPr/>
            </a:pPr>
            <a:endParaRPr lang="en-US">
              <a:solidFill>
                <a:srgbClr val="303030"/>
              </a:solidFill>
            </a:endParaRPr>
          </a:p>
        </p:txBody>
      </p:sp>
      <p:sp>
        <p:nvSpPr>
          <p:cNvPr id="24" name="عنصر نائب لرقم الشريحة 28"/>
          <p:cNvSpPr>
            <a:spLocks noGrp="1"/>
          </p:cNvSpPr>
          <p:nvPr>
            <p:ph type="sldNum" sz="quarter" idx="12"/>
          </p:nvPr>
        </p:nvSpPr>
        <p:spPr bwMode="auto">
          <a:xfrm>
            <a:off x="1325563" y="4929188"/>
            <a:ext cx="609600" cy="517525"/>
          </a:xfrm>
        </p:spPr>
        <p:txBody>
          <a:bodyPr/>
          <a:lstStyle>
            <a:lvl1pPr>
              <a:defRPr/>
            </a:lvl1pPr>
          </a:lstStyle>
          <a:p>
            <a:pPr>
              <a:defRPr/>
            </a:pPr>
            <a:fld id="{89671811-7803-46FE-9577-A8AB5DC4844E}" type="slidenum">
              <a:rPr lang="ar-SA"/>
              <a:pPr>
                <a:defRPr/>
              </a:pPr>
              <a:t>‹#›</a:t>
            </a:fld>
            <a:endParaRPr lang="en-US"/>
          </a:p>
        </p:txBody>
      </p:sp>
    </p:spTree>
    <p:extLst>
      <p:ext uri="{BB962C8B-B14F-4D97-AF65-F5344CB8AC3E}">
        <p14:creationId xmlns:p14="http://schemas.microsoft.com/office/powerpoint/2010/main" val="650610245"/>
      </p:ext>
    </p:extLst>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8" name="عنصر نائب للمحتوى 7"/>
          <p:cNvSpPr>
            <a:spLocks noGrp="1"/>
          </p:cNvSpPr>
          <p:nvPr>
            <p:ph sz="quarter" idx="1"/>
          </p:nvPr>
        </p:nvSpPr>
        <p:spPr>
          <a:xfrm>
            <a:off x="457200" y="1600200"/>
            <a:ext cx="7467600" cy="487375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6"/>
          <p:cNvSpPr>
            <a:spLocks noGrp="1"/>
          </p:cNvSpPr>
          <p:nvPr>
            <p:ph type="dt" sz="half" idx="10"/>
          </p:nvPr>
        </p:nvSpPr>
        <p:spPr/>
        <p:txBody>
          <a:bodyPr rtlCol="0"/>
          <a:lstStyle>
            <a:lvl1pPr>
              <a:defRPr/>
            </a:lvl1pPr>
          </a:lstStyle>
          <a:p>
            <a:pPr>
              <a:defRPr/>
            </a:pPr>
            <a:endParaRPr lang="en-US">
              <a:solidFill>
                <a:srgbClr val="303030"/>
              </a:solidFill>
            </a:endParaRPr>
          </a:p>
        </p:txBody>
      </p:sp>
      <p:sp>
        <p:nvSpPr>
          <p:cNvPr id="5" name="عنصر نائب لرقم الشريحة 8"/>
          <p:cNvSpPr>
            <a:spLocks noGrp="1"/>
          </p:cNvSpPr>
          <p:nvPr>
            <p:ph type="sldNum" sz="quarter" idx="11"/>
          </p:nvPr>
        </p:nvSpPr>
        <p:spPr/>
        <p:txBody>
          <a:bodyPr rtlCol="0"/>
          <a:lstStyle>
            <a:lvl1pPr>
              <a:defRPr/>
            </a:lvl1pPr>
          </a:lstStyle>
          <a:p>
            <a:pPr>
              <a:defRPr/>
            </a:pPr>
            <a:fld id="{4166C2AE-6D7E-4185-89DD-883B7EEEA414}" type="slidenum">
              <a:rPr lang="ar-SA"/>
              <a:pPr>
                <a:defRPr/>
              </a:pPr>
              <a:t>‹#›</a:t>
            </a:fld>
            <a:endParaRPr lang="en-US"/>
          </a:p>
        </p:txBody>
      </p:sp>
      <p:sp>
        <p:nvSpPr>
          <p:cNvPr id="6" name="عنصر نائب للتذييل 9"/>
          <p:cNvSpPr>
            <a:spLocks noGrp="1"/>
          </p:cNvSpPr>
          <p:nvPr>
            <p:ph type="ftr" sz="quarter" idx="12"/>
          </p:nvPr>
        </p:nvSpPr>
        <p:spPr/>
        <p:txBody>
          <a:bodyPr rtlCol="0"/>
          <a:lstStyle>
            <a:lvl1pPr>
              <a:defRPr/>
            </a:lvl1pPr>
          </a:lstStyle>
          <a:p>
            <a:pPr>
              <a:defRPr/>
            </a:pPr>
            <a:endParaRPr lang="en-US">
              <a:solidFill>
                <a:srgbClr val="303030"/>
              </a:solidFill>
            </a:endParaRPr>
          </a:p>
        </p:txBody>
      </p:sp>
    </p:spTree>
    <p:extLst>
      <p:ext uri="{BB962C8B-B14F-4D97-AF65-F5344CB8AC3E}">
        <p14:creationId xmlns:p14="http://schemas.microsoft.com/office/powerpoint/2010/main" val="283754129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4" name="مستطيل 12"/>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a:solidFill>
                <a:prstClr val="white"/>
              </a:solidFill>
            </a:endParaRPr>
          </a:p>
        </p:txBody>
      </p:sp>
      <p:sp>
        <p:nvSpPr>
          <p:cNvPr id="5" name="مستطيل 1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a:solidFill>
                <a:prstClr val="white"/>
              </a:solidFill>
            </a:endParaRPr>
          </a:p>
        </p:txBody>
      </p:sp>
      <p:sp>
        <p:nvSpPr>
          <p:cNvPr id="6" name="مستطيل 16"/>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a:solidFill>
                <a:prstClr val="white"/>
              </a:solidFill>
            </a:endParaRPr>
          </a:p>
        </p:txBody>
      </p:sp>
      <p:sp>
        <p:nvSpPr>
          <p:cNvPr id="7" name="مستطيل 17"/>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a:solidFill>
                <a:prstClr val="white"/>
              </a:solidFill>
            </a:endParaRPr>
          </a:p>
        </p:txBody>
      </p:sp>
      <p:sp>
        <p:nvSpPr>
          <p:cNvPr id="8" name="رابط مستقيم 18"/>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a:solidFill>
                <a:prstClr val="white"/>
              </a:solidFill>
              <a:latin typeface="Arial" pitchFamily="34" charset="0"/>
              <a:cs typeface="Arial" pitchFamily="34" charset="0"/>
            </a:endParaRPr>
          </a:p>
        </p:txBody>
      </p:sp>
      <p:sp>
        <p:nvSpPr>
          <p:cNvPr id="9" name="رابط مستقيم 19"/>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a:solidFill>
                <a:prstClr val="white"/>
              </a:solidFill>
              <a:latin typeface="Arial" pitchFamily="34" charset="0"/>
              <a:cs typeface="Arial" pitchFamily="34" charset="0"/>
            </a:endParaRPr>
          </a:p>
        </p:txBody>
      </p:sp>
      <p:sp>
        <p:nvSpPr>
          <p:cNvPr id="10" name="رابط مستقيم 20"/>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a:solidFill>
                <a:prstClr val="white"/>
              </a:solidFill>
              <a:latin typeface="Arial" pitchFamily="34" charset="0"/>
              <a:cs typeface="Arial" pitchFamily="34" charset="0"/>
            </a:endParaRPr>
          </a:p>
        </p:txBody>
      </p:sp>
      <p:sp>
        <p:nvSpPr>
          <p:cNvPr id="11" name="رابط مستقيم 23"/>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a:solidFill>
                <a:prstClr val="white"/>
              </a:solidFill>
              <a:latin typeface="Arial" pitchFamily="34" charset="0"/>
              <a:cs typeface="Arial" pitchFamily="34" charset="0"/>
            </a:endParaRPr>
          </a:p>
        </p:txBody>
      </p:sp>
      <p:sp>
        <p:nvSpPr>
          <p:cNvPr id="12" name="رابط مستقيم 2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a:solidFill>
                <a:prstClr val="white"/>
              </a:solidFill>
              <a:latin typeface="Arial" pitchFamily="34" charset="0"/>
              <a:cs typeface="Arial" pitchFamily="34" charset="0"/>
            </a:endParaRPr>
          </a:p>
        </p:txBody>
      </p:sp>
      <p:sp>
        <p:nvSpPr>
          <p:cNvPr id="13" name="مستطيل 2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dirty="0">
              <a:solidFill>
                <a:prstClr val="white"/>
              </a:solidFill>
            </a:endParaRPr>
          </a:p>
        </p:txBody>
      </p:sp>
      <p:sp>
        <p:nvSpPr>
          <p:cNvPr id="14" name="شكل بيضاوي 26"/>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dirty="0">
              <a:solidFill>
                <a:prstClr val="white"/>
              </a:solidFill>
            </a:endParaRPr>
          </a:p>
        </p:txBody>
      </p:sp>
      <p:sp>
        <p:nvSpPr>
          <p:cNvPr id="15" name="شكل بيضاوي 27"/>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dirty="0">
              <a:solidFill>
                <a:prstClr val="white"/>
              </a:solidFill>
            </a:endParaRPr>
          </a:p>
        </p:txBody>
      </p:sp>
      <p:sp>
        <p:nvSpPr>
          <p:cNvPr id="16" name="شكل بيضاوي 2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dirty="0">
              <a:solidFill>
                <a:prstClr val="white"/>
              </a:solidFill>
            </a:endParaRPr>
          </a:p>
        </p:txBody>
      </p:sp>
      <p:sp>
        <p:nvSpPr>
          <p:cNvPr id="17" name="شكل بيضاوي 29"/>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dirty="0">
              <a:solidFill>
                <a:prstClr val="white"/>
              </a:solidFill>
            </a:endParaRPr>
          </a:p>
        </p:txBody>
      </p:sp>
      <p:sp>
        <p:nvSpPr>
          <p:cNvPr id="18" name="شكل بيضاوي 30"/>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dirty="0">
              <a:solidFill>
                <a:prstClr val="white"/>
              </a:solidFill>
            </a:endParaRPr>
          </a:p>
        </p:txBody>
      </p:sp>
      <p:sp>
        <p:nvSpPr>
          <p:cNvPr id="19" name="رابط مستقيم 31"/>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a:solidFill>
                <a:prstClr val="white"/>
              </a:solidFill>
              <a:latin typeface="Arial" pitchFamily="34" charset="0"/>
              <a:cs typeface="Arial" pitchFamily="34" charset="0"/>
            </a:endParaRPr>
          </a:p>
        </p:txBody>
      </p:sp>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ar-SA" smtClean="0"/>
              <a:t>انقر لتحرير أنماط النص الرئيسي</a:t>
            </a:r>
          </a:p>
        </p:txBody>
      </p:sp>
      <p:sp>
        <p:nvSpPr>
          <p:cNvPr id="20" name="عنصر نائب للتاريخ 3"/>
          <p:cNvSpPr>
            <a:spLocks noGrp="1"/>
          </p:cNvSpPr>
          <p:nvPr>
            <p:ph type="dt" sz="half" idx="10"/>
          </p:nvPr>
        </p:nvSpPr>
        <p:spPr bwMode="auto">
          <a:xfrm rot="5400000">
            <a:off x="7762875" y="1169988"/>
            <a:ext cx="2286000" cy="381000"/>
          </a:xfrm>
        </p:spPr>
        <p:txBody>
          <a:bodyPr/>
          <a:lstStyle>
            <a:lvl1pPr>
              <a:defRPr/>
            </a:lvl1pPr>
          </a:lstStyle>
          <a:p>
            <a:pPr>
              <a:defRPr/>
            </a:pPr>
            <a:endParaRPr lang="en-US">
              <a:solidFill>
                <a:srgbClr val="DEDEE0"/>
              </a:solidFill>
            </a:endParaRPr>
          </a:p>
        </p:txBody>
      </p:sp>
      <p:sp>
        <p:nvSpPr>
          <p:cNvPr id="21" name="عنصر نائب للتذييل 4"/>
          <p:cNvSpPr>
            <a:spLocks noGrp="1"/>
          </p:cNvSpPr>
          <p:nvPr>
            <p:ph type="ftr" sz="quarter" idx="11"/>
          </p:nvPr>
        </p:nvSpPr>
        <p:spPr bwMode="auto">
          <a:xfrm rot="5400000">
            <a:off x="7077076" y="4178300"/>
            <a:ext cx="3657600" cy="384175"/>
          </a:xfrm>
        </p:spPr>
        <p:txBody>
          <a:bodyPr/>
          <a:lstStyle>
            <a:lvl1pPr>
              <a:defRPr/>
            </a:lvl1pPr>
          </a:lstStyle>
          <a:p>
            <a:pPr>
              <a:defRPr/>
            </a:pPr>
            <a:endParaRPr lang="en-US">
              <a:solidFill>
                <a:srgbClr val="DEDEE0"/>
              </a:solidFill>
            </a:endParaRPr>
          </a:p>
        </p:txBody>
      </p:sp>
      <p:sp>
        <p:nvSpPr>
          <p:cNvPr id="22" name="عنصر نائب لرقم الشريحة 5"/>
          <p:cNvSpPr>
            <a:spLocks noGrp="1"/>
          </p:cNvSpPr>
          <p:nvPr>
            <p:ph type="sldNum" sz="quarter" idx="12"/>
          </p:nvPr>
        </p:nvSpPr>
        <p:spPr bwMode="auto">
          <a:xfrm>
            <a:off x="1339850" y="4929188"/>
            <a:ext cx="609600" cy="517525"/>
          </a:xfrm>
        </p:spPr>
        <p:txBody>
          <a:bodyPr/>
          <a:lstStyle>
            <a:lvl1pPr>
              <a:defRPr/>
            </a:lvl1pPr>
          </a:lstStyle>
          <a:p>
            <a:pPr>
              <a:defRPr/>
            </a:pPr>
            <a:fld id="{04F85D85-FDD9-417D-BDFA-D2A47D655F12}" type="slidenum">
              <a:rPr lang="ar-SA"/>
              <a:pPr>
                <a:defRPr/>
              </a:pPr>
              <a:t>‹#›</a:t>
            </a:fld>
            <a:endParaRPr lang="en-US"/>
          </a:p>
        </p:txBody>
      </p:sp>
    </p:spTree>
    <p:extLst>
      <p:ext uri="{BB962C8B-B14F-4D97-AF65-F5344CB8AC3E}">
        <p14:creationId xmlns:p14="http://schemas.microsoft.com/office/powerpoint/2010/main" val="2568104985"/>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9" name="عنصر نائب للمحتوى 8"/>
          <p:cNvSpPr>
            <a:spLocks noGrp="1"/>
          </p:cNvSpPr>
          <p:nvPr>
            <p:ph sz="quarter" idx="1"/>
          </p:nvPr>
        </p:nvSpPr>
        <p:spPr>
          <a:xfrm>
            <a:off x="457200" y="1600200"/>
            <a:ext cx="3657600" cy="4572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عنصر نائب للمحتوى 10"/>
          <p:cNvSpPr>
            <a:spLocks noGrp="1"/>
          </p:cNvSpPr>
          <p:nvPr>
            <p:ph sz="quarter" idx="2"/>
          </p:nvPr>
        </p:nvSpPr>
        <p:spPr>
          <a:xfrm>
            <a:off x="4270248" y="1600200"/>
            <a:ext cx="3657600" cy="4572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13"/>
          <p:cNvSpPr>
            <a:spLocks noGrp="1"/>
          </p:cNvSpPr>
          <p:nvPr>
            <p:ph type="dt" sz="half" idx="10"/>
          </p:nvPr>
        </p:nvSpPr>
        <p:spPr/>
        <p:txBody>
          <a:bodyPr/>
          <a:lstStyle>
            <a:lvl1pPr>
              <a:defRPr/>
            </a:lvl1pPr>
          </a:lstStyle>
          <a:p>
            <a:pPr>
              <a:defRPr/>
            </a:pPr>
            <a:endParaRPr lang="en-US">
              <a:solidFill>
                <a:srgbClr val="303030"/>
              </a:solidFill>
            </a:endParaRPr>
          </a:p>
        </p:txBody>
      </p:sp>
      <p:sp>
        <p:nvSpPr>
          <p:cNvPr id="6" name="عنصر نائب للتذييل 2"/>
          <p:cNvSpPr>
            <a:spLocks noGrp="1"/>
          </p:cNvSpPr>
          <p:nvPr>
            <p:ph type="ftr" sz="quarter" idx="11"/>
          </p:nvPr>
        </p:nvSpPr>
        <p:spPr/>
        <p:txBody>
          <a:bodyPr/>
          <a:lstStyle>
            <a:lvl1pPr>
              <a:defRPr/>
            </a:lvl1pPr>
          </a:lstStyle>
          <a:p>
            <a:pPr>
              <a:defRPr/>
            </a:pPr>
            <a:endParaRPr lang="en-US">
              <a:solidFill>
                <a:srgbClr val="303030"/>
              </a:solidFill>
            </a:endParaRPr>
          </a:p>
        </p:txBody>
      </p:sp>
      <p:sp>
        <p:nvSpPr>
          <p:cNvPr id="7" name="عنصر نائب لرقم الشريحة 22"/>
          <p:cNvSpPr>
            <a:spLocks noGrp="1"/>
          </p:cNvSpPr>
          <p:nvPr>
            <p:ph type="sldNum" sz="quarter" idx="12"/>
          </p:nvPr>
        </p:nvSpPr>
        <p:spPr/>
        <p:txBody>
          <a:bodyPr/>
          <a:lstStyle>
            <a:lvl1pPr>
              <a:defRPr/>
            </a:lvl1pPr>
          </a:lstStyle>
          <a:p>
            <a:pPr>
              <a:defRPr/>
            </a:pPr>
            <a:fld id="{D0FF8CDA-6E93-45B6-8BAA-EDDEB0A2C336}" type="slidenum">
              <a:rPr lang="ar-SA"/>
              <a:pPr>
                <a:defRPr/>
              </a:pPr>
              <a:t>‹#›</a:t>
            </a:fld>
            <a:endParaRPr lang="en-US"/>
          </a:p>
        </p:txBody>
      </p:sp>
    </p:spTree>
    <p:extLst>
      <p:ext uri="{BB962C8B-B14F-4D97-AF65-F5344CB8AC3E}">
        <p14:creationId xmlns:p14="http://schemas.microsoft.com/office/powerpoint/2010/main" val="223405714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lstStyle>
            <a:lvl1pPr>
              <a:defRPr/>
            </a:lvl1pPr>
          </a:lstStyle>
          <a:p>
            <a:r>
              <a:rPr lang="ar-SA" smtClean="0"/>
              <a:t>انقر لتحرير نمط العنوان الرئيسي</a:t>
            </a:r>
            <a:endParaRPr lang="en-US"/>
          </a:p>
        </p:txBody>
      </p:sp>
      <p:sp>
        <p:nvSpPr>
          <p:cNvPr id="11" name="عنصر نائب للمحتوى 10"/>
          <p:cNvSpPr>
            <a:spLocks noGrp="1"/>
          </p:cNvSpPr>
          <p:nvPr>
            <p:ph sz="quarter" idx="2"/>
          </p:nvPr>
        </p:nvSpPr>
        <p:spPr>
          <a:xfrm>
            <a:off x="457200" y="2362200"/>
            <a:ext cx="3657600" cy="3886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3" name="عنصر نائب للمحتوى 12"/>
          <p:cNvSpPr>
            <a:spLocks noGrp="1"/>
          </p:cNvSpPr>
          <p:nvPr>
            <p:ph sz="quarter" idx="4"/>
          </p:nvPr>
        </p:nvSpPr>
        <p:spPr>
          <a:xfrm>
            <a:off x="4371975" y="2362200"/>
            <a:ext cx="3657600" cy="3886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ar-SA" smtClean="0"/>
              <a:t>انقر لتحرير أنماط النص الرئيسي</a:t>
            </a:r>
          </a:p>
        </p:txBody>
      </p:sp>
      <p:sp>
        <p:nvSpPr>
          <p:cNvPr id="7" name="عنصر نائب للتاريخ 13"/>
          <p:cNvSpPr>
            <a:spLocks noGrp="1"/>
          </p:cNvSpPr>
          <p:nvPr>
            <p:ph type="dt" sz="half" idx="10"/>
          </p:nvPr>
        </p:nvSpPr>
        <p:spPr/>
        <p:txBody>
          <a:bodyPr/>
          <a:lstStyle>
            <a:lvl1pPr>
              <a:defRPr/>
            </a:lvl1pPr>
          </a:lstStyle>
          <a:p>
            <a:pPr>
              <a:defRPr/>
            </a:pPr>
            <a:endParaRPr lang="en-US">
              <a:solidFill>
                <a:srgbClr val="303030"/>
              </a:solidFill>
            </a:endParaRPr>
          </a:p>
        </p:txBody>
      </p:sp>
      <p:sp>
        <p:nvSpPr>
          <p:cNvPr id="8" name="عنصر نائب للتذييل 2"/>
          <p:cNvSpPr>
            <a:spLocks noGrp="1"/>
          </p:cNvSpPr>
          <p:nvPr>
            <p:ph type="ftr" sz="quarter" idx="11"/>
          </p:nvPr>
        </p:nvSpPr>
        <p:spPr/>
        <p:txBody>
          <a:bodyPr/>
          <a:lstStyle>
            <a:lvl1pPr>
              <a:defRPr/>
            </a:lvl1pPr>
          </a:lstStyle>
          <a:p>
            <a:pPr>
              <a:defRPr/>
            </a:pPr>
            <a:endParaRPr lang="en-US">
              <a:solidFill>
                <a:srgbClr val="303030"/>
              </a:solidFill>
            </a:endParaRPr>
          </a:p>
        </p:txBody>
      </p:sp>
      <p:sp>
        <p:nvSpPr>
          <p:cNvPr id="9" name="عنصر نائب لرقم الشريحة 22"/>
          <p:cNvSpPr>
            <a:spLocks noGrp="1"/>
          </p:cNvSpPr>
          <p:nvPr>
            <p:ph type="sldNum" sz="quarter" idx="12"/>
          </p:nvPr>
        </p:nvSpPr>
        <p:spPr/>
        <p:txBody>
          <a:bodyPr/>
          <a:lstStyle>
            <a:lvl1pPr>
              <a:defRPr/>
            </a:lvl1pPr>
          </a:lstStyle>
          <a:p>
            <a:pPr>
              <a:defRPr/>
            </a:pPr>
            <a:fld id="{7F07704E-3402-43FD-A01B-CFA77EFC7F95}" type="slidenum">
              <a:rPr lang="ar-SA"/>
              <a:pPr>
                <a:defRPr/>
              </a:pPr>
              <a:t>‹#›</a:t>
            </a:fld>
            <a:endParaRPr lang="en-US"/>
          </a:p>
        </p:txBody>
      </p:sp>
    </p:spTree>
    <p:extLst>
      <p:ext uri="{BB962C8B-B14F-4D97-AF65-F5344CB8AC3E}">
        <p14:creationId xmlns:p14="http://schemas.microsoft.com/office/powerpoint/2010/main" val="1592857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5"/>
          <p:cNvSpPr>
            <a:spLocks noGrp="1"/>
          </p:cNvSpPr>
          <p:nvPr>
            <p:ph type="dt" sz="half" idx="10"/>
          </p:nvPr>
        </p:nvSpPr>
        <p:spPr/>
        <p:txBody>
          <a:bodyPr rtlCol="0"/>
          <a:lstStyle>
            <a:lvl1pPr>
              <a:defRPr/>
            </a:lvl1pPr>
          </a:lstStyle>
          <a:p>
            <a:pPr>
              <a:defRPr/>
            </a:pPr>
            <a:endParaRPr lang="en-US">
              <a:solidFill>
                <a:srgbClr val="303030"/>
              </a:solidFill>
            </a:endParaRPr>
          </a:p>
        </p:txBody>
      </p:sp>
      <p:sp>
        <p:nvSpPr>
          <p:cNvPr id="4" name="عنصر نائب لرقم الشريحة 6"/>
          <p:cNvSpPr>
            <a:spLocks noGrp="1"/>
          </p:cNvSpPr>
          <p:nvPr>
            <p:ph type="sldNum" sz="quarter" idx="11"/>
          </p:nvPr>
        </p:nvSpPr>
        <p:spPr/>
        <p:txBody>
          <a:bodyPr rtlCol="0"/>
          <a:lstStyle>
            <a:lvl1pPr>
              <a:defRPr/>
            </a:lvl1pPr>
          </a:lstStyle>
          <a:p>
            <a:pPr>
              <a:defRPr/>
            </a:pPr>
            <a:fld id="{4D28D372-B0AA-4275-B427-F0FF1F5BBBDE}" type="slidenum">
              <a:rPr lang="ar-SA"/>
              <a:pPr>
                <a:defRPr/>
              </a:pPr>
              <a:t>‹#›</a:t>
            </a:fld>
            <a:endParaRPr lang="en-US"/>
          </a:p>
        </p:txBody>
      </p:sp>
      <p:sp>
        <p:nvSpPr>
          <p:cNvPr id="5" name="عنصر نائب للتذييل 7"/>
          <p:cNvSpPr>
            <a:spLocks noGrp="1"/>
          </p:cNvSpPr>
          <p:nvPr>
            <p:ph type="ftr" sz="quarter" idx="12"/>
          </p:nvPr>
        </p:nvSpPr>
        <p:spPr/>
        <p:txBody>
          <a:bodyPr rtlCol="0"/>
          <a:lstStyle>
            <a:lvl1pPr>
              <a:defRPr/>
            </a:lvl1pPr>
          </a:lstStyle>
          <a:p>
            <a:pPr>
              <a:defRPr/>
            </a:pPr>
            <a:endParaRPr lang="en-US">
              <a:solidFill>
                <a:srgbClr val="303030"/>
              </a:solidFill>
            </a:endParaRPr>
          </a:p>
        </p:txBody>
      </p:sp>
    </p:spTree>
    <p:extLst>
      <p:ext uri="{BB962C8B-B14F-4D97-AF65-F5344CB8AC3E}">
        <p14:creationId xmlns:p14="http://schemas.microsoft.com/office/powerpoint/2010/main" val="365627808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3"/>
          <p:cNvSpPr>
            <a:spLocks noGrp="1"/>
          </p:cNvSpPr>
          <p:nvPr>
            <p:ph type="dt" sz="half" idx="10"/>
          </p:nvPr>
        </p:nvSpPr>
        <p:spPr/>
        <p:txBody>
          <a:bodyPr/>
          <a:lstStyle>
            <a:lvl1pPr>
              <a:defRPr/>
            </a:lvl1pPr>
          </a:lstStyle>
          <a:p>
            <a:pPr>
              <a:defRPr/>
            </a:pPr>
            <a:endParaRPr lang="en-US">
              <a:solidFill>
                <a:srgbClr val="303030"/>
              </a:solidFill>
            </a:endParaRPr>
          </a:p>
        </p:txBody>
      </p:sp>
      <p:sp>
        <p:nvSpPr>
          <p:cNvPr id="3" name="عنصر نائب للتذييل 2"/>
          <p:cNvSpPr>
            <a:spLocks noGrp="1"/>
          </p:cNvSpPr>
          <p:nvPr>
            <p:ph type="ftr" sz="quarter" idx="11"/>
          </p:nvPr>
        </p:nvSpPr>
        <p:spPr/>
        <p:txBody>
          <a:bodyPr/>
          <a:lstStyle>
            <a:lvl1pPr>
              <a:defRPr/>
            </a:lvl1pPr>
          </a:lstStyle>
          <a:p>
            <a:pPr>
              <a:defRPr/>
            </a:pPr>
            <a:endParaRPr lang="en-US">
              <a:solidFill>
                <a:srgbClr val="303030"/>
              </a:solidFill>
            </a:endParaRPr>
          </a:p>
        </p:txBody>
      </p:sp>
      <p:sp>
        <p:nvSpPr>
          <p:cNvPr id="4" name="عنصر نائب لرقم الشريحة 22"/>
          <p:cNvSpPr>
            <a:spLocks noGrp="1"/>
          </p:cNvSpPr>
          <p:nvPr>
            <p:ph type="sldNum" sz="quarter" idx="12"/>
          </p:nvPr>
        </p:nvSpPr>
        <p:spPr/>
        <p:txBody>
          <a:bodyPr/>
          <a:lstStyle>
            <a:lvl1pPr>
              <a:defRPr/>
            </a:lvl1pPr>
          </a:lstStyle>
          <a:p>
            <a:pPr>
              <a:defRPr/>
            </a:pPr>
            <a:fld id="{F3F04E1A-B818-49D3-99BB-CC0636C8CDC5}" type="slidenum">
              <a:rPr lang="ar-SA"/>
              <a:pPr>
                <a:defRPr/>
              </a:pPr>
              <a:t>‹#›</a:t>
            </a:fld>
            <a:endParaRPr lang="en-US"/>
          </a:p>
        </p:txBody>
      </p:sp>
    </p:spTree>
    <p:extLst>
      <p:ext uri="{BB962C8B-B14F-4D97-AF65-F5344CB8AC3E}">
        <p14:creationId xmlns:p14="http://schemas.microsoft.com/office/powerpoint/2010/main" val="1667308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E5B720-4B4F-4A47-AEA0-500E1A21C19B}" type="datetimeFigureOut">
              <a:rPr lang="en-US" smtClean="0"/>
              <a:t>11/16/2018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FB4C91-873A-461A-AF18-5C03DDB67B67}" type="slidenum">
              <a:rPr lang="en-US" smtClean="0"/>
              <a:t>‹#›</a:t>
            </a:fld>
            <a:endParaRPr lang="en-US"/>
          </a:p>
        </p:txBody>
      </p:sp>
    </p:spTree>
    <p:extLst>
      <p:ext uri="{BB962C8B-B14F-4D97-AF65-F5344CB8AC3E}">
        <p14:creationId xmlns:p14="http://schemas.microsoft.com/office/powerpoint/2010/main" val="38707585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5" name="رابط مستقيم 12"/>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dirty="0">
              <a:solidFill>
                <a:prstClr val="black"/>
              </a:solidFill>
              <a:latin typeface="Arial" pitchFamily="34" charset="0"/>
              <a:cs typeface="Arial" pitchFamily="34" charset="0"/>
            </a:endParaRPr>
          </a:p>
        </p:txBody>
      </p:sp>
      <p:sp>
        <p:nvSpPr>
          <p:cNvPr id="6" name="رابط مستقيم 14"/>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dirty="0">
              <a:solidFill>
                <a:prstClr val="black"/>
              </a:solidFill>
              <a:latin typeface="Arial" pitchFamily="34" charset="0"/>
              <a:cs typeface="Arial" pitchFamily="34" charset="0"/>
            </a:endParaRPr>
          </a:p>
        </p:txBody>
      </p:sp>
      <p:sp>
        <p:nvSpPr>
          <p:cNvPr id="7" name="رابط مستقيم 17"/>
          <p:cNvSpPr>
            <a:spLocks noChangeShapeType="1"/>
          </p:cNvSpPr>
          <p:nvPr/>
        </p:nvSpPr>
        <p:spPr bwMode="auto">
          <a:xfrm>
            <a:off x="6192838" y="0"/>
            <a:ext cx="0" cy="685800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pPr algn="r" rtl="1" fontAlgn="base">
              <a:spcBef>
                <a:spcPct val="0"/>
              </a:spcBef>
              <a:spcAft>
                <a:spcPct val="0"/>
              </a:spcAft>
            </a:pPr>
            <a:endParaRPr lang="ar-IQ" smtClean="0">
              <a:solidFill>
                <a:prstClr val="black"/>
              </a:solidFill>
              <a:latin typeface="Arial" pitchFamily="34" charset="0"/>
              <a:cs typeface="Arial" pitchFamily="34" charset="0"/>
            </a:endParaRPr>
          </a:p>
        </p:txBody>
      </p:sp>
      <p:sp>
        <p:nvSpPr>
          <p:cNvPr id="8" name="رابط مستقيم 18"/>
          <p:cNvSpPr>
            <a:spLocks noChangeShapeType="1"/>
          </p:cNvSpPr>
          <p:nvPr/>
        </p:nvSpPr>
        <p:spPr bwMode="auto">
          <a:xfrm>
            <a:off x="8991600" y="0"/>
            <a:ext cx="0" cy="6858000"/>
          </a:xfrm>
          <a:prstGeom prst="line">
            <a:avLst/>
          </a:prstGeom>
          <a:noFill/>
          <a:ln w="19050" algn="ctr">
            <a:solidFill>
              <a:schemeClr val="accent1"/>
            </a:solidFill>
            <a:round/>
            <a:headEnd/>
            <a:tailEnd/>
          </a:ln>
          <a:extLst>
            <a:ext uri="{909E8E84-426E-40DD-AFC4-6F175D3DCCD1}">
              <a14:hiddenFill xmlns:a14="http://schemas.microsoft.com/office/drawing/2010/main">
                <a:noFill/>
              </a14:hiddenFill>
            </a:ext>
          </a:extLst>
        </p:spPr>
        <p:txBody>
          <a:bodyPr/>
          <a:lstStyle/>
          <a:p>
            <a:pPr algn="r" rtl="1" fontAlgn="base">
              <a:spcBef>
                <a:spcPct val="0"/>
              </a:spcBef>
              <a:spcAft>
                <a:spcPct val="0"/>
              </a:spcAft>
            </a:pPr>
            <a:endParaRPr lang="ar-IQ" smtClean="0">
              <a:solidFill>
                <a:prstClr val="black"/>
              </a:solidFill>
              <a:latin typeface="Arial" pitchFamily="34" charset="0"/>
              <a:cs typeface="Arial" pitchFamily="34" charset="0"/>
            </a:endParaRPr>
          </a:p>
        </p:txBody>
      </p:sp>
      <p:sp>
        <p:nvSpPr>
          <p:cNvPr id="9" name="مستطيل 1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a:solidFill>
                <a:prstClr val="white"/>
              </a:solidFill>
            </a:endParaRPr>
          </a:p>
        </p:txBody>
      </p:sp>
      <p:sp>
        <p:nvSpPr>
          <p:cNvPr id="10" name="رابط مستقيم 20"/>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pPr algn="r" rtl="1" fontAlgn="base">
              <a:spcBef>
                <a:spcPct val="0"/>
              </a:spcBef>
              <a:spcAft>
                <a:spcPct val="0"/>
              </a:spcAft>
            </a:pPr>
            <a:endParaRPr lang="ar-IQ" smtClean="0">
              <a:solidFill>
                <a:prstClr val="black"/>
              </a:solidFill>
              <a:latin typeface="Arial" pitchFamily="34" charset="0"/>
              <a:cs typeface="Arial" pitchFamily="34" charset="0"/>
            </a:endParaRPr>
          </a:p>
        </p:txBody>
      </p:sp>
      <p:sp>
        <p:nvSpPr>
          <p:cNvPr id="11" name="شكل بيضاوي 2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dirty="0">
              <a:solidFill>
                <a:prstClr val="white"/>
              </a:solidFill>
            </a:endParaRPr>
          </a:p>
        </p:txBody>
      </p:sp>
      <p:sp>
        <p:nvSpPr>
          <p:cNvPr id="2" name="عنوان 1"/>
          <p:cNvSpPr>
            <a:spLocks noGrp="1"/>
          </p:cNvSpPr>
          <p:nvPr>
            <p:ph type="title"/>
          </p:nvPr>
        </p:nvSpPr>
        <p:spPr>
          <a:xfrm rot="5400000">
            <a:off x="3371850" y="3200400"/>
            <a:ext cx="6309360" cy="457200"/>
          </a:xfrm>
        </p:spPr>
        <p:txBody>
          <a:bodyPr/>
          <a:lstStyle>
            <a:lvl1pPr algn="l">
              <a:buNone/>
              <a:defRPr sz="2000" b="1" cap="small" baseline="0"/>
            </a:lvl1pPr>
          </a:lstStyle>
          <a:p>
            <a:r>
              <a:rPr lang="ar-SA" smtClean="0"/>
              <a:t>انقر لتحرير نمط العنوان الرئيسي</a:t>
            </a:r>
            <a:endParaRPr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ar-SA" smtClean="0"/>
              <a:t>انقر لتحرير أنماط النص الرئيسي</a:t>
            </a:r>
          </a:p>
        </p:txBody>
      </p:sp>
      <p:sp>
        <p:nvSpPr>
          <p:cNvPr id="18" name="عنصر نائب للمحتوى 17"/>
          <p:cNvSpPr>
            <a:spLocks noGrp="1"/>
          </p:cNvSpPr>
          <p:nvPr>
            <p:ph sz="quarter" idx="1"/>
          </p:nvPr>
        </p:nvSpPr>
        <p:spPr>
          <a:xfrm>
            <a:off x="304800" y="274320"/>
            <a:ext cx="5638800" cy="632764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2" name="عنصر نائب للتاريخ 20"/>
          <p:cNvSpPr>
            <a:spLocks noGrp="1"/>
          </p:cNvSpPr>
          <p:nvPr>
            <p:ph type="dt" sz="half" idx="10"/>
          </p:nvPr>
        </p:nvSpPr>
        <p:spPr/>
        <p:txBody>
          <a:bodyPr rtlCol="0"/>
          <a:lstStyle>
            <a:lvl1pPr>
              <a:defRPr/>
            </a:lvl1pPr>
          </a:lstStyle>
          <a:p>
            <a:pPr>
              <a:defRPr/>
            </a:pPr>
            <a:endParaRPr lang="en-US">
              <a:solidFill>
                <a:srgbClr val="303030"/>
              </a:solidFill>
            </a:endParaRPr>
          </a:p>
        </p:txBody>
      </p:sp>
      <p:sp>
        <p:nvSpPr>
          <p:cNvPr id="13" name="عنصر نائب لرقم الشريحة 21"/>
          <p:cNvSpPr>
            <a:spLocks noGrp="1"/>
          </p:cNvSpPr>
          <p:nvPr>
            <p:ph type="sldNum" sz="quarter" idx="11"/>
          </p:nvPr>
        </p:nvSpPr>
        <p:spPr/>
        <p:txBody>
          <a:bodyPr rtlCol="0"/>
          <a:lstStyle>
            <a:lvl1pPr>
              <a:defRPr/>
            </a:lvl1pPr>
          </a:lstStyle>
          <a:p>
            <a:pPr>
              <a:defRPr/>
            </a:pPr>
            <a:fld id="{49074AF6-E132-4EA0-A6AD-AD261F1C77EF}" type="slidenum">
              <a:rPr lang="ar-SA"/>
              <a:pPr>
                <a:defRPr/>
              </a:pPr>
              <a:t>‹#›</a:t>
            </a:fld>
            <a:endParaRPr lang="en-US"/>
          </a:p>
        </p:txBody>
      </p:sp>
      <p:sp>
        <p:nvSpPr>
          <p:cNvPr id="14" name="عنصر نائب للتذييل 22"/>
          <p:cNvSpPr>
            <a:spLocks noGrp="1"/>
          </p:cNvSpPr>
          <p:nvPr>
            <p:ph type="ftr" sz="quarter" idx="12"/>
          </p:nvPr>
        </p:nvSpPr>
        <p:spPr/>
        <p:txBody>
          <a:bodyPr rtlCol="0"/>
          <a:lstStyle>
            <a:lvl1pPr>
              <a:defRPr/>
            </a:lvl1pPr>
          </a:lstStyle>
          <a:p>
            <a:pPr>
              <a:defRPr/>
            </a:pPr>
            <a:endParaRPr lang="en-US">
              <a:solidFill>
                <a:srgbClr val="303030"/>
              </a:solidFill>
            </a:endParaRPr>
          </a:p>
        </p:txBody>
      </p:sp>
    </p:spTree>
    <p:extLst>
      <p:ext uri="{BB962C8B-B14F-4D97-AF65-F5344CB8AC3E}">
        <p14:creationId xmlns:p14="http://schemas.microsoft.com/office/powerpoint/2010/main" val="3411166136"/>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5" name="رابط مستقيم 12"/>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a:solidFill>
                <a:prstClr val="black"/>
              </a:solidFill>
              <a:latin typeface="Arial" pitchFamily="34" charset="0"/>
              <a:cs typeface="Arial" pitchFamily="34" charset="0"/>
            </a:endParaRPr>
          </a:p>
        </p:txBody>
      </p:sp>
      <p:sp>
        <p:nvSpPr>
          <p:cNvPr id="6" name="شكل بيضاوي 14"/>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dirty="0">
              <a:solidFill>
                <a:prstClr val="white"/>
              </a:solidFill>
            </a:endParaRPr>
          </a:p>
        </p:txBody>
      </p:sp>
      <p:sp>
        <p:nvSpPr>
          <p:cNvPr id="7" name="رابط مستقيم 17"/>
          <p:cNvSpPr>
            <a:spLocks noChangeShapeType="1"/>
          </p:cNvSpPr>
          <p:nvPr/>
        </p:nvSpPr>
        <p:spPr bwMode="auto">
          <a:xfrm>
            <a:off x="8991600" y="0"/>
            <a:ext cx="0" cy="685800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txBody>
          <a:bodyPr/>
          <a:lstStyle/>
          <a:p>
            <a:pPr algn="r" rtl="1" fontAlgn="base">
              <a:spcBef>
                <a:spcPct val="0"/>
              </a:spcBef>
              <a:spcAft>
                <a:spcPct val="0"/>
              </a:spcAft>
            </a:pPr>
            <a:endParaRPr lang="ar-IQ" smtClean="0">
              <a:solidFill>
                <a:prstClr val="black"/>
              </a:solidFill>
              <a:latin typeface="Arial" pitchFamily="34" charset="0"/>
              <a:cs typeface="Arial" pitchFamily="34" charset="0"/>
            </a:endParaRPr>
          </a:p>
        </p:txBody>
      </p:sp>
      <p:sp>
        <p:nvSpPr>
          <p:cNvPr id="8" name="مستطيل 1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a:solidFill>
                <a:prstClr val="white"/>
              </a:solidFill>
            </a:endParaRPr>
          </a:p>
        </p:txBody>
      </p:sp>
      <p:sp>
        <p:nvSpPr>
          <p:cNvPr id="9" name="رابط مستقيم 19"/>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pPr algn="r" rtl="1" fontAlgn="base">
              <a:spcBef>
                <a:spcPct val="0"/>
              </a:spcBef>
              <a:spcAft>
                <a:spcPct val="0"/>
              </a:spcAft>
            </a:pPr>
            <a:endParaRPr lang="ar-IQ" smtClean="0">
              <a:solidFill>
                <a:prstClr val="black"/>
              </a:solidFill>
              <a:latin typeface="Arial" pitchFamily="34" charset="0"/>
              <a:cs typeface="Arial" pitchFamily="34" charset="0"/>
            </a:endParaRPr>
          </a:p>
        </p:txBody>
      </p:sp>
      <p:sp>
        <p:nvSpPr>
          <p:cNvPr id="10" name="رابط مستقيم 1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dirty="0">
              <a:solidFill>
                <a:prstClr val="black"/>
              </a:solidFill>
              <a:latin typeface="Arial" pitchFamily="34" charset="0"/>
              <a:cs typeface="Arial" pitchFamily="34" charset="0"/>
            </a:endParaRPr>
          </a:p>
        </p:txBody>
      </p:sp>
      <p:sp>
        <p:nvSpPr>
          <p:cNvPr id="11" name="رابط مستقيم 23"/>
          <p:cNvSpPr>
            <a:spLocks noChangeShapeType="1"/>
          </p:cNvSpPr>
          <p:nvPr/>
        </p:nvSpPr>
        <p:spPr bwMode="auto">
          <a:xfrm>
            <a:off x="6192838" y="0"/>
            <a:ext cx="0" cy="685800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pPr algn="r" rtl="1" fontAlgn="base">
              <a:spcBef>
                <a:spcPct val="0"/>
              </a:spcBef>
              <a:spcAft>
                <a:spcPct val="0"/>
              </a:spcAft>
            </a:pPr>
            <a:endParaRPr lang="ar-IQ" smtClean="0">
              <a:solidFill>
                <a:prstClr val="black"/>
              </a:solidFill>
              <a:latin typeface="Arial" pitchFamily="34" charset="0"/>
              <a:cs typeface="Arial" pitchFamily="34" charset="0"/>
            </a:endParaRPr>
          </a:p>
        </p:txBody>
      </p:sp>
      <p:sp>
        <p:nvSpPr>
          <p:cNvPr id="2" name="عنوان 1"/>
          <p:cNvSpPr>
            <a:spLocks noGrp="1"/>
          </p:cNvSpPr>
          <p:nvPr>
            <p:ph type="title"/>
          </p:nvPr>
        </p:nvSpPr>
        <p:spPr>
          <a:xfrm rot="5400000">
            <a:off x="3350133" y="3200400"/>
            <a:ext cx="6309360" cy="457200"/>
          </a:xfrm>
        </p:spPr>
        <p:txBody>
          <a:bodyPr/>
          <a:lstStyle>
            <a:lvl1pPr algn="l">
              <a:buNone/>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ar-SA" noProof="0" smtClean="0"/>
              <a:t>انقر فوق الأيقونة لإضافة صورة</a:t>
            </a:r>
            <a:endParaRPr lang="en-US" noProof="0"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ar-SA" smtClean="0"/>
              <a:t>انقر لتحرير أنماط النص الرئيسي</a:t>
            </a:r>
          </a:p>
        </p:txBody>
      </p:sp>
      <p:sp>
        <p:nvSpPr>
          <p:cNvPr id="12" name="عنصر نائب للتاريخ 16"/>
          <p:cNvSpPr>
            <a:spLocks noGrp="1"/>
          </p:cNvSpPr>
          <p:nvPr>
            <p:ph type="dt" sz="half" idx="10"/>
          </p:nvPr>
        </p:nvSpPr>
        <p:spPr/>
        <p:txBody>
          <a:bodyPr rtlCol="0"/>
          <a:lstStyle>
            <a:lvl1pPr>
              <a:defRPr/>
            </a:lvl1pPr>
          </a:lstStyle>
          <a:p>
            <a:pPr>
              <a:defRPr/>
            </a:pPr>
            <a:endParaRPr lang="en-US">
              <a:solidFill>
                <a:srgbClr val="303030"/>
              </a:solidFill>
            </a:endParaRPr>
          </a:p>
        </p:txBody>
      </p:sp>
      <p:sp>
        <p:nvSpPr>
          <p:cNvPr id="13" name="عنصر نائب لرقم الشريحة 17"/>
          <p:cNvSpPr>
            <a:spLocks noGrp="1"/>
          </p:cNvSpPr>
          <p:nvPr>
            <p:ph type="sldNum" sz="quarter" idx="11"/>
          </p:nvPr>
        </p:nvSpPr>
        <p:spPr/>
        <p:txBody>
          <a:bodyPr rtlCol="0"/>
          <a:lstStyle>
            <a:lvl1pPr>
              <a:defRPr/>
            </a:lvl1pPr>
          </a:lstStyle>
          <a:p>
            <a:pPr>
              <a:defRPr/>
            </a:pPr>
            <a:fld id="{5B43FEC4-8308-4E74-ABAD-D55CEB06C988}" type="slidenum">
              <a:rPr lang="ar-SA"/>
              <a:pPr>
                <a:defRPr/>
              </a:pPr>
              <a:t>‹#›</a:t>
            </a:fld>
            <a:endParaRPr lang="en-US"/>
          </a:p>
        </p:txBody>
      </p:sp>
      <p:sp>
        <p:nvSpPr>
          <p:cNvPr id="14" name="عنصر نائب للتذييل 20"/>
          <p:cNvSpPr>
            <a:spLocks noGrp="1"/>
          </p:cNvSpPr>
          <p:nvPr>
            <p:ph type="ftr" sz="quarter" idx="12"/>
          </p:nvPr>
        </p:nvSpPr>
        <p:spPr/>
        <p:txBody>
          <a:bodyPr rtlCol="0"/>
          <a:lstStyle>
            <a:lvl1pPr>
              <a:defRPr/>
            </a:lvl1pPr>
          </a:lstStyle>
          <a:p>
            <a:pPr>
              <a:defRPr/>
            </a:pPr>
            <a:endParaRPr lang="en-US">
              <a:solidFill>
                <a:srgbClr val="303030"/>
              </a:solidFill>
            </a:endParaRPr>
          </a:p>
        </p:txBody>
      </p:sp>
    </p:spTree>
    <p:extLst>
      <p:ext uri="{BB962C8B-B14F-4D97-AF65-F5344CB8AC3E}">
        <p14:creationId xmlns:p14="http://schemas.microsoft.com/office/powerpoint/2010/main" val="323242471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endParaRPr lang="en-US">
              <a:solidFill>
                <a:srgbClr val="303030"/>
              </a:solidFill>
            </a:endParaRPr>
          </a:p>
        </p:txBody>
      </p:sp>
      <p:sp>
        <p:nvSpPr>
          <p:cNvPr id="5" name="عنصر نائب للتذييل 2"/>
          <p:cNvSpPr>
            <a:spLocks noGrp="1"/>
          </p:cNvSpPr>
          <p:nvPr>
            <p:ph type="ftr" sz="quarter" idx="11"/>
          </p:nvPr>
        </p:nvSpPr>
        <p:spPr/>
        <p:txBody>
          <a:bodyPr/>
          <a:lstStyle>
            <a:lvl1pPr>
              <a:defRPr/>
            </a:lvl1pPr>
          </a:lstStyle>
          <a:p>
            <a:pPr>
              <a:defRPr/>
            </a:pPr>
            <a:endParaRPr lang="en-US">
              <a:solidFill>
                <a:srgbClr val="303030"/>
              </a:solidFill>
            </a:endParaRPr>
          </a:p>
        </p:txBody>
      </p:sp>
      <p:sp>
        <p:nvSpPr>
          <p:cNvPr id="6" name="عنصر نائب لرقم الشريحة 22"/>
          <p:cNvSpPr>
            <a:spLocks noGrp="1"/>
          </p:cNvSpPr>
          <p:nvPr>
            <p:ph type="sldNum" sz="quarter" idx="12"/>
          </p:nvPr>
        </p:nvSpPr>
        <p:spPr/>
        <p:txBody>
          <a:bodyPr/>
          <a:lstStyle>
            <a:lvl1pPr>
              <a:defRPr/>
            </a:lvl1pPr>
          </a:lstStyle>
          <a:p>
            <a:pPr>
              <a:defRPr/>
            </a:pPr>
            <a:fld id="{72351EA4-8F1B-4FAD-9063-9B06249EBA0F}" type="slidenum">
              <a:rPr lang="ar-SA"/>
              <a:pPr>
                <a:defRPr/>
              </a:pPr>
              <a:t>‹#›</a:t>
            </a:fld>
            <a:endParaRPr lang="en-US"/>
          </a:p>
        </p:txBody>
      </p:sp>
    </p:spTree>
    <p:extLst>
      <p:ext uri="{BB962C8B-B14F-4D97-AF65-F5344CB8AC3E}">
        <p14:creationId xmlns:p14="http://schemas.microsoft.com/office/powerpoint/2010/main" val="2959918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endParaRPr lang="en-US">
              <a:solidFill>
                <a:srgbClr val="303030"/>
              </a:solidFill>
            </a:endParaRPr>
          </a:p>
        </p:txBody>
      </p:sp>
      <p:sp>
        <p:nvSpPr>
          <p:cNvPr id="5" name="عنصر نائب للتذييل 2"/>
          <p:cNvSpPr>
            <a:spLocks noGrp="1"/>
          </p:cNvSpPr>
          <p:nvPr>
            <p:ph type="ftr" sz="quarter" idx="11"/>
          </p:nvPr>
        </p:nvSpPr>
        <p:spPr/>
        <p:txBody>
          <a:bodyPr/>
          <a:lstStyle>
            <a:lvl1pPr>
              <a:defRPr/>
            </a:lvl1pPr>
          </a:lstStyle>
          <a:p>
            <a:pPr>
              <a:defRPr/>
            </a:pPr>
            <a:endParaRPr lang="en-US">
              <a:solidFill>
                <a:srgbClr val="303030"/>
              </a:solidFill>
            </a:endParaRPr>
          </a:p>
        </p:txBody>
      </p:sp>
      <p:sp>
        <p:nvSpPr>
          <p:cNvPr id="6" name="عنصر نائب لرقم الشريحة 22"/>
          <p:cNvSpPr>
            <a:spLocks noGrp="1"/>
          </p:cNvSpPr>
          <p:nvPr>
            <p:ph type="sldNum" sz="quarter" idx="12"/>
          </p:nvPr>
        </p:nvSpPr>
        <p:spPr/>
        <p:txBody>
          <a:bodyPr/>
          <a:lstStyle>
            <a:lvl1pPr>
              <a:defRPr/>
            </a:lvl1pPr>
          </a:lstStyle>
          <a:p>
            <a:pPr>
              <a:defRPr/>
            </a:pPr>
            <a:fld id="{78069CA6-50B5-4CB1-A9E1-290C50D4D483}" type="slidenum">
              <a:rPr lang="ar-SA"/>
              <a:pPr>
                <a:defRPr/>
              </a:pPr>
              <a:t>‹#›</a:t>
            </a:fld>
            <a:endParaRPr lang="en-US"/>
          </a:p>
        </p:txBody>
      </p:sp>
    </p:spTree>
    <p:extLst>
      <p:ext uri="{BB962C8B-B14F-4D97-AF65-F5344CB8AC3E}">
        <p14:creationId xmlns:p14="http://schemas.microsoft.com/office/powerpoint/2010/main" val="886454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6E5B720-4B4F-4A47-AEA0-500E1A21C19B}" type="datetimeFigureOut">
              <a:rPr lang="en-US" smtClean="0"/>
              <a:t>11/16/2018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FB4C91-873A-461A-AF18-5C03DDB67B67}" type="slidenum">
              <a:rPr lang="en-US" smtClean="0"/>
              <a:t>‹#›</a:t>
            </a:fld>
            <a:endParaRPr lang="en-US"/>
          </a:p>
        </p:txBody>
      </p:sp>
    </p:spTree>
    <p:extLst>
      <p:ext uri="{BB962C8B-B14F-4D97-AF65-F5344CB8AC3E}">
        <p14:creationId xmlns:p14="http://schemas.microsoft.com/office/powerpoint/2010/main" val="494074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6E5B720-4B4F-4A47-AEA0-500E1A21C19B}" type="datetimeFigureOut">
              <a:rPr lang="en-US" smtClean="0"/>
              <a:t>11/16/2018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7FB4C91-873A-461A-AF18-5C03DDB67B67}" type="slidenum">
              <a:rPr lang="en-US" smtClean="0"/>
              <a:t>‹#›</a:t>
            </a:fld>
            <a:endParaRPr lang="en-US"/>
          </a:p>
        </p:txBody>
      </p:sp>
    </p:spTree>
    <p:extLst>
      <p:ext uri="{BB962C8B-B14F-4D97-AF65-F5344CB8AC3E}">
        <p14:creationId xmlns:p14="http://schemas.microsoft.com/office/powerpoint/2010/main" val="27278454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6E5B720-4B4F-4A47-AEA0-500E1A21C19B}" type="datetimeFigureOut">
              <a:rPr lang="en-US" smtClean="0"/>
              <a:t>11/16/2018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7FB4C91-873A-461A-AF18-5C03DDB67B67}" type="slidenum">
              <a:rPr lang="en-US" smtClean="0"/>
              <a:t>‹#›</a:t>
            </a:fld>
            <a:endParaRPr lang="en-US"/>
          </a:p>
        </p:txBody>
      </p:sp>
    </p:spTree>
    <p:extLst>
      <p:ext uri="{BB962C8B-B14F-4D97-AF65-F5344CB8AC3E}">
        <p14:creationId xmlns:p14="http://schemas.microsoft.com/office/powerpoint/2010/main" val="2245323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E5B720-4B4F-4A47-AEA0-500E1A21C19B}" type="datetimeFigureOut">
              <a:rPr lang="en-US" smtClean="0"/>
              <a:t>11/16/2018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7FB4C91-873A-461A-AF18-5C03DDB67B67}" type="slidenum">
              <a:rPr lang="en-US" smtClean="0"/>
              <a:t>‹#›</a:t>
            </a:fld>
            <a:endParaRPr lang="en-US"/>
          </a:p>
        </p:txBody>
      </p:sp>
    </p:spTree>
    <p:extLst>
      <p:ext uri="{BB962C8B-B14F-4D97-AF65-F5344CB8AC3E}">
        <p14:creationId xmlns:p14="http://schemas.microsoft.com/office/powerpoint/2010/main" val="705405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E5B720-4B4F-4A47-AEA0-500E1A21C19B}" type="datetimeFigureOut">
              <a:rPr lang="en-US" smtClean="0"/>
              <a:t>11/16/2018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FB4C91-873A-461A-AF18-5C03DDB67B67}" type="slidenum">
              <a:rPr lang="en-US" smtClean="0"/>
              <a:t>‹#›</a:t>
            </a:fld>
            <a:endParaRPr lang="en-US"/>
          </a:p>
        </p:txBody>
      </p:sp>
    </p:spTree>
    <p:extLst>
      <p:ext uri="{BB962C8B-B14F-4D97-AF65-F5344CB8AC3E}">
        <p14:creationId xmlns:p14="http://schemas.microsoft.com/office/powerpoint/2010/main" val="511477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E5B720-4B4F-4A47-AEA0-500E1A21C19B}" type="datetimeFigureOut">
              <a:rPr lang="en-US" smtClean="0"/>
              <a:t>11/16/2018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FB4C91-873A-461A-AF18-5C03DDB67B67}" type="slidenum">
              <a:rPr lang="en-US" smtClean="0"/>
              <a:t>‹#›</a:t>
            </a:fld>
            <a:endParaRPr lang="en-US"/>
          </a:p>
        </p:txBody>
      </p:sp>
    </p:spTree>
    <p:extLst>
      <p:ext uri="{BB962C8B-B14F-4D97-AF65-F5344CB8AC3E}">
        <p14:creationId xmlns:p14="http://schemas.microsoft.com/office/powerpoint/2010/main" val="3987869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E5B720-4B4F-4A47-AEA0-500E1A21C19B}" type="datetimeFigureOut">
              <a:rPr lang="en-US" smtClean="0"/>
              <a:t>11/16/2018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FB4C91-873A-461A-AF18-5C03DDB67B67}" type="slidenum">
              <a:rPr lang="en-US" smtClean="0"/>
              <a:t>‹#›</a:t>
            </a:fld>
            <a:endParaRPr lang="en-US"/>
          </a:p>
        </p:txBody>
      </p:sp>
    </p:spTree>
    <p:extLst>
      <p:ext uri="{BB962C8B-B14F-4D97-AF65-F5344CB8AC3E}">
        <p14:creationId xmlns:p14="http://schemas.microsoft.com/office/powerpoint/2010/main" val="8083417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dirty="0">
              <a:solidFill>
                <a:prstClr val="black"/>
              </a:solidFill>
              <a:latin typeface="Arial" pitchFamily="34" charset="0"/>
              <a:cs typeface="Arial" pitchFamily="34" charset="0"/>
            </a:endParaRPr>
          </a:p>
        </p:txBody>
      </p:sp>
      <p:sp>
        <p:nvSpPr>
          <p:cNvPr id="22" name="عنصر نائب للعنوان 21"/>
          <p:cNvSpPr>
            <a:spLocks noGrp="1"/>
          </p:cNvSpPr>
          <p:nvPr>
            <p:ph type="title"/>
          </p:nvPr>
        </p:nvSpPr>
        <p:spPr>
          <a:xfrm>
            <a:off x="457200" y="274638"/>
            <a:ext cx="7467600" cy="1143000"/>
          </a:xfrm>
          <a:prstGeom prst="rect">
            <a:avLst/>
          </a:prstGeom>
        </p:spPr>
        <p:txBody>
          <a:bodyPr vert="horz" wrap="square" lIns="91440" tIns="45720" rIns="91440" bIns="45720" numCol="1" anchor="b" anchorCtr="0" compatLnSpc="1">
            <a:prstTxWarp prst="textNoShape">
              <a:avLst/>
            </a:prstTxWarp>
            <a:normAutofit/>
          </a:bodyPr>
          <a:lstStyle/>
          <a:p>
            <a:pPr lvl="0"/>
            <a:r>
              <a:rPr lang="ar-SA" smtClean="0"/>
              <a:t>انقر لتحرير نمط العنوان الرئيسي</a:t>
            </a:r>
          </a:p>
        </p:txBody>
      </p:sp>
      <p:sp>
        <p:nvSpPr>
          <p:cNvPr id="1028" name="عنصر نائب للنص 12"/>
          <p:cNvSpPr>
            <a:spLocks noGrp="1"/>
          </p:cNvSpPr>
          <p:nvPr>
            <p:ph type="body" idx="1"/>
          </p:nvPr>
        </p:nvSpPr>
        <p:spPr bwMode="auto">
          <a:xfrm>
            <a:off x="457200" y="1600200"/>
            <a:ext cx="7467600" cy="487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4" name="عنصر نائب للتاريخ 13"/>
          <p:cNvSpPr>
            <a:spLocks noGrp="1"/>
          </p:cNvSpPr>
          <p:nvPr>
            <p:ph type="dt" sz="half" idx="2"/>
          </p:nvPr>
        </p:nvSpPr>
        <p:spPr>
          <a:xfrm rot="5400000">
            <a:off x="7589045" y="1081881"/>
            <a:ext cx="2011362" cy="384175"/>
          </a:xfrm>
          <a:prstGeom prst="rect">
            <a:avLst/>
          </a:prstGeom>
        </p:spPr>
        <p:txBody>
          <a:bodyPr vert="horz" anchor="ctr" anchorCtr="0"/>
          <a:lstStyle>
            <a:lvl1pPr algn="r" eaLnBrk="1" latinLnBrk="0" hangingPunct="1">
              <a:defRPr kumimoji="0" sz="1200">
                <a:solidFill>
                  <a:schemeClr val="tx2"/>
                </a:solidFill>
              </a:defRPr>
            </a:lvl1pPr>
          </a:lstStyle>
          <a:p>
            <a:pPr rtl="1" fontAlgn="base">
              <a:spcBef>
                <a:spcPct val="0"/>
              </a:spcBef>
              <a:spcAft>
                <a:spcPct val="0"/>
              </a:spcAft>
              <a:defRPr/>
            </a:pPr>
            <a:endParaRPr lang="en-US">
              <a:solidFill>
                <a:srgbClr val="303030"/>
              </a:solidFill>
              <a:latin typeface="Arial" pitchFamily="34" charset="0"/>
              <a:cs typeface="Arial" pitchFamily="34" charset="0"/>
            </a:endParaRPr>
          </a:p>
        </p:txBody>
      </p:sp>
      <p:sp>
        <p:nvSpPr>
          <p:cNvPr id="3" name="عنصر نائب للتذييل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chemeClr val="tx2"/>
                </a:solidFill>
              </a:defRPr>
            </a:lvl1pPr>
          </a:lstStyle>
          <a:p>
            <a:pPr rtl="1" fontAlgn="base">
              <a:spcBef>
                <a:spcPct val="0"/>
              </a:spcBef>
              <a:spcAft>
                <a:spcPct val="0"/>
              </a:spcAft>
              <a:defRPr/>
            </a:pPr>
            <a:endParaRPr lang="en-US">
              <a:solidFill>
                <a:srgbClr val="303030"/>
              </a:solidFill>
              <a:latin typeface="Arial" pitchFamily="34" charset="0"/>
              <a:cs typeface="Arial" pitchFamily="34" charset="0"/>
            </a:endParaRPr>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032" name="رابط مستقيم 8"/>
          <p:cNvSpPr>
            <a:spLocks noChangeShapeType="1"/>
          </p:cNvSpPr>
          <p:nvPr/>
        </p:nvSpPr>
        <p:spPr bwMode="auto">
          <a:xfrm>
            <a:off x="8991600" y="0"/>
            <a:ext cx="0" cy="6858000"/>
          </a:xfrm>
          <a:prstGeom prst="line">
            <a:avLst/>
          </a:prstGeom>
          <a:noFill/>
          <a:ln w="19050" algn="ctr">
            <a:solidFill>
              <a:schemeClr val="accent1"/>
            </a:solidFill>
            <a:round/>
            <a:headEnd/>
            <a:tailEnd/>
          </a:ln>
          <a:extLst>
            <a:ext uri="{909E8E84-426E-40DD-AFC4-6F175D3DCCD1}">
              <a14:hiddenFill xmlns:a14="http://schemas.microsoft.com/office/drawing/2010/main">
                <a:noFill/>
              </a14:hiddenFill>
            </a:ext>
          </a:extLst>
        </p:spPr>
        <p:txBody>
          <a:bodyPr/>
          <a:lstStyle/>
          <a:p>
            <a:pPr algn="r" rtl="1" fontAlgn="base">
              <a:spcBef>
                <a:spcPct val="0"/>
              </a:spcBef>
              <a:spcAft>
                <a:spcPct val="0"/>
              </a:spcAft>
            </a:pPr>
            <a:endParaRPr lang="ar-IQ" smtClean="0">
              <a:solidFill>
                <a:prstClr val="black"/>
              </a:solidFill>
              <a:latin typeface="Arial" pitchFamily="34" charset="0"/>
              <a:cs typeface="Arial" pitchFamily="34" charset="0"/>
            </a:endParaRPr>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a:solidFill>
                <a:prstClr val="white"/>
              </a:solidFill>
            </a:endParaRPr>
          </a:p>
        </p:txBody>
      </p:sp>
      <p:sp>
        <p:nvSpPr>
          <p:cNvPr id="1034" name="رابط مستقيم 10"/>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pPr algn="r" rtl="1" fontAlgn="base">
              <a:spcBef>
                <a:spcPct val="0"/>
              </a:spcBef>
              <a:spcAft>
                <a:spcPct val="0"/>
              </a:spcAft>
            </a:pPr>
            <a:endParaRPr lang="ar-IQ" smtClean="0">
              <a:solidFill>
                <a:prstClr val="black"/>
              </a:solidFill>
              <a:latin typeface="Arial" pitchFamily="34" charset="0"/>
              <a:cs typeface="Arial" pitchFamily="34" charset="0"/>
            </a:endParaRPr>
          </a:p>
        </p:txBody>
      </p:sp>
      <p:sp>
        <p:nvSpPr>
          <p:cNvPr id="12" name="شكل بيضاوي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dirty="0">
              <a:solidFill>
                <a:prstClr val="white"/>
              </a:solidFill>
            </a:endParaRPr>
          </a:p>
        </p:txBody>
      </p:sp>
      <p:sp>
        <p:nvSpPr>
          <p:cNvPr id="23" name="عنصر نائب لرقم الشريحة 22"/>
          <p:cNvSpPr>
            <a:spLocks noGrp="1"/>
          </p:cNvSpPr>
          <p:nvPr>
            <p:ph type="sldNum" sz="quarter" idx="4"/>
          </p:nvPr>
        </p:nvSpPr>
        <p:spPr>
          <a:xfrm>
            <a:off x="8129588" y="5734050"/>
            <a:ext cx="609600" cy="520700"/>
          </a:xfrm>
          <a:prstGeom prst="rect">
            <a:avLst/>
          </a:prstGeom>
        </p:spPr>
        <p:txBody>
          <a:bodyPr vert="horz" anchor="ctr"/>
          <a:lstStyle>
            <a:lvl1pPr algn="ctr" eaLnBrk="1" latinLnBrk="0" hangingPunct="1">
              <a:defRPr kumimoji="0" sz="1400" b="1">
                <a:solidFill>
                  <a:srgbClr val="FFFFFF"/>
                </a:solidFill>
              </a:defRPr>
            </a:lvl1pPr>
          </a:lstStyle>
          <a:p>
            <a:pPr rtl="1" fontAlgn="base">
              <a:spcBef>
                <a:spcPct val="0"/>
              </a:spcBef>
              <a:spcAft>
                <a:spcPct val="0"/>
              </a:spcAft>
              <a:defRPr/>
            </a:pPr>
            <a:fld id="{3E0398AE-160B-41E9-BE0A-AFD416AA5F1E}" type="slidenum">
              <a:rPr lang="ar-SA">
                <a:latin typeface="Arial" pitchFamily="34" charset="0"/>
                <a:cs typeface="Arial" pitchFamily="34" charset="0"/>
              </a:rPr>
              <a:pPr rtl="1" fontAlgn="base">
                <a:spcBef>
                  <a:spcPct val="0"/>
                </a:spcBef>
                <a:spcAft>
                  <a:spcPct val="0"/>
                </a:spcAft>
                <a:defRPr/>
              </a:pPr>
              <a:t>‹#›</a:t>
            </a:fld>
            <a:endParaRPr lang="en-US">
              <a:latin typeface="Arial" pitchFamily="34" charset="0"/>
              <a:cs typeface="Arial" pitchFamily="34" charset="0"/>
            </a:endParaRPr>
          </a:p>
        </p:txBody>
      </p:sp>
    </p:spTree>
    <p:extLst>
      <p:ext uri="{BB962C8B-B14F-4D97-AF65-F5344CB8AC3E}">
        <p14:creationId xmlns:p14="http://schemas.microsoft.com/office/powerpoint/2010/main" val="37047005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0" fontAlgn="base" hangingPunct="0">
        <a:spcBef>
          <a:spcPct val="0"/>
        </a:spcBef>
        <a:spcAft>
          <a:spcPct val="0"/>
        </a:spcAft>
        <a:defRPr sz="3000" kern="1200" cap="small">
          <a:solidFill>
            <a:schemeClr val="tx2"/>
          </a:solidFill>
          <a:latin typeface="+mj-lt"/>
          <a:ea typeface="+mj-ea"/>
          <a:cs typeface="+mj-cs"/>
        </a:defRPr>
      </a:lvl1pPr>
      <a:lvl2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2pPr>
      <a:lvl3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3pPr>
      <a:lvl4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4pPr>
      <a:lvl5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5pPr>
      <a:lvl6pPr marL="457200" algn="l" rtl="1" fontAlgn="base">
        <a:spcBef>
          <a:spcPct val="0"/>
        </a:spcBef>
        <a:spcAft>
          <a:spcPct val="0"/>
        </a:spcAft>
        <a:defRPr sz="3000">
          <a:solidFill>
            <a:schemeClr val="tx2"/>
          </a:solidFill>
          <a:latin typeface="Century Schoolbook" pitchFamily="18" charset="0"/>
          <a:cs typeface="Times New Roman" pitchFamily="18" charset="0"/>
        </a:defRPr>
      </a:lvl6pPr>
      <a:lvl7pPr marL="914400" algn="l" rtl="1" fontAlgn="base">
        <a:spcBef>
          <a:spcPct val="0"/>
        </a:spcBef>
        <a:spcAft>
          <a:spcPct val="0"/>
        </a:spcAft>
        <a:defRPr sz="3000">
          <a:solidFill>
            <a:schemeClr val="tx2"/>
          </a:solidFill>
          <a:latin typeface="Century Schoolbook" pitchFamily="18" charset="0"/>
          <a:cs typeface="Times New Roman" pitchFamily="18" charset="0"/>
        </a:defRPr>
      </a:lvl7pPr>
      <a:lvl8pPr marL="1371600" algn="l" rtl="1" fontAlgn="base">
        <a:spcBef>
          <a:spcPct val="0"/>
        </a:spcBef>
        <a:spcAft>
          <a:spcPct val="0"/>
        </a:spcAft>
        <a:defRPr sz="3000">
          <a:solidFill>
            <a:schemeClr val="tx2"/>
          </a:solidFill>
          <a:latin typeface="Century Schoolbook" pitchFamily="18" charset="0"/>
          <a:cs typeface="Times New Roman" pitchFamily="18" charset="0"/>
        </a:defRPr>
      </a:lvl8pPr>
      <a:lvl9pPr marL="1828800" algn="l" rtl="1" fontAlgn="base">
        <a:spcBef>
          <a:spcPct val="0"/>
        </a:spcBef>
        <a:spcAft>
          <a:spcPct val="0"/>
        </a:spcAft>
        <a:defRPr sz="3000">
          <a:solidFill>
            <a:schemeClr val="tx2"/>
          </a:solidFill>
          <a:latin typeface="Century Schoolbook" pitchFamily="18" charset="0"/>
          <a:cs typeface="Times New Roman" pitchFamily="18" charset="0"/>
        </a:defRPr>
      </a:lvl9pPr>
    </p:titleStyle>
    <p:bodyStyle>
      <a:lvl1pPr marL="273050" indent="-273050" algn="r" rtl="1"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r" rtl="1"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r" rtl="1" eaLnBrk="0" fontAlgn="base" hangingPunct="0">
        <a:spcBef>
          <a:spcPct val="20000"/>
        </a:spcBef>
        <a:spcAft>
          <a:spcPct val="0"/>
        </a:spcAft>
        <a:buClr>
          <a:srgbClr val="980101"/>
        </a:buClr>
        <a:buSzPct val="60000"/>
        <a:buFont typeface="Wingdings" pitchFamily="2" charset="2"/>
        <a:buChar char=""/>
        <a:defRPr kern="1200">
          <a:solidFill>
            <a:schemeClr val="tx1"/>
          </a:solidFill>
          <a:latin typeface="+mn-lt"/>
          <a:ea typeface="+mn-ea"/>
          <a:cs typeface="+mn-cs"/>
        </a:defRPr>
      </a:lvl3pPr>
      <a:lvl4pPr marL="1187450" indent="-182563" algn="r" rtl="1" eaLnBrk="0" fontAlgn="base" hangingPunct="0">
        <a:spcBef>
          <a:spcPct val="20000"/>
        </a:spcBef>
        <a:spcAft>
          <a:spcPct val="0"/>
        </a:spcAft>
        <a:buClr>
          <a:srgbClr val="D3AAAA"/>
        </a:buClr>
        <a:buSzPct val="60000"/>
        <a:buFont typeface="Wingdings" pitchFamily="2" charset="2"/>
        <a:buChar char=""/>
        <a:defRPr kern="1200">
          <a:solidFill>
            <a:schemeClr val="tx1"/>
          </a:solidFill>
          <a:latin typeface="+mn-lt"/>
          <a:ea typeface="+mn-ea"/>
          <a:cs typeface="+mn-cs"/>
        </a:defRPr>
      </a:lvl4pPr>
      <a:lvl5pPr marL="1462088" indent="-182563" algn="r" rtl="1" eaLnBrk="0" fontAlgn="base" hangingPunct="0">
        <a:spcBef>
          <a:spcPct val="20000"/>
        </a:spcBef>
        <a:spcAft>
          <a:spcPct val="0"/>
        </a:spcAft>
        <a:buClr>
          <a:srgbClr val="BCB6B4"/>
        </a:buClr>
        <a:buSzPct val="68000"/>
        <a:buFont typeface="Wingdings 2" pitchFamily="18" charset="2"/>
        <a:buChar char=""/>
        <a:defRPr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dirty="0">
              <a:solidFill>
                <a:prstClr val="black"/>
              </a:solidFill>
              <a:latin typeface="Arial" pitchFamily="34" charset="0"/>
              <a:cs typeface="Arial" pitchFamily="34" charset="0"/>
            </a:endParaRPr>
          </a:p>
        </p:txBody>
      </p:sp>
      <p:sp>
        <p:nvSpPr>
          <p:cNvPr id="22" name="عنصر نائب للعنوان 21"/>
          <p:cNvSpPr>
            <a:spLocks noGrp="1"/>
          </p:cNvSpPr>
          <p:nvPr>
            <p:ph type="title"/>
          </p:nvPr>
        </p:nvSpPr>
        <p:spPr>
          <a:xfrm>
            <a:off x="457200" y="274638"/>
            <a:ext cx="7467600" cy="1143000"/>
          </a:xfrm>
          <a:prstGeom prst="rect">
            <a:avLst/>
          </a:prstGeom>
        </p:spPr>
        <p:txBody>
          <a:bodyPr vert="horz" wrap="square" lIns="91440" tIns="45720" rIns="91440" bIns="45720" numCol="1" anchor="b" anchorCtr="0" compatLnSpc="1">
            <a:prstTxWarp prst="textNoShape">
              <a:avLst/>
            </a:prstTxWarp>
            <a:normAutofit/>
          </a:bodyPr>
          <a:lstStyle/>
          <a:p>
            <a:pPr lvl="0"/>
            <a:r>
              <a:rPr lang="ar-SA" smtClean="0"/>
              <a:t>انقر لتحرير نمط العنوان الرئيسي</a:t>
            </a:r>
          </a:p>
        </p:txBody>
      </p:sp>
      <p:sp>
        <p:nvSpPr>
          <p:cNvPr id="1028" name="عنصر نائب للنص 12"/>
          <p:cNvSpPr>
            <a:spLocks noGrp="1"/>
          </p:cNvSpPr>
          <p:nvPr>
            <p:ph type="body" idx="1"/>
          </p:nvPr>
        </p:nvSpPr>
        <p:spPr bwMode="auto">
          <a:xfrm>
            <a:off x="457200" y="1600200"/>
            <a:ext cx="7467600" cy="487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4" name="عنصر نائب للتاريخ 13"/>
          <p:cNvSpPr>
            <a:spLocks noGrp="1"/>
          </p:cNvSpPr>
          <p:nvPr>
            <p:ph type="dt" sz="half" idx="2"/>
          </p:nvPr>
        </p:nvSpPr>
        <p:spPr>
          <a:xfrm rot="5400000">
            <a:off x="7589045" y="1081881"/>
            <a:ext cx="2011362" cy="384175"/>
          </a:xfrm>
          <a:prstGeom prst="rect">
            <a:avLst/>
          </a:prstGeom>
        </p:spPr>
        <p:txBody>
          <a:bodyPr vert="horz" anchor="ctr" anchorCtr="0"/>
          <a:lstStyle>
            <a:lvl1pPr algn="r" eaLnBrk="1" latinLnBrk="0" hangingPunct="1">
              <a:defRPr kumimoji="0" sz="1200">
                <a:solidFill>
                  <a:schemeClr val="tx2"/>
                </a:solidFill>
              </a:defRPr>
            </a:lvl1pPr>
          </a:lstStyle>
          <a:p>
            <a:pPr rtl="1" fontAlgn="base">
              <a:spcBef>
                <a:spcPct val="0"/>
              </a:spcBef>
              <a:spcAft>
                <a:spcPct val="0"/>
              </a:spcAft>
              <a:defRPr/>
            </a:pPr>
            <a:endParaRPr lang="en-US">
              <a:solidFill>
                <a:srgbClr val="303030"/>
              </a:solidFill>
              <a:latin typeface="Arial" pitchFamily="34" charset="0"/>
              <a:cs typeface="Arial" pitchFamily="34" charset="0"/>
            </a:endParaRPr>
          </a:p>
        </p:txBody>
      </p:sp>
      <p:sp>
        <p:nvSpPr>
          <p:cNvPr id="3" name="عنصر نائب للتذييل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chemeClr val="tx2"/>
                </a:solidFill>
              </a:defRPr>
            </a:lvl1pPr>
          </a:lstStyle>
          <a:p>
            <a:pPr rtl="1" fontAlgn="base">
              <a:spcBef>
                <a:spcPct val="0"/>
              </a:spcBef>
              <a:spcAft>
                <a:spcPct val="0"/>
              </a:spcAft>
              <a:defRPr/>
            </a:pPr>
            <a:endParaRPr lang="en-US">
              <a:solidFill>
                <a:srgbClr val="303030"/>
              </a:solidFill>
              <a:latin typeface="Arial" pitchFamily="34" charset="0"/>
              <a:cs typeface="Arial" pitchFamily="34" charset="0"/>
            </a:endParaRPr>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lgn="r" rtl="1"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032" name="رابط مستقيم 8"/>
          <p:cNvSpPr>
            <a:spLocks noChangeShapeType="1"/>
          </p:cNvSpPr>
          <p:nvPr/>
        </p:nvSpPr>
        <p:spPr bwMode="auto">
          <a:xfrm>
            <a:off x="8991600" y="0"/>
            <a:ext cx="0" cy="6858000"/>
          </a:xfrm>
          <a:prstGeom prst="line">
            <a:avLst/>
          </a:prstGeom>
          <a:noFill/>
          <a:ln w="19050" algn="ctr">
            <a:solidFill>
              <a:schemeClr val="accent1"/>
            </a:solidFill>
            <a:round/>
            <a:headEnd/>
            <a:tailEnd/>
          </a:ln>
          <a:extLst>
            <a:ext uri="{909E8E84-426E-40DD-AFC4-6F175D3DCCD1}">
              <a14:hiddenFill xmlns:a14="http://schemas.microsoft.com/office/drawing/2010/main">
                <a:noFill/>
              </a14:hiddenFill>
            </a:ext>
          </a:extLst>
        </p:spPr>
        <p:txBody>
          <a:bodyPr/>
          <a:lstStyle/>
          <a:p>
            <a:pPr algn="r" rtl="1" fontAlgn="base">
              <a:spcBef>
                <a:spcPct val="0"/>
              </a:spcBef>
              <a:spcAft>
                <a:spcPct val="0"/>
              </a:spcAft>
            </a:pPr>
            <a:endParaRPr lang="ar-IQ" smtClean="0">
              <a:solidFill>
                <a:prstClr val="black"/>
              </a:solidFill>
              <a:latin typeface="Arial" pitchFamily="34" charset="0"/>
              <a:cs typeface="Arial" pitchFamily="34" charset="0"/>
            </a:endParaRPr>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a:solidFill>
                <a:prstClr val="white"/>
              </a:solidFill>
            </a:endParaRPr>
          </a:p>
        </p:txBody>
      </p:sp>
      <p:sp>
        <p:nvSpPr>
          <p:cNvPr id="1034" name="رابط مستقيم 10"/>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pPr algn="r" rtl="1" fontAlgn="base">
              <a:spcBef>
                <a:spcPct val="0"/>
              </a:spcBef>
              <a:spcAft>
                <a:spcPct val="0"/>
              </a:spcAft>
            </a:pPr>
            <a:endParaRPr lang="ar-IQ" smtClean="0">
              <a:solidFill>
                <a:prstClr val="black"/>
              </a:solidFill>
              <a:latin typeface="Arial" pitchFamily="34" charset="0"/>
              <a:cs typeface="Arial" pitchFamily="34" charset="0"/>
            </a:endParaRPr>
          </a:p>
        </p:txBody>
      </p:sp>
      <p:sp>
        <p:nvSpPr>
          <p:cNvPr id="12" name="شكل بيضاوي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1" fontAlgn="base">
              <a:spcBef>
                <a:spcPct val="0"/>
              </a:spcBef>
              <a:spcAft>
                <a:spcPct val="0"/>
              </a:spcAft>
              <a:defRPr/>
            </a:pPr>
            <a:endParaRPr lang="en-US" dirty="0">
              <a:solidFill>
                <a:prstClr val="white"/>
              </a:solidFill>
            </a:endParaRPr>
          </a:p>
        </p:txBody>
      </p:sp>
      <p:sp>
        <p:nvSpPr>
          <p:cNvPr id="23" name="عنصر نائب لرقم الشريحة 22"/>
          <p:cNvSpPr>
            <a:spLocks noGrp="1"/>
          </p:cNvSpPr>
          <p:nvPr>
            <p:ph type="sldNum" sz="quarter" idx="4"/>
          </p:nvPr>
        </p:nvSpPr>
        <p:spPr>
          <a:xfrm>
            <a:off x="8129588" y="5734050"/>
            <a:ext cx="609600" cy="520700"/>
          </a:xfrm>
          <a:prstGeom prst="rect">
            <a:avLst/>
          </a:prstGeom>
        </p:spPr>
        <p:txBody>
          <a:bodyPr vert="horz" anchor="ctr"/>
          <a:lstStyle>
            <a:lvl1pPr algn="ctr" eaLnBrk="1" latinLnBrk="0" hangingPunct="1">
              <a:defRPr kumimoji="0" sz="1400" b="1">
                <a:solidFill>
                  <a:srgbClr val="FFFFFF"/>
                </a:solidFill>
              </a:defRPr>
            </a:lvl1pPr>
          </a:lstStyle>
          <a:p>
            <a:pPr rtl="1" fontAlgn="base">
              <a:spcBef>
                <a:spcPct val="0"/>
              </a:spcBef>
              <a:spcAft>
                <a:spcPct val="0"/>
              </a:spcAft>
              <a:defRPr/>
            </a:pPr>
            <a:fld id="{13942175-B927-49DE-AB81-D07916DD5FC6}" type="slidenum">
              <a:rPr lang="ar-SA">
                <a:latin typeface="Arial" pitchFamily="34" charset="0"/>
                <a:cs typeface="Arial" pitchFamily="34" charset="0"/>
              </a:rPr>
              <a:pPr rtl="1" fontAlgn="base">
                <a:spcBef>
                  <a:spcPct val="0"/>
                </a:spcBef>
                <a:spcAft>
                  <a:spcPct val="0"/>
                </a:spcAft>
                <a:defRPr/>
              </a:pPr>
              <a:t>‹#›</a:t>
            </a:fld>
            <a:endParaRPr lang="en-US">
              <a:latin typeface="Arial" pitchFamily="34" charset="0"/>
              <a:cs typeface="Arial" pitchFamily="34" charset="0"/>
            </a:endParaRPr>
          </a:p>
        </p:txBody>
      </p:sp>
    </p:spTree>
    <p:extLst>
      <p:ext uri="{BB962C8B-B14F-4D97-AF65-F5344CB8AC3E}">
        <p14:creationId xmlns:p14="http://schemas.microsoft.com/office/powerpoint/2010/main" val="297101091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0" fontAlgn="base" hangingPunct="0">
        <a:spcBef>
          <a:spcPct val="0"/>
        </a:spcBef>
        <a:spcAft>
          <a:spcPct val="0"/>
        </a:spcAft>
        <a:defRPr sz="3000" kern="1200" cap="small">
          <a:solidFill>
            <a:schemeClr val="tx2"/>
          </a:solidFill>
          <a:latin typeface="+mj-lt"/>
          <a:ea typeface="+mj-ea"/>
          <a:cs typeface="+mj-cs"/>
        </a:defRPr>
      </a:lvl1pPr>
      <a:lvl2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2pPr>
      <a:lvl3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3pPr>
      <a:lvl4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4pPr>
      <a:lvl5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5pPr>
      <a:lvl6pPr marL="457200" algn="l" rtl="1" fontAlgn="base">
        <a:spcBef>
          <a:spcPct val="0"/>
        </a:spcBef>
        <a:spcAft>
          <a:spcPct val="0"/>
        </a:spcAft>
        <a:defRPr sz="3000">
          <a:solidFill>
            <a:schemeClr val="tx2"/>
          </a:solidFill>
          <a:latin typeface="Century Schoolbook" pitchFamily="18" charset="0"/>
          <a:cs typeface="Times New Roman" pitchFamily="18" charset="0"/>
        </a:defRPr>
      </a:lvl6pPr>
      <a:lvl7pPr marL="914400" algn="l" rtl="1" fontAlgn="base">
        <a:spcBef>
          <a:spcPct val="0"/>
        </a:spcBef>
        <a:spcAft>
          <a:spcPct val="0"/>
        </a:spcAft>
        <a:defRPr sz="3000">
          <a:solidFill>
            <a:schemeClr val="tx2"/>
          </a:solidFill>
          <a:latin typeface="Century Schoolbook" pitchFamily="18" charset="0"/>
          <a:cs typeface="Times New Roman" pitchFamily="18" charset="0"/>
        </a:defRPr>
      </a:lvl7pPr>
      <a:lvl8pPr marL="1371600" algn="l" rtl="1" fontAlgn="base">
        <a:spcBef>
          <a:spcPct val="0"/>
        </a:spcBef>
        <a:spcAft>
          <a:spcPct val="0"/>
        </a:spcAft>
        <a:defRPr sz="3000">
          <a:solidFill>
            <a:schemeClr val="tx2"/>
          </a:solidFill>
          <a:latin typeface="Century Schoolbook" pitchFamily="18" charset="0"/>
          <a:cs typeface="Times New Roman" pitchFamily="18" charset="0"/>
        </a:defRPr>
      </a:lvl8pPr>
      <a:lvl9pPr marL="1828800" algn="l" rtl="1" fontAlgn="base">
        <a:spcBef>
          <a:spcPct val="0"/>
        </a:spcBef>
        <a:spcAft>
          <a:spcPct val="0"/>
        </a:spcAft>
        <a:defRPr sz="3000">
          <a:solidFill>
            <a:schemeClr val="tx2"/>
          </a:solidFill>
          <a:latin typeface="Century Schoolbook" pitchFamily="18" charset="0"/>
          <a:cs typeface="Times New Roman" pitchFamily="18" charset="0"/>
        </a:defRPr>
      </a:lvl9pPr>
    </p:titleStyle>
    <p:bodyStyle>
      <a:lvl1pPr marL="273050" indent="-273050" algn="r" rtl="1"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r" rtl="1"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r" rtl="1" eaLnBrk="0" fontAlgn="base" hangingPunct="0">
        <a:spcBef>
          <a:spcPct val="20000"/>
        </a:spcBef>
        <a:spcAft>
          <a:spcPct val="0"/>
        </a:spcAft>
        <a:buClr>
          <a:srgbClr val="980101"/>
        </a:buClr>
        <a:buSzPct val="60000"/>
        <a:buFont typeface="Wingdings" pitchFamily="2" charset="2"/>
        <a:buChar char=""/>
        <a:defRPr kern="1200">
          <a:solidFill>
            <a:schemeClr val="tx1"/>
          </a:solidFill>
          <a:latin typeface="+mn-lt"/>
          <a:ea typeface="+mn-ea"/>
          <a:cs typeface="+mn-cs"/>
        </a:defRPr>
      </a:lvl3pPr>
      <a:lvl4pPr marL="1187450" indent="-182563" algn="r" rtl="1" eaLnBrk="0" fontAlgn="base" hangingPunct="0">
        <a:spcBef>
          <a:spcPct val="20000"/>
        </a:spcBef>
        <a:spcAft>
          <a:spcPct val="0"/>
        </a:spcAft>
        <a:buClr>
          <a:srgbClr val="D3AAAA"/>
        </a:buClr>
        <a:buSzPct val="60000"/>
        <a:buFont typeface="Wingdings" pitchFamily="2" charset="2"/>
        <a:buChar char=""/>
        <a:defRPr kern="1200">
          <a:solidFill>
            <a:schemeClr val="tx1"/>
          </a:solidFill>
          <a:latin typeface="+mn-lt"/>
          <a:ea typeface="+mn-ea"/>
          <a:cs typeface="+mn-cs"/>
        </a:defRPr>
      </a:lvl4pPr>
      <a:lvl5pPr marL="1462088" indent="-182563" algn="r" rtl="1" eaLnBrk="0" fontAlgn="base" hangingPunct="0">
        <a:spcBef>
          <a:spcPct val="20000"/>
        </a:spcBef>
        <a:spcAft>
          <a:spcPct val="0"/>
        </a:spcAft>
        <a:buClr>
          <a:srgbClr val="BCB6B4"/>
        </a:buClr>
        <a:buSzPct val="68000"/>
        <a:buFont typeface="Wingdings 2" pitchFamily="18" charset="2"/>
        <a:buChar char=""/>
        <a:defRPr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hyperlink" Target="http://www.bee2ah.com/creatures/%D9%86%D8%A8%D8%A7%D8%AA%D8%A7%D8%AA" TargetMode="External"/><Relationship Id="rId2" Type="http://schemas.openxmlformats.org/officeDocument/2006/relationships/hyperlink" Target="http://www.bee2ah.com/%D8%AA%D9%84%D9%88%D8%AB-%D8%A7%D9%84%D8%A8%D9%8A%D8%A6%D8%A9" TargetMode="External"/><Relationship Id="rId1" Type="http://schemas.openxmlformats.org/officeDocument/2006/relationships/slideLayout" Target="../slideLayouts/slideLayout18.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3276600"/>
          </a:xfrm>
          <a:solidFill>
            <a:srgbClr val="FF0000"/>
          </a:solidFill>
        </p:spPr>
        <p:txBody>
          <a:bodyPr>
            <a:normAutofit/>
          </a:bodyPr>
          <a:lstStyle/>
          <a:p>
            <a:r>
              <a:rPr lang="en-US" b="1" u="sng" dirty="0">
                <a:solidFill>
                  <a:srgbClr val="FF0000"/>
                </a:solidFill>
                <a:latin typeface="Arial" pitchFamily="34" charset="0"/>
                <a:cs typeface="Arial" pitchFamily="34" charset="0"/>
              </a:rPr>
              <a:t>Productivity</a:t>
            </a:r>
            <a:r>
              <a:rPr lang="ar-IQ" b="1" u="sng" dirty="0">
                <a:solidFill>
                  <a:srgbClr val="FF0000"/>
                </a:solidFill>
                <a:latin typeface="Arial" pitchFamily="34" charset="0"/>
                <a:cs typeface="Arial" pitchFamily="34" charset="0"/>
              </a:rPr>
              <a:t/>
            </a:r>
            <a:br>
              <a:rPr lang="ar-IQ" b="1" u="sng" dirty="0">
                <a:solidFill>
                  <a:srgbClr val="FF0000"/>
                </a:solidFill>
                <a:latin typeface="Arial" pitchFamily="34" charset="0"/>
                <a:cs typeface="Arial" pitchFamily="34" charset="0"/>
              </a:rPr>
            </a:br>
            <a:r>
              <a:rPr lang="en-US" sz="4000" b="1" u="sng" dirty="0" err="1" smtClean="0">
                <a:solidFill>
                  <a:srgbClr val="FF0000"/>
                </a:solidFill>
                <a:latin typeface="Arial" pitchFamily="34" charset="0"/>
                <a:cs typeface="Arial" pitchFamily="34" charset="0"/>
              </a:rPr>
              <a:t>p</a:t>
            </a:r>
            <a:r>
              <a:rPr lang="en-US" sz="4000" b="1" dirty="0" err="1" smtClean="0">
                <a:solidFill>
                  <a:srgbClr val="FFFF00"/>
                </a:solidFill>
                <a:latin typeface="Comic Sans MS" pitchFamily="66" charset="0"/>
              </a:rPr>
              <a:t>productivity</a:t>
            </a:r>
            <a:r>
              <a:rPr lang="en-US" sz="4000" b="1" dirty="0" smtClean="0">
                <a:solidFill>
                  <a:srgbClr val="FFFF00"/>
                </a:solidFill>
                <a:latin typeface="Comic Sans MS" pitchFamily="66" charset="0"/>
              </a:rPr>
              <a:t> </a:t>
            </a:r>
            <a:r>
              <a:rPr lang="ar-IQ" sz="4000" b="1" dirty="0" smtClean="0">
                <a:solidFill>
                  <a:schemeClr val="bg2"/>
                </a:solidFill>
                <a:latin typeface="Comic Sans MS" pitchFamily="66" charset="0"/>
              </a:rPr>
              <a:t>الانتاجية</a:t>
            </a:r>
            <a:r>
              <a:rPr lang="en-US" sz="4000" b="1" dirty="0" smtClean="0">
                <a:solidFill>
                  <a:schemeClr val="bg2"/>
                </a:solidFill>
                <a:latin typeface="Comic Sans MS" pitchFamily="66" charset="0"/>
              </a:rPr>
              <a:t/>
            </a:r>
            <a:br>
              <a:rPr lang="en-US" sz="4000" b="1" dirty="0" smtClean="0">
                <a:solidFill>
                  <a:schemeClr val="bg2"/>
                </a:solidFill>
                <a:latin typeface="Comic Sans MS" pitchFamily="66" charset="0"/>
              </a:rPr>
            </a:br>
            <a:r>
              <a:rPr lang="en-US" sz="4000" b="1" dirty="0" smtClean="0">
                <a:solidFill>
                  <a:srgbClr val="FFFF00"/>
                </a:solidFill>
                <a:latin typeface="Comic Sans MS" pitchFamily="66" charset="0"/>
              </a:rPr>
              <a:t>Food Chains </a:t>
            </a:r>
            <a:r>
              <a:rPr lang="ar-IQ" sz="4000" b="1" dirty="0" smtClean="0">
                <a:solidFill>
                  <a:schemeClr val="bg2"/>
                </a:solidFill>
                <a:latin typeface="Comic Sans MS" pitchFamily="66" charset="0"/>
              </a:rPr>
              <a:t>السلاسل الغذائية</a:t>
            </a:r>
            <a:r>
              <a:rPr lang="en-US" sz="4000" b="1" dirty="0" smtClean="0">
                <a:solidFill>
                  <a:srgbClr val="FFFF00"/>
                </a:solidFill>
                <a:latin typeface="Comic Sans MS" pitchFamily="66" charset="0"/>
              </a:rPr>
              <a:t> </a:t>
            </a:r>
            <a:br>
              <a:rPr lang="en-US" sz="4000" b="1" dirty="0" smtClean="0">
                <a:solidFill>
                  <a:srgbClr val="FFFF00"/>
                </a:solidFill>
                <a:latin typeface="Comic Sans MS" pitchFamily="66" charset="0"/>
              </a:rPr>
            </a:br>
            <a:r>
              <a:rPr lang="en-US" sz="4000" b="1" dirty="0" smtClean="0">
                <a:solidFill>
                  <a:srgbClr val="FFFF00"/>
                </a:solidFill>
                <a:latin typeface="Comic Sans MS" pitchFamily="66" charset="0"/>
              </a:rPr>
              <a:t>Food Webs </a:t>
            </a:r>
            <a:r>
              <a:rPr lang="ar-IQ" sz="4000" b="1" dirty="0" smtClean="0">
                <a:solidFill>
                  <a:schemeClr val="bg2"/>
                </a:solidFill>
                <a:latin typeface="Comic Sans MS" pitchFamily="66" charset="0"/>
              </a:rPr>
              <a:t>الشبكات الغذائية</a:t>
            </a:r>
            <a:r>
              <a:rPr lang="en-US" sz="4000" b="1" dirty="0" smtClean="0">
                <a:solidFill>
                  <a:srgbClr val="FFFF00"/>
                </a:solidFill>
                <a:latin typeface="Comic Sans MS" pitchFamily="66" charset="0"/>
              </a:rPr>
              <a:t> </a:t>
            </a:r>
            <a:br>
              <a:rPr lang="en-US" sz="4000" b="1" dirty="0" smtClean="0">
                <a:solidFill>
                  <a:srgbClr val="FFFF00"/>
                </a:solidFill>
                <a:latin typeface="Comic Sans MS" pitchFamily="66" charset="0"/>
              </a:rPr>
            </a:br>
            <a:r>
              <a:rPr lang="en-US" sz="4000" b="1" dirty="0" smtClean="0">
                <a:solidFill>
                  <a:srgbClr val="FFFF00"/>
                </a:solidFill>
                <a:latin typeface="Comic Sans MS" pitchFamily="66" charset="0"/>
              </a:rPr>
              <a:t> Energy Pyramids</a:t>
            </a:r>
            <a:r>
              <a:rPr lang="ar-IQ" sz="4000" b="1" dirty="0" smtClean="0">
                <a:solidFill>
                  <a:schemeClr val="bg2"/>
                </a:solidFill>
                <a:latin typeface="Comic Sans MS" pitchFamily="66" charset="0"/>
              </a:rPr>
              <a:t>أهرامات الطاقة </a:t>
            </a:r>
            <a:endParaRPr lang="en-US" b="1" dirty="0">
              <a:solidFill>
                <a:schemeClr val="bg2"/>
              </a:solidFill>
              <a:latin typeface="Comic Sans MS" pitchFamily="66" charset="0"/>
            </a:endParaRPr>
          </a:p>
        </p:txBody>
      </p:sp>
      <p:sp>
        <p:nvSpPr>
          <p:cNvPr id="3" name="Subtitle 2"/>
          <p:cNvSpPr>
            <a:spLocks noGrp="1"/>
          </p:cNvSpPr>
          <p:nvPr>
            <p:ph type="subTitle" idx="1"/>
          </p:nvPr>
        </p:nvSpPr>
        <p:spPr>
          <a:xfrm>
            <a:off x="0" y="3276600"/>
            <a:ext cx="9144000" cy="3581400"/>
          </a:xfrm>
          <a:solidFill>
            <a:srgbClr val="FFFF00"/>
          </a:solidFill>
        </p:spPr>
        <p:txBody>
          <a:bodyPr>
            <a:normAutofit/>
          </a:bodyPr>
          <a:lstStyle/>
          <a:p>
            <a:endParaRPr lang="en-US" dirty="0" smtClean="0"/>
          </a:p>
          <a:p>
            <a:pPr lvl="0" eaLnBrk="0" fontAlgn="base" hangingPunct="0">
              <a:lnSpc>
                <a:spcPct val="80000"/>
              </a:lnSpc>
              <a:spcAft>
                <a:spcPct val="0"/>
              </a:spcAft>
              <a:buSzPct val="90000"/>
            </a:pPr>
            <a:r>
              <a:rPr lang="en-US" sz="3600" b="1" i="1" kern="0" dirty="0" smtClean="0">
                <a:solidFill>
                  <a:srgbClr val="002060"/>
                </a:solidFill>
                <a:latin typeface="Bookman Old Style"/>
              </a:rPr>
              <a:t>Professor. </a:t>
            </a:r>
            <a:r>
              <a:rPr lang="en-US" sz="3600" b="1" i="1" kern="0" dirty="0" err="1" smtClean="0">
                <a:solidFill>
                  <a:srgbClr val="002060"/>
                </a:solidFill>
                <a:latin typeface="Bookman Old Style"/>
              </a:rPr>
              <a:t>Dr.Hamid</a:t>
            </a:r>
            <a:r>
              <a:rPr lang="en-US" sz="3600" b="1" i="1" kern="0" dirty="0" smtClean="0">
                <a:solidFill>
                  <a:srgbClr val="002060"/>
                </a:solidFill>
                <a:latin typeface="Bookman Old Style"/>
              </a:rPr>
              <a:t>  AL-</a:t>
            </a:r>
            <a:r>
              <a:rPr lang="en-US" sz="3600" b="1" i="1" kern="0" dirty="0" err="1" smtClean="0">
                <a:solidFill>
                  <a:srgbClr val="002060"/>
                </a:solidFill>
                <a:latin typeface="Bookman Old Style"/>
              </a:rPr>
              <a:t>Saad</a:t>
            </a:r>
            <a:endParaRPr lang="en-US" sz="3600" b="1" i="1" kern="0" dirty="0" smtClean="0">
              <a:solidFill>
                <a:srgbClr val="002060"/>
              </a:solidFill>
              <a:latin typeface="Bookman Old Style"/>
            </a:endParaRPr>
          </a:p>
          <a:p>
            <a:pPr lvl="0" eaLnBrk="0" fontAlgn="base" hangingPunct="0">
              <a:lnSpc>
                <a:spcPct val="80000"/>
              </a:lnSpc>
              <a:spcAft>
                <a:spcPct val="0"/>
              </a:spcAft>
              <a:buSzPct val="90000"/>
            </a:pPr>
            <a:r>
              <a:rPr lang="ar-IQ" b="1" i="1" kern="0" dirty="0" smtClean="0">
                <a:solidFill>
                  <a:srgbClr val="002060"/>
                </a:solidFill>
                <a:latin typeface="Bookman Old Style"/>
              </a:rPr>
              <a:t>أساسيات </a:t>
            </a:r>
            <a:r>
              <a:rPr lang="ar-IQ" b="1" i="1" kern="0" dirty="0">
                <a:solidFill>
                  <a:srgbClr val="002060"/>
                </a:solidFill>
                <a:latin typeface="Bookman Old Style"/>
              </a:rPr>
              <a:t>علم البيئة</a:t>
            </a:r>
          </a:p>
          <a:p>
            <a:pPr lvl="0" eaLnBrk="0" fontAlgn="base" hangingPunct="0">
              <a:lnSpc>
                <a:spcPct val="80000"/>
              </a:lnSpc>
              <a:spcAft>
                <a:spcPct val="0"/>
              </a:spcAft>
              <a:buSzPct val="90000"/>
            </a:pPr>
            <a:r>
              <a:rPr lang="ar-IQ" b="1" i="1" kern="0" dirty="0">
                <a:solidFill>
                  <a:srgbClr val="002060"/>
                </a:solidFill>
                <a:latin typeface="Bookman Old Style"/>
              </a:rPr>
              <a:t>لطلاب المرحلة الاولى </a:t>
            </a:r>
          </a:p>
          <a:p>
            <a:pPr lvl="0" eaLnBrk="0" fontAlgn="base" hangingPunct="0">
              <a:lnSpc>
                <a:spcPct val="80000"/>
              </a:lnSpc>
              <a:spcAft>
                <a:spcPct val="0"/>
              </a:spcAft>
              <a:buSzPct val="90000"/>
            </a:pPr>
            <a:r>
              <a:rPr lang="ar-IQ" b="1" i="1" kern="0" dirty="0">
                <a:solidFill>
                  <a:srgbClr val="002060"/>
                </a:solidFill>
                <a:latin typeface="Bookman Old Style"/>
              </a:rPr>
              <a:t>كلية علوم البحار</a:t>
            </a:r>
          </a:p>
          <a:p>
            <a:pPr lvl="0" eaLnBrk="0" fontAlgn="base" hangingPunct="0">
              <a:lnSpc>
                <a:spcPct val="80000"/>
              </a:lnSpc>
              <a:spcAft>
                <a:spcPct val="0"/>
              </a:spcAft>
              <a:buSzPct val="90000"/>
            </a:pPr>
            <a:r>
              <a:rPr lang="ar-IQ" b="1" i="1" kern="0" dirty="0">
                <a:solidFill>
                  <a:srgbClr val="002060"/>
                </a:solidFill>
                <a:latin typeface="Bookman Old Style"/>
              </a:rPr>
              <a:t>جامعة البصرة</a:t>
            </a:r>
          </a:p>
          <a:p>
            <a:pPr lvl="0" eaLnBrk="0" fontAlgn="base" hangingPunct="0">
              <a:lnSpc>
                <a:spcPct val="80000"/>
              </a:lnSpc>
              <a:spcAft>
                <a:spcPct val="0"/>
              </a:spcAft>
              <a:buSzPct val="90000"/>
            </a:pPr>
            <a:r>
              <a:rPr lang="en-US" b="1" i="1" kern="0" smtClean="0">
                <a:solidFill>
                  <a:srgbClr val="002060"/>
                </a:solidFill>
                <a:latin typeface="Bookman Old Style"/>
              </a:rPr>
              <a:t>2018</a:t>
            </a:r>
            <a:endParaRPr lang="en-US" b="1" i="1" kern="0" dirty="0" smtClean="0">
              <a:solidFill>
                <a:srgbClr val="002060"/>
              </a:solidFill>
              <a:latin typeface="Bookman Old Style"/>
            </a:endParaRPr>
          </a:p>
          <a:p>
            <a:pPr lvl="0" eaLnBrk="0" fontAlgn="base" hangingPunct="0">
              <a:lnSpc>
                <a:spcPct val="80000"/>
              </a:lnSpc>
              <a:spcAft>
                <a:spcPct val="0"/>
              </a:spcAft>
              <a:buSzPct val="90000"/>
            </a:pPr>
            <a:endParaRPr lang="en-US" b="1" i="1" kern="0" dirty="0">
              <a:solidFill>
                <a:srgbClr val="002060"/>
              </a:solidFill>
              <a:latin typeface="Bookman Old Style"/>
            </a:endParaRPr>
          </a:p>
        </p:txBody>
      </p:sp>
    </p:spTree>
    <p:extLst>
      <p:ext uri="{BB962C8B-B14F-4D97-AF65-F5344CB8AC3E}">
        <p14:creationId xmlns:p14="http://schemas.microsoft.com/office/powerpoint/2010/main" val="24154205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 y="-1143000"/>
            <a:ext cx="9144000" cy="6858000"/>
          </a:xfrm>
          <a:prstGeom prst="rect">
            <a:avLst/>
          </a:prstGeom>
        </p:spPr>
      </p:pic>
    </p:spTree>
    <p:extLst>
      <p:ext uri="{BB962C8B-B14F-4D97-AF65-F5344CB8AC3E}">
        <p14:creationId xmlns:p14="http://schemas.microsoft.com/office/powerpoint/2010/main" val="16185651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 y="57150"/>
            <a:ext cx="8991600" cy="6724650"/>
          </a:xfrm>
          <a:prstGeom prst="rect">
            <a:avLst/>
          </a:prstGeom>
        </p:spPr>
      </p:pic>
    </p:spTree>
    <p:extLst>
      <p:ext uri="{BB962C8B-B14F-4D97-AF65-F5344CB8AC3E}">
        <p14:creationId xmlns:p14="http://schemas.microsoft.com/office/powerpoint/2010/main" val="21280056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03285"/>
            <a:ext cx="5105400" cy="4630716"/>
          </a:xfrm>
          <a:prstGeom prst="rect">
            <a:avLst/>
          </a:prstGeom>
        </p:spPr>
      </p:pic>
      <p:sp>
        <p:nvSpPr>
          <p:cNvPr id="3" name="Rectangle 2"/>
          <p:cNvSpPr/>
          <p:nvPr/>
        </p:nvSpPr>
        <p:spPr>
          <a:xfrm>
            <a:off x="5029200" y="1686370"/>
            <a:ext cx="4061320" cy="2585323"/>
          </a:xfrm>
          <a:prstGeom prst="rect">
            <a:avLst/>
          </a:prstGeom>
          <a:noFill/>
        </p:spPr>
        <p:txBody>
          <a:bodyPr wrap="squar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Why is the SUN in this picture?</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2451548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6199"/>
            <a:ext cx="5410200" cy="6760437"/>
          </a:xfrm>
          <a:prstGeom prst="rect">
            <a:avLst/>
          </a:prstGeom>
        </p:spPr>
      </p:pic>
      <p:sp>
        <p:nvSpPr>
          <p:cNvPr id="3" name="Rectangle 2"/>
          <p:cNvSpPr/>
          <p:nvPr/>
        </p:nvSpPr>
        <p:spPr>
          <a:xfrm>
            <a:off x="2971800" y="0"/>
            <a:ext cx="61722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ctr">
              <a:buFont typeface="Wingdings" pitchFamily="2" charset="2"/>
              <a:buChar char="q"/>
            </a:pPr>
            <a:r>
              <a:rPr lang="en-US" sz="2800" b="1" dirty="0" smtClean="0">
                <a:latin typeface="Comic Sans MS" pitchFamily="66" charset="0"/>
              </a:rPr>
              <a:t>In this food chain, what is the producer?</a:t>
            </a:r>
          </a:p>
          <a:p>
            <a:pPr marL="457200" indent="-457200" algn="ctr">
              <a:buFont typeface="Wingdings" pitchFamily="2" charset="2"/>
              <a:buChar char="q"/>
            </a:pPr>
            <a:endParaRPr lang="en-US" sz="2800" b="1" dirty="0">
              <a:latin typeface="Comic Sans MS" pitchFamily="66" charset="0"/>
            </a:endParaRPr>
          </a:p>
          <a:p>
            <a:pPr marL="457200" indent="-457200" algn="ctr">
              <a:buFont typeface="Wingdings" pitchFamily="2" charset="2"/>
              <a:buChar char="q"/>
            </a:pPr>
            <a:r>
              <a:rPr lang="en-US" sz="2800" b="1" dirty="0" smtClean="0">
                <a:latin typeface="Comic Sans MS" pitchFamily="66" charset="0"/>
              </a:rPr>
              <a:t>What is the first level consumer?</a:t>
            </a:r>
          </a:p>
          <a:p>
            <a:pPr marL="457200" indent="-457200" algn="ctr">
              <a:buFont typeface="Wingdings" pitchFamily="2" charset="2"/>
              <a:buChar char="q"/>
            </a:pPr>
            <a:endParaRPr lang="en-US" sz="2800" b="1" dirty="0">
              <a:latin typeface="Comic Sans MS" pitchFamily="66" charset="0"/>
            </a:endParaRPr>
          </a:p>
          <a:p>
            <a:pPr marL="457200" indent="-457200" algn="ctr">
              <a:buFont typeface="Wingdings" pitchFamily="2" charset="2"/>
              <a:buChar char="q"/>
            </a:pPr>
            <a:r>
              <a:rPr lang="en-US" sz="2800" b="1" dirty="0" smtClean="0">
                <a:latin typeface="Comic Sans MS" pitchFamily="66" charset="0"/>
              </a:rPr>
              <a:t>What is the second level consumer?</a:t>
            </a:r>
          </a:p>
          <a:p>
            <a:pPr marL="457200" indent="-457200" algn="ctr">
              <a:buFont typeface="Wingdings" pitchFamily="2" charset="2"/>
              <a:buChar char="q"/>
            </a:pPr>
            <a:endParaRPr lang="en-US" sz="2800" b="1" dirty="0">
              <a:latin typeface="Comic Sans MS" pitchFamily="66" charset="0"/>
            </a:endParaRPr>
          </a:p>
          <a:p>
            <a:pPr marL="457200" indent="-457200" algn="ctr">
              <a:buFont typeface="Wingdings" pitchFamily="2" charset="2"/>
              <a:buChar char="q"/>
            </a:pPr>
            <a:r>
              <a:rPr lang="en-US" sz="2800" b="1" dirty="0" smtClean="0">
                <a:latin typeface="Comic Sans MS" pitchFamily="66" charset="0"/>
              </a:rPr>
              <a:t>Is the polar bear the 3</a:t>
            </a:r>
            <a:r>
              <a:rPr lang="en-US" sz="2800" b="1" baseline="30000" dirty="0" smtClean="0">
                <a:latin typeface="Comic Sans MS" pitchFamily="66" charset="0"/>
              </a:rPr>
              <a:t>rd</a:t>
            </a:r>
            <a:r>
              <a:rPr lang="en-US" sz="2800" b="1" dirty="0" smtClean="0">
                <a:latin typeface="Comic Sans MS" pitchFamily="66" charset="0"/>
              </a:rPr>
              <a:t> level consumer?  Explain.</a:t>
            </a:r>
          </a:p>
        </p:txBody>
      </p:sp>
    </p:spTree>
    <p:extLst>
      <p:ext uri="{BB962C8B-B14F-4D97-AF65-F5344CB8AC3E}">
        <p14:creationId xmlns:p14="http://schemas.microsoft.com/office/powerpoint/2010/main" val="3221646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0"/>
            <a:ext cx="4495800" cy="6858001"/>
          </a:xfrm>
          <a:prstGeom prst="rect">
            <a:avLst/>
          </a:prstGeom>
        </p:spPr>
      </p:pic>
      <p:sp>
        <p:nvSpPr>
          <p:cNvPr id="3" name="Rectangle 2"/>
          <p:cNvSpPr/>
          <p:nvPr/>
        </p:nvSpPr>
        <p:spPr>
          <a:xfrm>
            <a:off x="5029200" y="1676400"/>
            <a:ext cx="3953775" cy="3539430"/>
          </a:xfrm>
          <a:prstGeom prst="rect">
            <a:avLst/>
          </a:prstGeom>
          <a:noFill/>
        </p:spPr>
        <p:txBody>
          <a:bodyPr wrap="none" lIns="91440" tIns="45720" rIns="91440" bIns="45720">
            <a:spAutoFit/>
          </a:bodyPr>
          <a:lstStyle/>
          <a:p>
            <a:pPr algn="ctr"/>
            <a:r>
              <a:rPr lang="en-US" sz="96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Trophic</a:t>
            </a:r>
          </a:p>
          <a:p>
            <a:pPr algn="ctr"/>
            <a:r>
              <a:rPr lang="en-US" sz="96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Levels</a:t>
            </a:r>
          </a:p>
          <a:p>
            <a:pPr algn="ctr"/>
            <a:r>
              <a:rPr lang="ar-IQ" sz="32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مستويات التغذية</a:t>
            </a:r>
            <a:endParaRPr lang="en-US" sz="32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Tree>
    <p:extLst>
      <p:ext uri="{BB962C8B-B14F-4D97-AF65-F5344CB8AC3E}">
        <p14:creationId xmlns:p14="http://schemas.microsoft.com/office/powerpoint/2010/main" val="7795888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1600" y="4343400"/>
            <a:ext cx="6858000" cy="1631216"/>
          </a:xfrm>
          <a:prstGeom prst="rect">
            <a:avLst/>
          </a:prstGeom>
        </p:spPr>
        <p:txBody>
          <a:bodyPr wrap="square">
            <a:spAutoFit/>
          </a:bodyPr>
          <a:lstStyle/>
          <a:p>
            <a:pPr lvl="0" algn="r" rtl="1" eaLnBrk="0" fontAlgn="base" hangingPunct="0">
              <a:spcBef>
                <a:spcPct val="50000"/>
              </a:spcBef>
              <a:spcAft>
                <a:spcPct val="0"/>
              </a:spcAft>
              <a:buClr>
                <a:srgbClr val="AD0101"/>
              </a:buClr>
              <a:buSzPct val="70000"/>
              <a:defRPr/>
            </a:pPr>
            <a:r>
              <a:rPr lang="ar-SA" sz="3600" b="1" dirty="0" smtClean="0">
                <a:solidFill>
                  <a:prstClr val="black"/>
                </a:solidFill>
                <a:latin typeface="Century Schoolbook"/>
                <a:cs typeface="Times New Roman"/>
              </a:rPr>
              <a:t>الشبكة الغذائية</a:t>
            </a:r>
            <a:r>
              <a:rPr lang="ar-IQ" sz="3600" b="1" dirty="0" smtClean="0">
                <a:solidFill>
                  <a:prstClr val="black"/>
                </a:solidFill>
                <a:latin typeface="Century Schoolbook"/>
                <a:cs typeface="Times New Roman"/>
              </a:rPr>
              <a:t>:</a:t>
            </a:r>
            <a:r>
              <a:rPr lang="ar-IQ" sz="3200" dirty="0" smtClean="0"/>
              <a:t>هي </a:t>
            </a:r>
            <a:r>
              <a:rPr lang="ar-IQ" sz="3200" dirty="0"/>
              <a:t>مجموع السلاسل الغذائية لنفس الحميلة </a:t>
            </a:r>
            <a:r>
              <a:rPr lang="ar-IQ" sz="3200" dirty="0" smtClean="0"/>
              <a:t>البيئية </a:t>
            </a:r>
            <a:r>
              <a:rPr lang="ar-IQ" sz="3200" dirty="0"/>
              <a:t>في هذه الشبكة الغذائية، كل كائن حي يأكل كائناً آخر حتى يضمن بقاءه.</a:t>
            </a:r>
            <a:r>
              <a:rPr lang="ar-IQ" sz="3200" b="1" dirty="0" smtClean="0">
                <a:solidFill>
                  <a:prstClr val="black"/>
                </a:solidFill>
                <a:latin typeface="Century Schoolbook"/>
                <a:cs typeface="Times New Roman"/>
              </a:rPr>
              <a:t>:</a:t>
            </a:r>
            <a:endParaRPr lang="en-US" sz="3200" b="1" dirty="0">
              <a:solidFill>
                <a:prstClr val="black"/>
              </a:solidFill>
              <a:latin typeface="Century Schoolbook"/>
              <a:cs typeface="Times New Roman"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1143000"/>
            <a:ext cx="7717437" cy="3124200"/>
          </a:xfrm>
          <a:prstGeom prst="rect">
            <a:avLst/>
          </a:prstGeom>
        </p:spPr>
      </p:pic>
    </p:spTree>
    <p:extLst>
      <p:ext uri="{BB962C8B-B14F-4D97-AF65-F5344CB8AC3E}">
        <p14:creationId xmlns:p14="http://schemas.microsoft.com/office/powerpoint/2010/main" val="39962228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7800" y="1582341"/>
            <a:ext cx="6858000" cy="5016758"/>
          </a:xfrm>
          <a:prstGeom prst="rect">
            <a:avLst/>
          </a:prstGeom>
        </p:spPr>
        <p:txBody>
          <a:bodyPr wrap="square">
            <a:spAutoFit/>
          </a:bodyPr>
          <a:lstStyle/>
          <a:p>
            <a:pPr algn="r"/>
            <a:r>
              <a:rPr lang="ar-SA" sz="3200" b="1" i="1" u="sng" dirty="0">
                <a:solidFill>
                  <a:srgbClr val="FF0000"/>
                </a:solidFill>
              </a:rPr>
              <a:t>الشّبكة </a:t>
            </a:r>
            <a:r>
              <a:rPr lang="ar-SA" sz="3200" b="1" i="1" u="sng" dirty="0" smtClean="0">
                <a:solidFill>
                  <a:srgbClr val="FF0000"/>
                </a:solidFill>
              </a:rPr>
              <a:t>الغذائيّة</a:t>
            </a:r>
            <a:r>
              <a:rPr lang="en-US" sz="3200" b="1" i="1" u="sng" dirty="0" smtClean="0">
                <a:solidFill>
                  <a:srgbClr val="FF0000"/>
                </a:solidFill>
              </a:rPr>
              <a:t> </a:t>
            </a:r>
            <a:r>
              <a:rPr lang="ar-IQ" sz="3200" b="1" i="1" u="sng" dirty="0" smtClean="0">
                <a:solidFill>
                  <a:srgbClr val="FF0000"/>
                </a:solidFill>
              </a:rPr>
              <a:t>اذن</a:t>
            </a:r>
          </a:p>
          <a:p>
            <a:pPr algn="r"/>
            <a:r>
              <a:rPr lang="ar-SA" sz="2400" dirty="0" smtClean="0">
                <a:solidFill>
                  <a:srgbClr val="0070C0"/>
                </a:solidFill>
                <a:latin typeface="Arial"/>
              </a:rPr>
              <a:t>هي </a:t>
            </a:r>
            <a:r>
              <a:rPr lang="ar-SA" sz="2400" dirty="0">
                <a:solidFill>
                  <a:srgbClr val="0070C0"/>
                </a:solidFill>
                <a:latin typeface="Arial"/>
              </a:rPr>
              <a:t>عبارة عن تداخل مجموعة من السلاسل الغذائية المختلفة في نفس الكائن الحي و هي تعرف بالشبكة الغذائية المعقدة.وانه يتم فقدان الطاقةكلما ارتفعنا في مستويات السلسلة الغذائية إلى الاعلى بسبب استهلاك الكائنات الحية الجزء الاكبر من الطاقة التي تحصل عليها من غذائها في عملية التنفس الخلوي وتنتقل الطاقة إلى البيئةالمحيطة على شكل طاقة حرارية</a:t>
            </a:r>
            <a:r>
              <a:rPr lang="ar-SA" sz="2400" dirty="0">
                <a:solidFill>
                  <a:srgbClr val="252525"/>
                </a:solidFill>
                <a:latin typeface="Arial"/>
              </a:rPr>
              <a:t> .</a:t>
            </a:r>
            <a:r>
              <a:rPr lang="ar-SA" sz="2400" dirty="0"/>
              <a:t/>
            </a:r>
            <a:br>
              <a:rPr lang="ar-SA" sz="2400" dirty="0"/>
            </a:br>
            <a:r>
              <a:rPr lang="ar-SA" sz="2400" dirty="0">
                <a:solidFill>
                  <a:srgbClr val="00CC00"/>
                </a:solidFill>
                <a:latin typeface="Arial"/>
              </a:rPr>
              <a:t>الحاجة إلى الغذاء هي إحدى المميّزات الحياتية، بالضبط مثل التنفس، النمو والتكاثر. وفي الحقيقة، جميع أنواع الكائنات الحية في عالمنا – الحيوانات، النباتات، الفطريات، البكتريا والطحالب التي في الماء – جميعها بحاجة إلى موادّ غذاء. لذلك، فإنّ إحدى العلاقات المتبادَلة الأهم بين الكائنات الحية هي العلاقة بين الكائنات التي تُؤكَل وبين الكائنات التي تأكلها</a:t>
            </a:r>
            <a:r>
              <a:rPr lang="ar-SA" dirty="0">
                <a:latin typeface="Arial"/>
              </a:rPr>
              <a:t> </a:t>
            </a:r>
            <a:endParaRPr lang="ar-IQ" dirty="0"/>
          </a:p>
        </p:txBody>
      </p:sp>
    </p:spTree>
    <p:extLst>
      <p:ext uri="{BB962C8B-B14F-4D97-AF65-F5344CB8AC3E}">
        <p14:creationId xmlns:p14="http://schemas.microsoft.com/office/powerpoint/2010/main" val="40927905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1275"/>
            <a:ext cx="9144000" cy="6781800"/>
          </a:xfrm>
          <a:prstGeom prst="rect">
            <a:avLst/>
          </a:prstGeom>
        </p:spPr>
      </p:pic>
    </p:spTree>
    <p:extLst>
      <p:ext uri="{BB962C8B-B14F-4D97-AF65-F5344CB8AC3E}">
        <p14:creationId xmlns:p14="http://schemas.microsoft.com/office/powerpoint/2010/main" val="15612166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273"/>
            <a:ext cx="9144000" cy="5285103"/>
          </a:xfrm>
          <a:prstGeom prst="rect">
            <a:avLst/>
          </a:prstGeom>
        </p:spPr>
      </p:pic>
      <p:sp>
        <p:nvSpPr>
          <p:cNvPr id="3" name="Rectangle 2"/>
          <p:cNvSpPr/>
          <p:nvPr/>
        </p:nvSpPr>
        <p:spPr>
          <a:xfrm>
            <a:off x="434360" y="5562600"/>
            <a:ext cx="8275279" cy="1200329"/>
          </a:xfrm>
          <a:prstGeom prst="rect">
            <a:avLst/>
          </a:prstGeom>
          <a:solidFill>
            <a:schemeClr val="bg1">
              <a:lumMod val="75000"/>
            </a:schemeClr>
          </a:solidFill>
        </p:spPr>
        <p:txBody>
          <a:bodyPr wrap="none" lIns="91440" tIns="45720" rIns="91440" bIns="45720">
            <a:spAutoFit/>
          </a:bodyPr>
          <a:lstStyle/>
          <a:p>
            <a:pPr algn="ctr"/>
            <a:r>
              <a:rPr lang="en-US" sz="72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Food Webs are EASY!</a:t>
            </a:r>
            <a:endParaRPr lang="en-US" sz="72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8124106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1443841"/>
            <a:ext cx="8153400" cy="4708981"/>
          </a:xfrm>
          <a:prstGeom prst="rect">
            <a:avLst/>
          </a:prstGeom>
        </p:spPr>
        <p:txBody>
          <a:bodyPr wrap="square">
            <a:spAutoFit/>
          </a:bodyPr>
          <a:lstStyle/>
          <a:p>
            <a:pPr algn="r"/>
            <a:r>
              <a:rPr lang="ar-IQ" sz="2000" u="sng" dirty="0">
                <a:solidFill>
                  <a:srgbClr val="7030A0"/>
                </a:solidFill>
              </a:rPr>
              <a:t> ا</a:t>
            </a:r>
            <a:r>
              <a:rPr lang="ar-IQ" sz="3600" u="sng" dirty="0">
                <a:solidFill>
                  <a:srgbClr val="7030A0"/>
                </a:solidFill>
              </a:rPr>
              <a:t>لأهـرامات الـبيئية  </a:t>
            </a:r>
            <a:r>
              <a:rPr lang="en-US" sz="2000" u="sng" dirty="0">
                <a:solidFill>
                  <a:srgbClr val="FF0000"/>
                </a:solidFill>
              </a:rPr>
              <a:t>Ecological Pyramids   </a:t>
            </a:r>
          </a:p>
          <a:p>
            <a:pPr algn="r"/>
            <a:r>
              <a:rPr lang="ar-IQ" sz="2400" dirty="0">
                <a:solidFill>
                  <a:schemeClr val="accent6">
                    <a:lumMod val="75000"/>
                  </a:schemeClr>
                </a:solidFill>
              </a:rPr>
              <a:t>عبارة عن تمثيل هندسي يمثل سريان الطاقة او انتقالها في المستويات الاغتذائية المتعاقبة في الطبيعة وبشكل تصاعدي حيث تقل الطاقة في المستويات المتعاقبة </a:t>
            </a:r>
            <a:r>
              <a:rPr lang="ar-IQ" sz="2400" dirty="0" smtClean="0">
                <a:solidFill>
                  <a:schemeClr val="accent6">
                    <a:lumMod val="75000"/>
                  </a:schemeClr>
                </a:solidFill>
              </a:rPr>
              <a:t>.</a:t>
            </a:r>
          </a:p>
          <a:p>
            <a:pPr algn="r"/>
            <a:endParaRPr lang="ar-IQ" sz="2400" dirty="0">
              <a:solidFill>
                <a:schemeClr val="accent6">
                  <a:lumMod val="75000"/>
                </a:schemeClr>
              </a:solidFill>
            </a:endParaRPr>
          </a:p>
          <a:p>
            <a:pPr algn="r"/>
            <a:r>
              <a:rPr lang="ar-IQ" sz="2400" dirty="0"/>
              <a:t>	</a:t>
            </a:r>
            <a:r>
              <a:rPr lang="ar-IQ" sz="2400" dirty="0">
                <a:solidFill>
                  <a:schemeClr val="accent2">
                    <a:lumMod val="75000"/>
                  </a:schemeClr>
                </a:solidFill>
              </a:rPr>
              <a:t>الأهرامات البيئية وسيلة لتحديد العلاقات الكمية بين الأحياء وهي بذلك تختلف عن السلاسل الغذائية والشبكات الغذائية بالتمثيل الكمي للعلاقات .</a:t>
            </a:r>
          </a:p>
          <a:p>
            <a:pPr algn="r"/>
            <a:endParaRPr lang="ar-IQ" sz="2400" dirty="0">
              <a:solidFill>
                <a:schemeClr val="accent2">
                  <a:lumMod val="75000"/>
                </a:schemeClr>
              </a:solidFill>
            </a:endParaRPr>
          </a:p>
          <a:p>
            <a:pPr algn="r"/>
            <a:r>
              <a:rPr lang="ar-IQ" sz="2400" dirty="0"/>
              <a:t>	</a:t>
            </a:r>
            <a:r>
              <a:rPr lang="ar-IQ" sz="2400" dirty="0">
                <a:solidFill>
                  <a:srgbClr val="0070C0"/>
                </a:solidFill>
              </a:rPr>
              <a:t>في الهرم تكون المنتجات عادة في قاعدة  الهرم ثم المستهلك الأولي وثم المستهلك الثانوي ألا إن المستهلك لا يعني نوع واحد من الأحياء .</a:t>
            </a:r>
          </a:p>
          <a:p>
            <a:pPr algn="r"/>
            <a:endParaRPr lang="ar-IQ" sz="2400" dirty="0">
              <a:solidFill>
                <a:srgbClr val="0070C0"/>
              </a:solidFill>
            </a:endParaRPr>
          </a:p>
          <a:p>
            <a:pPr algn="r"/>
            <a:r>
              <a:rPr lang="ar-IQ" sz="2400" dirty="0"/>
              <a:t>	</a:t>
            </a:r>
            <a:r>
              <a:rPr lang="ar-IQ" sz="2400" dirty="0">
                <a:solidFill>
                  <a:srgbClr val="C00000"/>
                </a:solidFill>
              </a:rPr>
              <a:t>قد يكون لنفس الكائن الحي عدد من الأهرامات تختلف حسب الموسم او العمر او حسب المنطقة الجغرافية</a:t>
            </a:r>
            <a:r>
              <a:rPr lang="ar-IQ" dirty="0"/>
              <a:t> .</a:t>
            </a:r>
          </a:p>
        </p:txBody>
      </p:sp>
    </p:spTree>
    <p:extLst>
      <p:ext uri="{BB962C8B-B14F-4D97-AF65-F5344CB8AC3E}">
        <p14:creationId xmlns:p14="http://schemas.microsoft.com/office/powerpoint/2010/main" val="29772934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00113" y="476250"/>
            <a:ext cx="7632700" cy="5170646"/>
          </a:xfrm>
          <a:prstGeom prst="rect">
            <a:avLst/>
          </a:prstGeom>
        </p:spPr>
        <p:txBody>
          <a:bodyPr>
            <a:spAutoFit/>
          </a:bodyPr>
          <a:lstStyle/>
          <a:p>
            <a:pPr algn="r" rtl="1" fontAlgn="base">
              <a:spcBef>
                <a:spcPct val="0"/>
              </a:spcBef>
              <a:spcAft>
                <a:spcPct val="0"/>
              </a:spcAft>
              <a:defRPr/>
            </a:pPr>
            <a:endParaRPr lang="en-US" sz="1600" dirty="0">
              <a:solidFill>
                <a:prstClr val="black"/>
              </a:solidFill>
              <a:latin typeface="Arial" pitchFamily="34" charset="0"/>
              <a:cs typeface="Arial" pitchFamily="34" charset="0"/>
            </a:endParaRPr>
          </a:p>
          <a:p>
            <a:pPr algn="r" rtl="1" fontAlgn="base">
              <a:spcBef>
                <a:spcPct val="0"/>
              </a:spcBef>
              <a:spcAft>
                <a:spcPct val="0"/>
              </a:spcAft>
              <a:defRPr/>
            </a:pPr>
            <a:r>
              <a:rPr lang="ar-IQ" b="1" dirty="0">
                <a:solidFill>
                  <a:prstClr val="black"/>
                </a:solidFill>
                <a:latin typeface="Arial" pitchFamily="34" charset="0"/>
                <a:cs typeface="Arial" pitchFamily="34" charset="0"/>
              </a:rPr>
              <a:t> </a:t>
            </a:r>
            <a:r>
              <a:rPr lang="ar-IQ" sz="2800" b="1" u="sng" dirty="0">
                <a:solidFill>
                  <a:srgbClr val="FF0000"/>
                </a:solidFill>
                <a:latin typeface="Arial" pitchFamily="34" charset="0"/>
                <a:cs typeface="Arial" pitchFamily="34" charset="0"/>
              </a:rPr>
              <a:t>الإنتاجية   </a:t>
            </a:r>
            <a:r>
              <a:rPr lang="en-US" sz="2800" b="1" u="sng" dirty="0" smtClean="0">
                <a:solidFill>
                  <a:srgbClr val="FF0000"/>
                </a:solidFill>
                <a:latin typeface="Arial" pitchFamily="34" charset="0"/>
                <a:cs typeface="Arial" pitchFamily="34" charset="0"/>
              </a:rPr>
              <a:t>Productivity</a:t>
            </a:r>
            <a:endParaRPr lang="ar-IQ" sz="2800" b="1" u="sng" dirty="0">
              <a:solidFill>
                <a:srgbClr val="FF0000"/>
              </a:solidFill>
              <a:latin typeface="Arial" pitchFamily="34" charset="0"/>
              <a:cs typeface="Arial" pitchFamily="34" charset="0"/>
            </a:endParaRPr>
          </a:p>
          <a:p>
            <a:pPr algn="r" rtl="1" fontAlgn="base">
              <a:spcBef>
                <a:spcPct val="0"/>
              </a:spcBef>
              <a:spcAft>
                <a:spcPct val="0"/>
              </a:spcAft>
              <a:defRPr/>
            </a:pPr>
            <a:endParaRPr lang="en-US" sz="1600" dirty="0">
              <a:solidFill>
                <a:srgbClr val="808DA9">
                  <a:lumMod val="75000"/>
                </a:srgbClr>
              </a:solidFill>
              <a:latin typeface="Arial" pitchFamily="34" charset="0"/>
              <a:cs typeface="Arial" pitchFamily="34" charset="0"/>
            </a:endParaRPr>
          </a:p>
          <a:p>
            <a:pPr algn="r" rtl="1" fontAlgn="base">
              <a:spcBef>
                <a:spcPct val="0"/>
              </a:spcBef>
              <a:spcAft>
                <a:spcPct val="0"/>
              </a:spcAft>
              <a:defRPr/>
            </a:pPr>
            <a:r>
              <a:rPr lang="ar-IQ" b="1" dirty="0">
                <a:solidFill>
                  <a:srgbClr val="808DA9">
                    <a:lumMod val="75000"/>
                  </a:srgbClr>
                </a:solidFill>
                <a:latin typeface="Arial" pitchFamily="34" charset="0"/>
                <a:cs typeface="Arial" pitchFamily="34" charset="0"/>
              </a:rPr>
              <a:t>عند متابعة سريان الطاقة داخل النظام البيئي يلاحظ انها تستخدم في تحويل العناصر الى مركبات وجزيئات معقدة وحالما تتشتت الطاقة تتحرر العناصر مرة اخرى . ونتيجة لهذه العملية تتكون مركبات عضوية مختلفة تعمل كمخزن للطاقة والعناصر داخل النظام البيئي ويسمى هذا الانتاج بالانتاج الحيوي (</a:t>
            </a:r>
            <a:r>
              <a:rPr lang="en-US" b="1" dirty="0">
                <a:solidFill>
                  <a:srgbClr val="808DA9">
                    <a:lumMod val="75000"/>
                  </a:srgbClr>
                </a:solidFill>
                <a:latin typeface="Arial" pitchFamily="34" charset="0"/>
                <a:cs typeface="Arial" pitchFamily="34" charset="0"/>
              </a:rPr>
              <a:t>Biological productivity</a:t>
            </a:r>
            <a:r>
              <a:rPr lang="ar-IQ" b="1" dirty="0">
                <a:solidFill>
                  <a:srgbClr val="808DA9">
                    <a:lumMod val="75000"/>
                  </a:srgbClr>
                </a:solidFill>
                <a:latin typeface="Arial" pitchFamily="34" charset="0"/>
                <a:cs typeface="Arial" pitchFamily="34" charset="0"/>
              </a:rPr>
              <a:t>) ، يتميز الانتاج الحيوي عن الانتاج الكيمياوي او الصناعي بكون الاول عملية مستمرة بينما الاخر هي دالة نهاية التفاعل </a:t>
            </a:r>
            <a:r>
              <a:rPr lang="ar-IQ" b="1" dirty="0">
                <a:solidFill>
                  <a:prstClr val="black"/>
                </a:solidFill>
                <a:latin typeface="Arial" pitchFamily="34" charset="0"/>
                <a:cs typeface="Arial" pitchFamily="34" charset="0"/>
              </a:rPr>
              <a:t>.</a:t>
            </a:r>
            <a:endParaRPr lang="en-US" dirty="0">
              <a:solidFill>
                <a:prstClr val="black"/>
              </a:solidFill>
              <a:latin typeface="Arial" pitchFamily="34" charset="0"/>
              <a:cs typeface="Arial" pitchFamily="34" charset="0"/>
            </a:endParaRPr>
          </a:p>
          <a:p>
            <a:pPr algn="r" rtl="1" fontAlgn="base">
              <a:spcBef>
                <a:spcPct val="0"/>
              </a:spcBef>
              <a:spcAft>
                <a:spcPct val="0"/>
              </a:spcAft>
              <a:defRPr/>
            </a:pPr>
            <a:r>
              <a:rPr lang="ar-IQ" b="1" dirty="0">
                <a:solidFill>
                  <a:prstClr val="black"/>
                </a:solidFill>
                <a:latin typeface="Arial" pitchFamily="34" charset="0"/>
                <a:cs typeface="Arial" pitchFamily="34" charset="0"/>
              </a:rPr>
              <a:t> </a:t>
            </a:r>
            <a:endParaRPr lang="en-US" dirty="0">
              <a:solidFill>
                <a:prstClr val="black"/>
              </a:solidFill>
              <a:latin typeface="Arial" pitchFamily="34" charset="0"/>
              <a:cs typeface="Arial" pitchFamily="34" charset="0"/>
            </a:endParaRPr>
          </a:p>
          <a:p>
            <a:pPr algn="r" rtl="1" fontAlgn="base">
              <a:spcBef>
                <a:spcPct val="0"/>
              </a:spcBef>
              <a:spcAft>
                <a:spcPct val="0"/>
              </a:spcAft>
              <a:defRPr/>
            </a:pPr>
            <a:r>
              <a:rPr lang="ar-IQ" b="1" dirty="0">
                <a:solidFill>
                  <a:srgbClr val="C00000"/>
                </a:solidFill>
                <a:latin typeface="Arial" pitchFamily="34" charset="0"/>
                <a:cs typeface="Arial" pitchFamily="34" charset="0"/>
              </a:rPr>
              <a:t>ينقسم الانتاج الحيوي </a:t>
            </a:r>
            <a:r>
              <a:rPr lang="ar-IQ" b="1" dirty="0" smtClean="0">
                <a:solidFill>
                  <a:srgbClr val="C00000"/>
                </a:solidFill>
                <a:latin typeface="Arial" pitchFamily="34" charset="0"/>
                <a:cs typeface="Arial" pitchFamily="34" charset="0"/>
              </a:rPr>
              <a:t>الى:</a:t>
            </a:r>
            <a:endParaRPr lang="en-US" dirty="0">
              <a:solidFill>
                <a:srgbClr val="C00000"/>
              </a:solidFill>
              <a:latin typeface="Arial" pitchFamily="34" charset="0"/>
              <a:cs typeface="Arial" pitchFamily="34" charset="0"/>
            </a:endParaRPr>
          </a:p>
          <a:p>
            <a:pPr lvl="1" algn="r" rtl="1" fontAlgn="base">
              <a:spcBef>
                <a:spcPct val="0"/>
              </a:spcBef>
              <a:spcAft>
                <a:spcPct val="0"/>
              </a:spcAft>
              <a:defRPr/>
            </a:pPr>
            <a:r>
              <a:rPr lang="ar-IQ" b="1" dirty="0" smtClean="0">
                <a:solidFill>
                  <a:srgbClr val="C00000"/>
                </a:solidFill>
                <a:latin typeface="Arial" pitchFamily="34" charset="0"/>
                <a:cs typeface="Arial" pitchFamily="34" charset="0"/>
              </a:rPr>
              <a:t>1-(</a:t>
            </a:r>
            <a:r>
              <a:rPr lang="en-US" b="1" u="sng" dirty="0">
                <a:solidFill>
                  <a:srgbClr val="C00000"/>
                </a:solidFill>
                <a:latin typeface="Arial" pitchFamily="34" charset="0"/>
                <a:cs typeface="Arial" pitchFamily="34" charset="0"/>
              </a:rPr>
              <a:t>Primary productivity</a:t>
            </a:r>
            <a:r>
              <a:rPr lang="ar-IQ" b="1" u="sng" dirty="0">
                <a:solidFill>
                  <a:srgbClr val="C00000"/>
                </a:solidFill>
                <a:latin typeface="Arial" pitchFamily="34" charset="0"/>
                <a:cs typeface="Arial" pitchFamily="34" charset="0"/>
              </a:rPr>
              <a:t>) </a:t>
            </a:r>
            <a:r>
              <a:rPr lang="ar-IQ" b="1" dirty="0">
                <a:solidFill>
                  <a:srgbClr val="C00000"/>
                </a:solidFill>
                <a:latin typeface="Arial" pitchFamily="34" charset="0"/>
                <a:cs typeface="Arial" pitchFamily="34" charset="0"/>
              </a:rPr>
              <a:t>الانتاجية النباتية او الانتاجية الاولية وفيها تتحول الطاقة الشمسية الى طاقة كيمياوية فضلا عن الطاقة الحرارية </a:t>
            </a:r>
            <a:r>
              <a:rPr lang="ar-IQ" b="1" dirty="0" smtClean="0">
                <a:solidFill>
                  <a:prstClr val="black"/>
                </a:solidFill>
                <a:latin typeface="Arial" pitchFamily="34" charset="0"/>
                <a:cs typeface="Arial" pitchFamily="34" charset="0"/>
              </a:rPr>
              <a:t>.</a:t>
            </a:r>
          </a:p>
          <a:p>
            <a:pPr lvl="1" algn="r" rtl="1" fontAlgn="base">
              <a:spcBef>
                <a:spcPct val="0"/>
              </a:spcBef>
              <a:spcAft>
                <a:spcPct val="0"/>
              </a:spcAft>
              <a:defRPr/>
            </a:pPr>
            <a:endParaRPr lang="en-US" dirty="0">
              <a:solidFill>
                <a:prstClr val="black"/>
              </a:solidFill>
              <a:latin typeface="Arial" pitchFamily="34" charset="0"/>
              <a:cs typeface="Arial" pitchFamily="34" charset="0"/>
            </a:endParaRPr>
          </a:p>
          <a:p>
            <a:pPr lvl="1" algn="r" rtl="1" fontAlgn="base">
              <a:spcBef>
                <a:spcPct val="0"/>
              </a:spcBef>
              <a:spcAft>
                <a:spcPct val="0"/>
              </a:spcAft>
              <a:defRPr/>
            </a:pPr>
            <a:r>
              <a:rPr lang="ar-IQ" b="1" dirty="0" smtClean="0">
                <a:solidFill>
                  <a:srgbClr val="00B050"/>
                </a:solidFill>
                <a:latin typeface="Arial" pitchFamily="34" charset="0"/>
                <a:cs typeface="Arial" pitchFamily="34" charset="0"/>
              </a:rPr>
              <a:t>2-(</a:t>
            </a:r>
            <a:r>
              <a:rPr lang="en-US" b="1" u="sng" dirty="0">
                <a:solidFill>
                  <a:schemeClr val="accent1">
                    <a:lumMod val="60000"/>
                    <a:lumOff val="40000"/>
                  </a:schemeClr>
                </a:solidFill>
                <a:latin typeface="Arial" pitchFamily="34" charset="0"/>
                <a:cs typeface="Arial" pitchFamily="34" charset="0"/>
              </a:rPr>
              <a:t>Secondary productivity</a:t>
            </a:r>
            <a:r>
              <a:rPr lang="ar-IQ" b="1" u="sng" dirty="0">
                <a:solidFill>
                  <a:schemeClr val="accent1">
                    <a:lumMod val="60000"/>
                    <a:lumOff val="40000"/>
                  </a:schemeClr>
                </a:solidFill>
                <a:latin typeface="Arial" pitchFamily="34" charset="0"/>
                <a:cs typeface="Arial" pitchFamily="34" charset="0"/>
              </a:rPr>
              <a:t>) </a:t>
            </a:r>
            <a:r>
              <a:rPr lang="ar-IQ" b="1" dirty="0">
                <a:solidFill>
                  <a:srgbClr val="00B050"/>
                </a:solidFill>
                <a:latin typeface="Arial" pitchFamily="34" charset="0"/>
                <a:cs typeface="Arial" pitchFamily="34" charset="0"/>
              </a:rPr>
              <a:t>وفيها تتحول الطاقة الكيمياوية الى طاقة كيمياوية اخرى كطاقة متمثلة او كفضلات </a:t>
            </a:r>
            <a:r>
              <a:rPr lang="ar-IQ" b="1" dirty="0" smtClean="0">
                <a:solidFill>
                  <a:srgbClr val="00B050"/>
                </a:solidFill>
                <a:latin typeface="Arial" pitchFamily="34" charset="0"/>
                <a:cs typeface="Arial" pitchFamily="34" charset="0"/>
              </a:rPr>
              <a:t>.مثالها (النمو</a:t>
            </a:r>
            <a:r>
              <a:rPr lang="ar-IQ" b="1" dirty="0">
                <a:solidFill>
                  <a:srgbClr val="00B050"/>
                </a:solidFill>
                <a:latin typeface="Arial" pitchFamily="34" charset="0"/>
                <a:cs typeface="Arial" pitchFamily="34" charset="0"/>
              </a:rPr>
              <a:t>) او طاقة حرارية (التنفس) .</a:t>
            </a:r>
            <a:endParaRPr lang="en-US" dirty="0">
              <a:solidFill>
                <a:srgbClr val="00B050"/>
              </a:solidFill>
              <a:latin typeface="Arial" pitchFamily="34" charset="0"/>
              <a:cs typeface="Arial" pitchFamily="34" charset="0"/>
            </a:endParaRPr>
          </a:p>
          <a:p>
            <a:pPr algn="r" rtl="1" fontAlgn="base">
              <a:spcBef>
                <a:spcPct val="0"/>
              </a:spcBef>
              <a:spcAft>
                <a:spcPct val="0"/>
              </a:spcAft>
              <a:defRPr/>
            </a:pPr>
            <a:r>
              <a:rPr lang="ar-IQ" b="1" dirty="0">
                <a:solidFill>
                  <a:srgbClr val="00B050"/>
                </a:solidFill>
                <a:latin typeface="Arial" pitchFamily="34" charset="0"/>
                <a:cs typeface="Arial" pitchFamily="34" charset="0"/>
              </a:rPr>
              <a:t> </a:t>
            </a:r>
            <a:endParaRPr lang="en-US" dirty="0">
              <a:solidFill>
                <a:srgbClr val="00B050"/>
              </a:solidFill>
              <a:latin typeface="Arial" pitchFamily="34" charset="0"/>
              <a:cs typeface="Arial" pitchFamily="34" charset="0"/>
            </a:endParaRPr>
          </a:p>
          <a:p>
            <a:pPr algn="r" rtl="1" fontAlgn="base">
              <a:spcBef>
                <a:spcPct val="0"/>
              </a:spcBef>
              <a:spcAft>
                <a:spcPct val="0"/>
              </a:spcAft>
              <a:defRPr/>
            </a:pPr>
            <a:r>
              <a:rPr lang="ar-IQ" b="1" dirty="0">
                <a:solidFill>
                  <a:prstClr val="black"/>
                </a:solidFill>
                <a:latin typeface="Arial" pitchFamily="34" charset="0"/>
                <a:cs typeface="Arial" pitchFamily="34" charset="0"/>
              </a:rPr>
              <a:t>ويتبين من هذه الحقائق ان كتلة المنتج يجب ان تزيد دائما عن كتلة المستهلك الاولي والتي تزيد كتلتها عن المستهلك الثانوي اخذين بنظر الاعتبار ان الكتلة هي احدى الوسائل للتعبير عن الطاقة .</a:t>
            </a:r>
            <a:endParaRPr lang="ar-IQ"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29324995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1181622"/>
            <a:ext cx="7696200" cy="2431435"/>
          </a:xfrm>
          <a:prstGeom prst="rect">
            <a:avLst/>
          </a:prstGeom>
        </p:spPr>
        <p:txBody>
          <a:bodyPr wrap="square">
            <a:spAutoFit/>
          </a:bodyPr>
          <a:lstStyle/>
          <a:p>
            <a:pPr algn="r" rtl="1"/>
            <a:r>
              <a:rPr lang="ar-SA" sz="4000" b="1" i="1" u="sng" dirty="0" smtClean="0">
                <a:solidFill>
                  <a:srgbClr val="FF0000"/>
                </a:solidFill>
                <a:cs typeface="+mj-cs"/>
              </a:rPr>
              <a:t>أهرامات </a:t>
            </a:r>
            <a:r>
              <a:rPr lang="ar-SA" sz="4000" b="1" i="1" u="sng" dirty="0">
                <a:solidFill>
                  <a:srgbClr val="FF0000"/>
                </a:solidFill>
                <a:cs typeface="+mj-cs"/>
              </a:rPr>
              <a:t>البيئية و </a:t>
            </a:r>
            <a:r>
              <a:rPr lang="ar-SA" sz="4000" b="1" i="1" u="sng" dirty="0" smtClean="0">
                <a:solidFill>
                  <a:srgbClr val="FF0000"/>
                </a:solidFill>
                <a:cs typeface="+mj-cs"/>
              </a:rPr>
              <a:t>أنواعها</a:t>
            </a:r>
            <a:endParaRPr lang="ar-IQ" sz="4000" b="1" i="1" u="sng" dirty="0" smtClean="0">
              <a:solidFill>
                <a:srgbClr val="FF0000"/>
              </a:solidFill>
              <a:cs typeface="+mj-cs"/>
            </a:endParaRPr>
          </a:p>
          <a:p>
            <a:pPr rtl="1"/>
            <a:r>
              <a:rPr lang="ar-SA" sz="2800" b="1" dirty="0"/>
              <a:t> </a:t>
            </a:r>
            <a:endParaRPr lang="en-US" sz="2800" dirty="0"/>
          </a:p>
          <a:p>
            <a:pPr lvl="0" rtl="1"/>
            <a:r>
              <a:rPr lang="ar-IQ" sz="2800" b="1" dirty="0">
                <a:solidFill>
                  <a:srgbClr val="0000FF"/>
                </a:solidFill>
              </a:rPr>
              <a:t>أهرام الكتلة الحية </a:t>
            </a:r>
            <a:r>
              <a:rPr lang="en-US" sz="2800" b="1" dirty="0"/>
              <a:t>Pyramid of </a:t>
            </a:r>
            <a:r>
              <a:rPr lang="en-US" sz="2800" b="1" dirty="0" smtClean="0"/>
              <a:t>Biomass</a:t>
            </a:r>
            <a:r>
              <a:rPr lang="ar-SA" sz="2800" b="1" dirty="0" smtClean="0"/>
              <a:t>                                    </a:t>
            </a:r>
            <a:endParaRPr lang="en-US" sz="2800" dirty="0"/>
          </a:p>
          <a:p>
            <a:pPr rtl="1"/>
            <a:r>
              <a:rPr lang="ar-SA" sz="2800" b="1" dirty="0" smtClean="0">
                <a:solidFill>
                  <a:srgbClr val="FF0000"/>
                </a:solidFill>
              </a:rPr>
              <a:t>الأهرامات </a:t>
            </a:r>
            <a:r>
              <a:rPr lang="ar-SA" sz="2800" b="1" dirty="0">
                <a:solidFill>
                  <a:srgbClr val="FF0000"/>
                </a:solidFill>
              </a:rPr>
              <a:t>العددية   </a:t>
            </a:r>
            <a:r>
              <a:rPr lang="en-US" sz="2800" b="1" dirty="0" smtClean="0"/>
              <a:t>Pyramid </a:t>
            </a:r>
            <a:r>
              <a:rPr lang="en-US" sz="2800" b="1" dirty="0"/>
              <a:t>of Number</a:t>
            </a:r>
            <a:r>
              <a:rPr lang="ar-IQ" sz="2800" b="1" dirty="0"/>
              <a:t> </a:t>
            </a:r>
            <a:endParaRPr lang="en-US" sz="2800" dirty="0"/>
          </a:p>
          <a:p>
            <a:pPr lvl="0" rtl="1"/>
            <a:r>
              <a:rPr lang="ar-IQ" sz="2800" b="1" dirty="0" smtClean="0">
                <a:solidFill>
                  <a:schemeClr val="accent4">
                    <a:lumMod val="75000"/>
                  </a:schemeClr>
                </a:solidFill>
              </a:rPr>
              <a:t>أهرام </a:t>
            </a:r>
            <a:r>
              <a:rPr lang="ar-IQ" sz="2800" b="1" dirty="0">
                <a:solidFill>
                  <a:schemeClr val="accent4">
                    <a:lumMod val="75000"/>
                  </a:schemeClr>
                </a:solidFill>
              </a:rPr>
              <a:t>الطاقة          </a:t>
            </a:r>
            <a:r>
              <a:rPr lang="en-US" sz="2800" b="1" dirty="0"/>
              <a:t>Pyramid of </a:t>
            </a:r>
            <a:r>
              <a:rPr lang="en-US" sz="2800" b="1" dirty="0" smtClean="0"/>
              <a:t>Energy</a:t>
            </a:r>
            <a:endParaRPr lang="en-US" sz="2800" dirty="0"/>
          </a:p>
        </p:txBody>
      </p:sp>
    </p:spTree>
    <p:extLst>
      <p:ext uri="{BB962C8B-B14F-4D97-AF65-F5344CB8AC3E}">
        <p14:creationId xmlns:p14="http://schemas.microsoft.com/office/powerpoint/2010/main" val="31899049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2413338"/>
            <a:ext cx="7239000" cy="3139321"/>
          </a:xfrm>
          <a:prstGeom prst="rect">
            <a:avLst/>
          </a:prstGeom>
        </p:spPr>
        <p:txBody>
          <a:bodyPr wrap="square">
            <a:spAutoFit/>
          </a:bodyPr>
          <a:lstStyle/>
          <a:p>
            <a:pPr lvl="0" algn="r" rtl="1"/>
            <a:r>
              <a:rPr lang="ar-SA" b="1" dirty="0">
                <a:solidFill>
                  <a:schemeClr val="accent4">
                    <a:lumMod val="75000"/>
                  </a:schemeClr>
                </a:solidFill>
              </a:rPr>
              <a:t>في الأهرام العددية تكون المنتجات دائما في قاعدة الهرم ومن ثم يأتي المستهلك الاول ثم المستهلك الثاني ولا تدخل الكتلة في الحساب مطلقا (العدد فقط ) أي النبتة الصغيرة تتساوى مع النبتة الكبيرة </a:t>
            </a:r>
            <a:r>
              <a:rPr lang="ar-SA" b="1" dirty="0" smtClean="0">
                <a:solidFill>
                  <a:schemeClr val="accent4">
                    <a:lumMod val="75000"/>
                  </a:schemeClr>
                </a:solidFill>
              </a:rPr>
              <a:t>.</a:t>
            </a:r>
            <a:endParaRPr lang="en-US" b="1" dirty="0" smtClean="0">
              <a:solidFill>
                <a:schemeClr val="accent4">
                  <a:lumMod val="75000"/>
                </a:schemeClr>
              </a:solidFill>
            </a:endParaRPr>
          </a:p>
          <a:p>
            <a:pPr lvl="0" algn="r" rtl="1"/>
            <a:endParaRPr lang="en-US" dirty="0"/>
          </a:p>
          <a:p>
            <a:pPr algn="r"/>
            <a:r>
              <a:rPr lang="ar-SA" b="1" dirty="0">
                <a:solidFill>
                  <a:srgbClr val="C00000"/>
                </a:solidFill>
              </a:rPr>
              <a:t>في الأهرامات العددية يمكن ان تكون المنتجات الأولية أنواع كثيرة من النباتات الصغيرة تكون </a:t>
            </a:r>
            <a:r>
              <a:rPr lang="ar-SA" b="1" dirty="0" smtClean="0">
                <a:solidFill>
                  <a:srgbClr val="C00000"/>
                </a:solidFill>
              </a:rPr>
              <a:t>قاعدة </a:t>
            </a:r>
            <a:r>
              <a:rPr lang="ar-SA" b="1" dirty="0">
                <a:solidFill>
                  <a:srgbClr val="C00000"/>
                </a:solidFill>
              </a:rPr>
              <a:t>الهرم وكلما تقدمنا نحو القمة تختزل الأعداد وتكبر الأحجام وتقل الأنواع </a:t>
            </a:r>
            <a:endParaRPr lang="en-US" b="1" dirty="0" smtClean="0">
              <a:solidFill>
                <a:srgbClr val="C00000"/>
              </a:solidFill>
            </a:endParaRPr>
          </a:p>
          <a:p>
            <a:pPr algn="r"/>
            <a:endParaRPr lang="en-US" b="1" dirty="0">
              <a:solidFill>
                <a:srgbClr val="C00000"/>
              </a:solidFill>
            </a:endParaRPr>
          </a:p>
          <a:p>
            <a:pPr algn="r"/>
            <a:r>
              <a:rPr lang="ar-SA" b="1" dirty="0" smtClean="0">
                <a:solidFill>
                  <a:srgbClr val="002060"/>
                </a:solidFill>
              </a:rPr>
              <a:t>ان </a:t>
            </a:r>
            <a:r>
              <a:rPr lang="ar-SA" b="1" dirty="0">
                <a:solidFill>
                  <a:srgbClr val="002060"/>
                </a:solidFill>
              </a:rPr>
              <a:t>شكل هرم الأعداد يختلف كثيرا باختلاف المناطق و المجتمعات والفصول فضلا عن نوعية الكائنات الحية الموجودة في النظام البيئي فمثلا الأفراد المنتجة قد تكون صغيرة مثل العوالق والهائمات النباتية في المسطحات المائية في البرك و البحيرات اوقد تكون من أشجار الحمضيات والبلوط في الغابات </a:t>
            </a:r>
            <a:endParaRPr lang="ar-IQ" dirty="0">
              <a:solidFill>
                <a:srgbClr val="002060"/>
              </a:solidFill>
            </a:endParaRPr>
          </a:p>
        </p:txBody>
      </p:sp>
      <p:sp>
        <p:nvSpPr>
          <p:cNvPr id="3" name="Rectangle 2"/>
          <p:cNvSpPr/>
          <p:nvPr/>
        </p:nvSpPr>
        <p:spPr>
          <a:xfrm>
            <a:off x="3962400" y="1676400"/>
            <a:ext cx="4280146" cy="461665"/>
          </a:xfrm>
          <a:prstGeom prst="rect">
            <a:avLst/>
          </a:prstGeom>
        </p:spPr>
        <p:txBody>
          <a:bodyPr wrap="none">
            <a:spAutoFit/>
          </a:bodyPr>
          <a:lstStyle/>
          <a:p>
            <a:r>
              <a:rPr lang="en-US" sz="2400" b="1" i="1" u="sng" dirty="0">
                <a:solidFill>
                  <a:srgbClr val="FF0000"/>
                </a:solidFill>
              </a:rPr>
              <a:t>Pyramid of Number</a:t>
            </a:r>
            <a:r>
              <a:rPr lang="ar-IQ" sz="2400" b="1" i="1" u="sng" dirty="0">
                <a:solidFill>
                  <a:srgbClr val="FF0000"/>
                </a:solidFill>
              </a:rPr>
              <a:t> </a:t>
            </a:r>
            <a:r>
              <a:rPr lang="ar-SA" sz="2400" b="1" u="sng" dirty="0">
                <a:solidFill>
                  <a:srgbClr val="FF0000"/>
                </a:solidFill>
              </a:rPr>
              <a:t>الأهرام العددية </a:t>
            </a:r>
            <a:endParaRPr lang="ar-IQ" sz="2400" i="1" u="sng" dirty="0">
              <a:solidFill>
                <a:srgbClr val="FF0000"/>
              </a:solidFill>
            </a:endParaRPr>
          </a:p>
        </p:txBody>
      </p:sp>
    </p:spTree>
    <p:extLst>
      <p:ext uri="{BB962C8B-B14F-4D97-AF65-F5344CB8AC3E}">
        <p14:creationId xmlns:p14="http://schemas.microsoft.com/office/powerpoint/2010/main" val="37754335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13137"/>
            <a:ext cx="7851648" cy="6768663"/>
          </a:xfrm>
          <a:prstGeom prst="rect">
            <a:avLst/>
          </a:prstGeom>
        </p:spPr>
      </p:pic>
    </p:spTree>
    <p:extLst>
      <p:ext uri="{BB962C8B-B14F-4D97-AF65-F5344CB8AC3E}">
        <p14:creationId xmlns:p14="http://schemas.microsoft.com/office/powerpoint/2010/main" val="9396046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g3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752599"/>
            <a:ext cx="4486275" cy="446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3733800" y="762000"/>
            <a:ext cx="4572000" cy="1354217"/>
          </a:xfrm>
          <a:prstGeom prst="rect">
            <a:avLst/>
          </a:prstGeom>
        </p:spPr>
        <p:txBody>
          <a:bodyPr>
            <a:spAutoFit/>
          </a:bodyPr>
          <a:lstStyle/>
          <a:p>
            <a:pPr algn="r" rtl="1"/>
            <a:r>
              <a:rPr lang="ar-SA" sz="2800" b="1" u="sng" dirty="0" smtClean="0">
                <a:solidFill>
                  <a:srgbClr val="FF0000"/>
                </a:solidFill>
              </a:rPr>
              <a:t>-	هرم الكتلة الحية </a:t>
            </a:r>
          </a:p>
          <a:p>
            <a:pPr algn="r" rtl="1"/>
            <a:r>
              <a:rPr lang="ar-SA" b="1" dirty="0" smtClean="0">
                <a:solidFill>
                  <a:srgbClr val="0070C0"/>
                </a:solidFill>
              </a:rPr>
              <a:t>يعبر </a:t>
            </a:r>
            <a:r>
              <a:rPr lang="ar-SA" b="1" dirty="0">
                <a:solidFill>
                  <a:srgbClr val="0070C0"/>
                </a:solidFill>
              </a:rPr>
              <a:t>عن كمية المادة الحية في تدريج معين من الهرم  حيث تكون الكتلة أكبر ما تكون في القاعدة و تتناقص كلما ارتفعنا  إلي قمة الهرم</a:t>
            </a:r>
            <a:endParaRPr lang="ar-SA" sz="3200" b="1" u="sng" dirty="0">
              <a:solidFill>
                <a:srgbClr val="0070C0"/>
              </a:solidFill>
            </a:endParaRPr>
          </a:p>
        </p:txBody>
      </p:sp>
      <p:sp>
        <p:nvSpPr>
          <p:cNvPr id="4" name="Rectangle 3"/>
          <p:cNvSpPr/>
          <p:nvPr/>
        </p:nvSpPr>
        <p:spPr>
          <a:xfrm>
            <a:off x="4158641" y="2116217"/>
            <a:ext cx="4572000" cy="2862322"/>
          </a:xfrm>
          <a:prstGeom prst="rect">
            <a:avLst/>
          </a:prstGeom>
        </p:spPr>
        <p:txBody>
          <a:bodyPr>
            <a:spAutoFit/>
          </a:bodyPr>
          <a:lstStyle/>
          <a:p>
            <a:pPr lvl="0" algn="r" rtl="1"/>
            <a:r>
              <a:rPr lang="ar-SA" b="1" dirty="0" smtClean="0">
                <a:solidFill>
                  <a:schemeClr val="accent4">
                    <a:lumMod val="75000"/>
                  </a:schemeClr>
                </a:solidFill>
              </a:rPr>
              <a:t>عبارة </a:t>
            </a:r>
            <a:r>
              <a:rPr lang="ar-SA" b="1" dirty="0">
                <a:solidFill>
                  <a:schemeClr val="accent4">
                    <a:lumMod val="75000"/>
                  </a:schemeClr>
                </a:solidFill>
              </a:rPr>
              <a:t>عن نموذج هندسي لما يجري من تفاعلات وعلاقات بين المستويات الاغتذائية على أساس أوزانها ( الوزن الجاف او الطري ) وهو تعبير أكثر دقة لما يجري في النظام البيئي فيما يتعلق بسريان الطاقة وخزنها بشكل كتلة حية وغالبا ما يكون الشكل الناتج قريب من الهرم ويساعد على ذلك اذا كان حجم الأفراد متجانسا والعامل الرئيس المسبب للاختلافات هو وزن الماء في الكائنات الحية لذلك يجب تحديد فيما اذا كان الوزن رطب ام جاف ويكون الحساب بأحدهما لجميع </a:t>
            </a:r>
            <a:r>
              <a:rPr lang="ar-SA" b="1" dirty="0" smtClean="0">
                <a:solidFill>
                  <a:schemeClr val="accent4">
                    <a:lumMod val="75000"/>
                  </a:schemeClr>
                </a:solidFill>
              </a:rPr>
              <a:t>المستويات</a:t>
            </a:r>
            <a:endParaRPr lang="ar-IQ" b="1" dirty="0" smtClean="0">
              <a:solidFill>
                <a:schemeClr val="accent4">
                  <a:lumMod val="75000"/>
                </a:schemeClr>
              </a:solidFill>
            </a:endParaRPr>
          </a:p>
          <a:p>
            <a:pPr lvl="0" algn="r" rtl="1"/>
            <a:r>
              <a:rPr lang="ar-SA" b="1" dirty="0" smtClean="0">
                <a:solidFill>
                  <a:schemeClr val="accent4">
                    <a:lumMod val="75000"/>
                  </a:schemeClr>
                </a:solidFill>
              </a:rPr>
              <a:t> </a:t>
            </a:r>
            <a:r>
              <a:rPr lang="ar-SA" b="1" dirty="0" smtClean="0"/>
              <a:t>.</a:t>
            </a:r>
            <a:r>
              <a:rPr lang="ar-SA" b="1" dirty="0"/>
              <a:t> </a:t>
            </a:r>
            <a:r>
              <a:rPr lang="ar-SA" b="1" dirty="0">
                <a:solidFill>
                  <a:srgbClr val="FF0066"/>
                </a:solidFill>
              </a:rPr>
              <a:t>وحدات هرم الكتلة  كغم \ م2\سنة  أو غرام \م2 \يوم </a:t>
            </a:r>
            <a:endParaRPr lang="ar-IQ" dirty="0">
              <a:solidFill>
                <a:srgbClr val="FF0066"/>
              </a:solidFill>
            </a:endParaRPr>
          </a:p>
        </p:txBody>
      </p:sp>
    </p:spTree>
    <p:extLst>
      <p:ext uri="{BB962C8B-B14F-4D97-AF65-F5344CB8AC3E}">
        <p14:creationId xmlns:p14="http://schemas.microsoft.com/office/powerpoint/2010/main" val="30020581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1600" y="1219200"/>
            <a:ext cx="6858000" cy="4339650"/>
          </a:xfrm>
          <a:prstGeom prst="rect">
            <a:avLst/>
          </a:prstGeom>
        </p:spPr>
        <p:txBody>
          <a:bodyPr wrap="square">
            <a:spAutoFit/>
          </a:bodyPr>
          <a:lstStyle/>
          <a:p>
            <a:pPr algn="r" rtl="1"/>
            <a:r>
              <a:rPr lang="ar-SA" sz="2800" b="1" u="sng" dirty="0">
                <a:solidFill>
                  <a:srgbClr val="FF0000"/>
                </a:solidFill>
              </a:rPr>
              <a:t>3-	هرم الطاقة </a:t>
            </a:r>
          </a:p>
          <a:p>
            <a:pPr algn="r" rtl="1"/>
            <a:r>
              <a:rPr lang="ar-SA" b="1" dirty="0" smtClean="0">
                <a:solidFill>
                  <a:srgbClr val="7030A0"/>
                </a:solidFill>
              </a:rPr>
              <a:t>يختلف </a:t>
            </a:r>
            <a:r>
              <a:rPr lang="ar-SA" b="1" dirty="0">
                <a:solidFill>
                  <a:srgbClr val="7030A0"/>
                </a:solidFill>
              </a:rPr>
              <a:t>هرم الطاقة عن الهرم العددي او الكتلوي حيث انه لا يعبر عن حجم او وزن او عدد الكائنات في النظام البيئي بينما يعبر عن مخزون الطاقة او معدلات مرور الطاقة بالسلسلة الغذائية وحين تأخذ جميع مصادر الطاقة ومساراتها ضمن السلسلة الغذائية يكون الهرم دائما بوضع صحيح .</a:t>
            </a:r>
          </a:p>
          <a:p>
            <a:pPr algn="r" rtl="1"/>
            <a:endParaRPr lang="ar-SA" b="1" dirty="0">
              <a:solidFill>
                <a:srgbClr val="7030A0"/>
              </a:solidFill>
            </a:endParaRPr>
          </a:p>
          <a:p>
            <a:pPr algn="r" rtl="1"/>
            <a:r>
              <a:rPr lang="ar-SA" b="1" dirty="0">
                <a:solidFill>
                  <a:srgbClr val="7030A0"/>
                </a:solidFill>
              </a:rPr>
              <a:t>    </a:t>
            </a:r>
            <a:r>
              <a:rPr lang="ar-SA" b="1" dirty="0" smtClean="0">
                <a:solidFill>
                  <a:srgbClr val="7030A0"/>
                </a:solidFill>
              </a:rPr>
              <a:t> </a:t>
            </a:r>
            <a:r>
              <a:rPr lang="ar-SA" sz="3200" i="1" u="sng" dirty="0">
                <a:solidFill>
                  <a:srgbClr val="FF0066"/>
                </a:solidFill>
              </a:rPr>
              <a:t>مميزات هرم الطاقة </a:t>
            </a:r>
            <a:endParaRPr lang="ar-SA" i="1" u="sng" dirty="0">
              <a:solidFill>
                <a:srgbClr val="FF0066"/>
              </a:solidFill>
            </a:endParaRPr>
          </a:p>
          <a:p>
            <a:pPr algn="r" rtl="1"/>
            <a:r>
              <a:rPr lang="ar-IQ" b="1" dirty="0" smtClean="0">
                <a:solidFill>
                  <a:srgbClr val="7030A0"/>
                </a:solidFill>
              </a:rPr>
              <a:t>1-يمتاز</a:t>
            </a:r>
            <a:r>
              <a:rPr lang="ar-SA" b="1" dirty="0" smtClean="0">
                <a:solidFill>
                  <a:srgbClr val="7030A0"/>
                </a:solidFill>
              </a:rPr>
              <a:t>الهرم </a:t>
            </a:r>
            <a:r>
              <a:rPr lang="ar-SA" b="1" dirty="0">
                <a:solidFill>
                  <a:srgbClr val="7030A0"/>
                </a:solidFill>
              </a:rPr>
              <a:t>بقاعدة عريضة تعقبها مستويات ذات قيم أوطأ بقليل مما يعطي الهرم تدرج صحيح او طبيعي .</a:t>
            </a:r>
          </a:p>
          <a:p>
            <a:pPr algn="r" rtl="1"/>
            <a:r>
              <a:rPr lang="ar-IQ" b="1" dirty="0" smtClean="0">
                <a:solidFill>
                  <a:srgbClr val="FF0066"/>
                </a:solidFill>
              </a:rPr>
              <a:t>2-</a:t>
            </a:r>
            <a:r>
              <a:rPr lang="ar-SA" b="1" dirty="0" smtClean="0">
                <a:solidFill>
                  <a:srgbClr val="FF0066"/>
                </a:solidFill>
              </a:rPr>
              <a:t>الطاقة </a:t>
            </a:r>
            <a:r>
              <a:rPr lang="ar-SA" b="1" dirty="0">
                <a:solidFill>
                  <a:srgbClr val="FF0066"/>
                </a:solidFill>
              </a:rPr>
              <a:t>المصروفة لأغراض التنفس تكون غير محسوبة في هذه </a:t>
            </a:r>
            <a:r>
              <a:rPr lang="ar-SA" b="1" dirty="0" smtClean="0">
                <a:solidFill>
                  <a:srgbClr val="FF0066"/>
                </a:solidFill>
              </a:rPr>
              <a:t>الأهرامات</a:t>
            </a:r>
            <a:endParaRPr lang="ar-IQ" b="1" dirty="0" smtClean="0">
              <a:solidFill>
                <a:srgbClr val="FF0066"/>
              </a:solidFill>
            </a:endParaRPr>
          </a:p>
          <a:p>
            <a:pPr algn="r" rtl="1"/>
            <a:r>
              <a:rPr lang="ar-SA" b="1" dirty="0" smtClean="0">
                <a:solidFill>
                  <a:srgbClr val="7030A0"/>
                </a:solidFill>
              </a:rPr>
              <a:t> </a:t>
            </a:r>
            <a:r>
              <a:rPr lang="ar-SA" b="1" dirty="0" smtClean="0">
                <a:solidFill>
                  <a:srgbClr val="FF0066"/>
                </a:solidFill>
              </a:rPr>
              <a:t>3-</a:t>
            </a:r>
            <a:r>
              <a:rPr lang="ar-IQ" b="1" dirty="0" smtClean="0">
                <a:solidFill>
                  <a:srgbClr val="FF0066"/>
                </a:solidFill>
              </a:rPr>
              <a:t> </a:t>
            </a:r>
            <a:r>
              <a:rPr lang="ar-SA" b="1" dirty="0" smtClean="0">
                <a:solidFill>
                  <a:srgbClr val="FF0066"/>
                </a:solidFill>
              </a:rPr>
              <a:t>أحيانا </a:t>
            </a:r>
            <a:r>
              <a:rPr lang="ar-SA" b="1" dirty="0">
                <a:solidFill>
                  <a:srgbClr val="FF0066"/>
                </a:solidFill>
              </a:rPr>
              <a:t>تضاف للهرم قاعدة هي الطاقة الشمسية التي تستهلكها </a:t>
            </a:r>
            <a:r>
              <a:rPr lang="ar-SA" b="1" dirty="0" smtClean="0">
                <a:solidFill>
                  <a:srgbClr val="FF0066"/>
                </a:solidFill>
              </a:rPr>
              <a:t>النباتات</a:t>
            </a:r>
            <a:endParaRPr lang="ar-SA" b="1" dirty="0">
              <a:solidFill>
                <a:srgbClr val="FF0066"/>
              </a:solidFill>
            </a:endParaRPr>
          </a:p>
          <a:p>
            <a:pPr algn="r" rtl="1"/>
            <a:r>
              <a:rPr lang="ar-SA" b="1" dirty="0" smtClean="0">
                <a:solidFill>
                  <a:srgbClr val="00CC00"/>
                </a:solidFill>
              </a:rPr>
              <a:t>4-وحدات </a:t>
            </a:r>
            <a:r>
              <a:rPr lang="ar-SA" b="1" dirty="0">
                <a:solidFill>
                  <a:srgbClr val="00CC00"/>
                </a:solidFill>
              </a:rPr>
              <a:t>هرم الطاقة هي :- سعره \م2 \سنة او كيلو سعره \م2 \سنة أو كيلو جول \م2\سن</a:t>
            </a:r>
            <a:r>
              <a:rPr lang="ar-SA" b="1" dirty="0">
                <a:solidFill>
                  <a:srgbClr val="7030A0"/>
                </a:solidFill>
              </a:rPr>
              <a:t>ة </a:t>
            </a:r>
          </a:p>
          <a:p>
            <a:pPr algn="r" rtl="1"/>
            <a:endParaRPr lang="ar-SA" b="1" dirty="0">
              <a:solidFill>
                <a:srgbClr val="7030A0"/>
              </a:solidFill>
            </a:endParaRPr>
          </a:p>
        </p:txBody>
      </p:sp>
    </p:spTree>
    <p:extLst>
      <p:ext uri="{BB962C8B-B14F-4D97-AF65-F5344CB8AC3E}">
        <p14:creationId xmlns:p14="http://schemas.microsoft.com/office/powerpoint/2010/main" val="30981370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28600"/>
            <a:ext cx="9507069" cy="7224117"/>
          </a:xfrm>
          <a:prstGeom prst="rect">
            <a:avLst/>
          </a:prstGeom>
        </p:spPr>
      </p:pic>
      <p:sp>
        <p:nvSpPr>
          <p:cNvPr id="3" name="Rounded Rectangle 2"/>
          <p:cNvSpPr/>
          <p:nvPr/>
        </p:nvSpPr>
        <p:spPr>
          <a:xfrm>
            <a:off x="-1" y="0"/>
            <a:ext cx="9534131" cy="1447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b="1" dirty="0" smtClean="0">
                <a:solidFill>
                  <a:schemeClr val="bg1"/>
                </a:solidFill>
                <a:latin typeface="Comic Sans MS" pitchFamily="66" charset="0"/>
              </a:rPr>
              <a:t>The Energy Pyramid</a:t>
            </a:r>
            <a:endParaRPr lang="en-US" sz="6000" b="1" dirty="0">
              <a:solidFill>
                <a:schemeClr val="bg1"/>
              </a:solidFill>
              <a:latin typeface="Comic Sans MS" pitchFamily="66" charset="0"/>
            </a:endParaRPr>
          </a:p>
        </p:txBody>
      </p:sp>
    </p:spTree>
    <p:extLst>
      <p:ext uri="{BB962C8B-B14F-4D97-AF65-F5344CB8AC3E}">
        <p14:creationId xmlns:p14="http://schemas.microsoft.com/office/powerpoint/2010/main" val="128465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r" eaLnBrk="1" fontAlgn="auto" hangingPunct="1">
              <a:spcAft>
                <a:spcPts val="0"/>
              </a:spcAft>
              <a:defRPr/>
            </a:pPr>
            <a:r>
              <a:rPr lang="ar-SA" b="1" dirty="0">
                <a:solidFill>
                  <a:schemeClr val="tx1"/>
                </a:solidFill>
              </a:rPr>
              <a:t>كميات الطاقة المنتقلة</a:t>
            </a:r>
            <a:endParaRPr lang="en-US" b="1" dirty="0">
              <a:solidFill>
                <a:schemeClr val="tx1"/>
              </a:solidFill>
            </a:endParaRPr>
          </a:p>
        </p:txBody>
      </p:sp>
      <p:sp>
        <p:nvSpPr>
          <p:cNvPr id="9219" name="Rectangle 3"/>
          <p:cNvSpPr>
            <a:spLocks noGrp="1" noChangeArrowheads="1"/>
          </p:cNvSpPr>
          <p:nvPr>
            <p:ph sz="quarter" idx="1"/>
          </p:nvPr>
        </p:nvSpPr>
        <p:spPr>
          <a:xfrm>
            <a:off x="457200" y="1600200"/>
            <a:ext cx="7931150" cy="4873625"/>
          </a:xfrm>
        </p:spPr>
        <p:txBody>
          <a:bodyPr/>
          <a:lstStyle/>
          <a:p>
            <a:pPr algn="just">
              <a:spcBef>
                <a:spcPct val="50000"/>
              </a:spcBef>
              <a:buFontTx/>
              <a:buChar char="•"/>
              <a:defRPr/>
            </a:pPr>
            <a:r>
              <a:rPr lang="ar-SA" dirty="0" smtClean="0"/>
              <a:t> يتم إدخال ما يقارب 10</a:t>
            </a:r>
            <a:r>
              <a:rPr lang="en-US" dirty="0" smtClean="0">
                <a:cs typeface="Times New Roman" pitchFamily="18" charset="0"/>
              </a:rPr>
              <a:t>%</a:t>
            </a:r>
            <a:r>
              <a:rPr lang="ar-SA" dirty="0" smtClean="0"/>
              <a:t> من الطاقة الإجمالية المستهلكة من قبل أحد المستويات الغذائية إلى الكائنات المنتمية إلى المستوى الغذائي الذي يليه.</a:t>
            </a:r>
          </a:p>
          <a:p>
            <a:pPr algn="just">
              <a:spcBef>
                <a:spcPct val="50000"/>
              </a:spcBef>
              <a:buFontTx/>
              <a:buChar char="•"/>
              <a:defRPr/>
            </a:pPr>
            <a:r>
              <a:rPr lang="ar-SA" dirty="0" smtClean="0"/>
              <a:t>لماذا تنخفض النسبة المئوية للطاقة كلما انتقلت من مستوى غذائي إلى آخر؟</a:t>
            </a:r>
          </a:p>
          <a:p>
            <a:pPr marL="0" indent="0" algn="just">
              <a:spcBef>
                <a:spcPct val="50000"/>
              </a:spcBef>
              <a:buFont typeface="Wingdings" pitchFamily="2" charset="2"/>
              <a:buNone/>
              <a:defRPr/>
            </a:pPr>
            <a:r>
              <a:rPr lang="ar-SA" dirty="0" smtClean="0"/>
              <a:t>1. بعض الكائنات الحية لا تتيح الفرص للكائنات المستهلكة أن تأكلها.</a:t>
            </a:r>
          </a:p>
          <a:p>
            <a:pPr marL="0" indent="0" algn="just">
              <a:spcBef>
                <a:spcPct val="50000"/>
              </a:spcBef>
              <a:buFont typeface="Wingdings" pitchFamily="2" charset="2"/>
              <a:buNone/>
              <a:defRPr/>
            </a:pPr>
            <a:r>
              <a:rPr lang="ar-SA" dirty="0" smtClean="0"/>
              <a:t>2. أجزاء من بعض الكائنات الحية لا يستطيع الكائن المستهلك تفكيكها والاستفادة منها كالشعر والحوافر.</a:t>
            </a:r>
          </a:p>
          <a:p>
            <a:pPr marL="0" indent="0" algn="just">
              <a:spcBef>
                <a:spcPct val="50000"/>
              </a:spcBef>
              <a:buFont typeface="Wingdings" pitchFamily="2" charset="2"/>
              <a:buNone/>
              <a:defRPr/>
            </a:pPr>
            <a:r>
              <a:rPr lang="ar-SA" dirty="0" smtClean="0"/>
              <a:t>3. فقدان الطاقة على صورة حرارة أثناء عمليات الأيض.</a:t>
            </a:r>
            <a:endParaRPr lang="en-US" dirty="0" smtClean="0">
              <a:cs typeface="Times New Roman" pitchFamily="18" charset="0"/>
            </a:endParaRPr>
          </a:p>
          <a:p>
            <a:pPr marL="0" indent="0" algn="just" eaLnBrk="1" hangingPunct="1">
              <a:buFont typeface="Wingdings" pitchFamily="2" charset="2"/>
              <a:buNone/>
              <a:defRPr/>
            </a:pPr>
            <a:endParaRPr lang="en-US" dirty="0" smtClean="0">
              <a:cs typeface="Times New Roman" pitchFamily="18" charset="0"/>
            </a:endParaRPr>
          </a:p>
        </p:txBody>
      </p:sp>
      <p:sp>
        <p:nvSpPr>
          <p:cNvPr id="28676" name="AutoShape 7" descr="data:image/png;base64,iVBORw0KGgoAAAANSUhEUgAAAOEAAADhCAMAAAAJbSJIAAAA21BMVEX///+g/6B3hosAAABoeX+l/6Wi/6Kk/6T8/Pxygodvf4Rpe4C7wsT3+PiWoaV9i5AqGyooFCiY8Zjw8fKmr7LHzM6HlJh8io/P09XW2tvm6OmMmJwSEhKTk5NYfFhBT0F5eXmzur2H0ocjGyOgqq3e4eJ0sHSEhIQnIycqISpKYUqZmZkfHh8ZGRmlpaWCyYJnmGcyMjItJi16u3o4OzhTc1NZWVkpKSlJSUlhjWGxsbGS5pJWiVZsrWwSHRIyUDIdLR0sRiw8Xzxhm2FNe00kOSRRgVFEbEQNFQ2EDqR4AAANAklEQVR4nO1dC3fauBIOjgDb8gPwA2yTECd2EhLIg6RNW9rdbrv39v7/X3RtHi0BjWUZKRDj75w9e04KWKOZ+eYhWTo6qlChQoUKFSpUqFChQoUK+wfLt3Y9BKHQJKxiSdv1MIRBd1Upherqux6KILiKNIfi7nooYqCp0hJqOQ1VWsWuByMAsq+uCKj68q4HxA2y39Nso6ti/EqHGKtdw9Z671tS3dOMLkqBzcCIlBUBlcgITDz7t66hee+RW3XP7qYSSEbYWwT5TT+0/F5oSOkMdO33JaWvuTPhtHjVBiEulWNtJqar+W890GLwQzNRiuFsDjcrHvqOkajcDPdeSN1JtKfYHvkfKTmNZyuJJp19Nlc/SvQQxfAHqHlpHCX6j/ZVkV6QaoDC/tTaQk6tICAbwW7RS7yP0+T7iSLNHpef4gfPRDjkV/lZIUbmPukxdhG2+RKEbmPkZnj0m0JPjIqzfLOftROz3wte1TAKxHQmrADh3ZdZvoskcQ7jScjdcegIE4IR+wCMxD4gG5aLTNFT7JvI3Vl7zsGsCpQdO7JpScE6Qowdtm/wgoEURjrvKaqiJP8xRvNYQQbbN7jAMpHBqAwHLWoLxKgT2cDmm1uqpyJWIvfR7/oQsXqvhtQ3TnGKPNH408ZQmK2uwIxuBRt12a1mtRWFmb9tdZHN/KXCMLDL5oKy7zn2q06U7XiMbTbZxW/FN8mjovyf1r15swmtdRPRvE3F0oCKWCe2IHQ3t7nonm3OG4ZhorLXHWHPCeetRjN/m81GbyGibuZMo3QnSNUU/W5JkZgmdqJUwUHO5kyITOHVhi7l4zQvbZ29brhB0cJ3jLQ5l4ubNSQJFjHRYA4B9VBBOOitjwWO+HovwEgJcwxeQ6ZQQ5XdHAJaSXkuaaRokpW1WZqEsE2PQZpYX3TpPmhFGLlQ4pmdefdchCOqjCESuL5qYBqLyuFW7ZW04RPSVGSLi4s2NQ46yrYtMs9ECi0vj6gTXRAazTysAKnbV3KOSu375GGDAvBQN9t+NIwiHiQgR7QGlNxFAioNS1UzZ1YPkMSrvxlLKMiMHLTBFIKZPW2xihiSVSoipGZOl4dMjk+bwcg2fQ2rfBcaemq2pWq8CdXJ7pQYRerFbCT1IOWR3NpT6XqYhZUMDhFUuWVXobKCLS77ALVuuqZpZnmFJQmqvm0kZQgQq2a63trdLnDI7rKog6nNUoR1UDSkwCLqy1JzqzzV/VPSQR/xVSRuMbOHVLAr96fY3CJPdVb2hwApdyKgyDafB4oYroytOOeYq70j4icsFYldxowRENtX+1qFY6O+2jwizmXig7k1aHnOl7vbk5OT27svjpebAz2yL77q+uCidb/1SkKCrmQpnw9a2snHl/F4dLHEaDx++XhCrJI30EMSgUriVxIWjRlUHebK8ePbT/3RxbDVngxuPpx+fvh8+uFmMGy3hhej/qfbHDZOrGn46PDIzfZDekF8pN99Gl8PW4+nl+edWrNeb6ZI/lfrnF+ePraG1+NPd9ThEUveVT8sTqbZXKpR17z8q/5o2L65nNabjUbtNRqNZn16edMejvpXtHUaUlLMh0tX9tptxsMYd7O/7J+Nr1vPl536unArYtY7l8+t6/EZRcYu3rRmicu+eHlhp+pmTqNTSjT5pH/dvrnPEG8p5P1N+7p/kpmYJPXg5gCkhRa36725ignstQuyadR5HLUG51T55jKeD1qjx0xT66Fg84+zfYDmdq82eCgE8nctu+A9608mT7nkm8v4NJn0z7J+MCLSdjq2cKukKkCAJSahMuNr8fNL+3SDWzJlbJy2X56zvBEMehZJvXnhg4oKspI1bTwZ3tcZ5EtRvx9Oxlk7T0FBIuY18xzfdbJs9K4/HHSajALWas3OYNi/yxoM4KmwHqjQMeDEsqLC/HU1brFZ6BKJpbbGV+DvyirUZ3AL5zQONGthRo/kbNR+YLXQJeoP7dFZxnCACg4cJxUuIk+aheFyJRHwsqiAiYiXWSKaAO/JRddqQPuOYH6+2krAuYigoXrwgIpxTQjwpQW5Z0Iy4+0EnIk4BunGBSJGXHD/okku649sMFJo/VZhH/wt4kOrDwWNGGrqKYWqfB/4OZBhj+Lx8HRbARMRTydjyOgg1rQLmakGeFsIJqTPk0GRKLGOxmDyDDyhB5ijV6ih6QI7swiF1BxnL8MOFwk7w5cz4BlAQ+wIpgYYOlDfgtPl9Nv37JkMCc37dh+IcJBhGYg96HtAGDUAPpMfJxyccI7EFR+hUEyed6dAgQE4r46BBPhkNOFhonM0JqMT8mMCMtdAtJiFLtndHIBn/H7riaOET60+mR17gGlJlJbKJnTAHCCDP7se8LLRFPXB9Rl5XAA9GMzZN0Ao0AP8fvucnwoTJZ63ASUCUwxREAyNnLhA/HN1fcNThYkSb67J+SnAKTFzRDTIdQXAP1a/dc9ThYkS71t9ImkDnCIzv7AAEI1J/vPd6JmvChMlPo/IGTiw0sRKNcCU6ED98ml4yVeFiRIvh5+Iz4rIjggYHQifnAACbhiPWx3OAtZqndaYSAWAI2qMyXePHPaAkvE2J8806nPk0nfCNbekhwHFIDBiEMCMGIj46XxGWu98+/X9+Pj4r1/fOjkmBDRTsgP5jGRqk1siZHdOmHRKH3Dj6/Ef/LdGn5IpwKZkErQY8zaDWDoB/KONHqk6aXS+H7/ClFqH1B9HRLUAnMK4a6lLpGSAf04uTqnDbfx1vIYpTYvN0wti+h2SPchkCxcqsYIAqPQj3Q3rf8/F+vp0fv9zoU3qpFwOP5IeB5BpoLIICOTdwG+/tGg5aeNpJtOvWr2Rrv3+nEtLMe3GeeuF9Dhgng3MEhB1stuS7cMat2nRsD5T26+lSPVvMxFp3+q0x8SNJmRfsZnKfAv6EdITvfGQMtTG+ZpZzo32G817h2OSzQCsGUIrgUQAmXpELMKc0YAy1ObPNats3Kd/+EEx0+ZgRLJHnfzKAFANsUkYEDtdX0a0jKb+IxVo1VkbM6XSvnYz+kJ6oEKkQTYJAWd2ibH27uIDbah/rbtd/X85HLH+4YJYXpD3z7A1o5gkvKWGw/pMY6t8O3dESiaUBERiZspHQmIaSw6qJxefc0m4qui53dIk/EwO+eR0pMckIZCom8SfPrl4EKTDB7KE5GGwFReQhFvpkNkPWXXIIiFvP/x7nUtrM5lpQUaoH/Ll0q/EePgP7WsCuTQmSwjEwwtaPJwLtJrTzIjmJ031AuMh55xmEeD//Z2XPuWqn0TmNIx56YQi4CJtS+y02ZjtRjzOk7QJzUt51xbLAvj7t2mtc//jOFdpIbS24F0f1hrT9RL/+Ilq2iLrQ+41fq25LuITvbUjssbn36epNTo/VuT7z5TeTxTbp+Hea0tQn35ddGj+zbV5WGyvjX+/tDZredem02knZ9NbbL9URM+bEYJ73uC6BVHwvOsWTBC8bsG69kSPiMxIoiHL2hMw+SDKv35Y/jXgA1jHL/9ejPLvp4H2RAWl2RNV/n1tB7A3sfz7S8u/R7j8+7wPYK8++/sW/jt736L878wcwHtP5X93rfzvHx7AO6QZ7wFnHP0l7D1g8KHF3wN+83e5J2/9LvcBvI9f9EwF/92cqXAA52IszzYhkNgenG0ScjjbpPzn02x5xlA/5xlD/Z2dMcTlnKhW5jlRrd2eE7X9WV9WjrO+qBsMxJ31JfC8tgnX89o2nTQnuJ+5tzx0b/Ruztx79+cmlv/sywM4v7T8Z9AewDnC5T8LOkXZz/NeoNRnsi9+kHbM/Xs/V/8A7kY4gPstyn9HSRqdKC0fK6DfgkOHo+zqnpkDuCso331PaMv7ntAu73s6gDu7DuDetb24O0/09YBlv/+Q6Q5LY36H5ZJ4Mu6wNPboDstd30P6BgIewF2yR+W/D/joAO50PoB7uQ/gbvXEakxsMPo9HPEpkA1sCqgHqTCQwphjZ2VtGYgV5lcNOMHBmHE/WXbmDSDEmHPTKT8sF5lb7PTIBd9E7i4sdIkQsaqR9QG44L5DbvBdJIljOU9CrmgjoUPD1L5KQVgBrSX1RtAjhGz+GbFuIxS9SaKdA+l12pxl1O2tLvjmD89MKIefrVoJwWzZtOOPXlIJRnxYwU/M3hS37FocXoCQSwvn1PUw2XERCvZNf0v4UVLYRlk7TyXgjrMl4kR9mJMpiIGeakCxySrQF2vmKtCL8GwltYJ94U8QfmimrTNnUxFuxl4730mbc2a4z+pbga+5sy6MFq96pbayP2TVUOVYm3VyXO2diDeH7tldPBeztyCXV52o2V8svzcXDnfzN9z2CbqnzRuGCJuBEb3qREVGYM76bahraO9Sut+QEz3ZRlfFa91ErHYNO9HvW/UHxUNe6wiXR7I/2PTDsgHi0hIhKx6WA7Scpgyg5qUlAMe9dhUqVKhQoUKFChUqVKhQgSP+DzGJWvy3B+HHAAAAAElFTkSuQmCC"/>
          <p:cNvSpPr>
            <a:spLocks noChangeAspect="1" noChangeArrowheads="1"/>
          </p:cNvSpPr>
          <p:nvPr/>
        </p:nvSpPr>
        <p:spPr bwMode="auto">
          <a:xfrm>
            <a:off x="8923338"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fontAlgn="base">
              <a:spcBef>
                <a:spcPct val="0"/>
              </a:spcBef>
              <a:spcAft>
                <a:spcPct val="0"/>
              </a:spcAft>
            </a:pPr>
            <a:endParaRPr lang="ar-IQ" smtClean="0">
              <a:solidFill>
                <a:prstClr val="black"/>
              </a:solidFill>
              <a:latin typeface="Arial" pitchFamily="34" charset="0"/>
              <a:cs typeface="Arial" pitchFamily="34" charset="0"/>
            </a:endParaRPr>
          </a:p>
        </p:txBody>
      </p:sp>
      <p:sp>
        <p:nvSpPr>
          <p:cNvPr id="28677" name="AutoShape 9" descr="data:image/png;base64,iVBORw0KGgoAAAANSUhEUgAAAOEAAADhCAMAAAAJbSJIAAAA21BMVEX///+g/6B3hosAAABoeX+l/6Wi/6Kk/6T8/Pxygodvf4Rpe4C7wsT3+PiWoaV9i5AqGyooFCiY8Zjw8fKmr7LHzM6HlJh8io/P09XW2tvm6OmMmJwSEhKTk5NYfFhBT0F5eXmzur2H0ocjGyOgqq3e4eJ0sHSEhIQnIycqISpKYUqZmZkfHh8ZGRmlpaWCyYJnmGcyMjItJi16u3o4OzhTc1NZWVkpKSlJSUlhjWGxsbGS5pJWiVZsrWwSHRIyUDIdLR0sRiw8Xzxhm2FNe00kOSRRgVFEbEQNFQ2EDqR4AAANAklEQVR4nO1dC3fauBIOjgDb8gPwA2yTECd2EhLIg6RNW9rdbrv39v7/X3RtHi0BjWUZKRDj75w9e04KWKOZ+eYhWTo6qlChQoUKFSpUqFChQoUK+wfLt3Y9BKHQJKxiSdv1MIRBd1Upherqux6KILiKNIfi7nooYqCp0hJqOQ1VWsWuByMAsq+uCKj68q4HxA2y39Nso6ti/EqHGKtdw9Z671tS3dOMLkqBzcCIlBUBlcgITDz7t66hee+RW3XP7qYSSEbYWwT5TT+0/F5oSOkMdO33JaWvuTPhtHjVBiEulWNtJqar+W890GLwQzNRiuFsDjcrHvqOkajcDPdeSN1JtKfYHvkfKTmNZyuJJp19Nlc/SvQQxfAHqHlpHCX6j/ZVkV6QaoDC/tTaQk6tICAbwW7RS7yP0+T7iSLNHpef4gfPRDjkV/lZIUbmPukxdhG2+RKEbmPkZnj0m0JPjIqzfLOftROz3wte1TAKxHQmrADh3ZdZvoskcQ7jScjdcegIE4IR+wCMxD4gG5aLTNFT7JvI3Vl7zsGsCpQdO7JpScE6Qowdtm/wgoEURjrvKaqiJP8xRvNYQQbbN7jAMpHBqAwHLWoLxKgT2cDmm1uqpyJWIvfR7/oQsXqvhtQ3TnGKPNH408ZQmK2uwIxuBRt12a1mtRWFmb9tdZHN/KXCMLDL5oKy7zn2q06U7XiMbTbZxW/FN8mjovyf1r15swmtdRPRvE3F0oCKWCe2IHQ3t7nonm3OG4ZhorLXHWHPCeetRjN/m81GbyGibuZMo3QnSNUU/W5JkZgmdqJUwUHO5kyITOHVhi7l4zQvbZ29brhB0cJ3jLQ5l4ubNSQJFjHRYA4B9VBBOOitjwWO+HovwEgJcwxeQ6ZQQ5XdHAJaSXkuaaRokpW1WZqEsE2PQZpYX3TpPmhFGLlQ4pmdefdchCOqjCESuL5qYBqLyuFW7ZW04RPSVGSLi4s2NQ46yrYtMs9ECi0vj6gTXRAazTysAKnbV3KOSu375GGDAvBQN9t+NIwiHiQgR7QGlNxFAioNS1UzZ1YPkMSrvxlLKMiMHLTBFIKZPW2xihiSVSoipGZOl4dMjk+bwcg2fQ2rfBcaemq2pWq8CdXJ7pQYRerFbCT1IOWR3NpT6XqYhZUMDhFUuWVXobKCLS77ALVuuqZpZnmFJQmqvm0kZQgQq2a63trdLnDI7rKog6nNUoR1UDSkwCLqy1JzqzzV/VPSQR/xVSRuMbOHVLAr96fY3CJPdVb2hwApdyKgyDafB4oYroytOOeYq70j4icsFYldxowRENtX+1qFY6O+2jwizmXig7k1aHnOl7vbk5OT27svjpebAz2yL77q+uCidb/1SkKCrmQpnw9a2snHl/F4dLHEaDx++XhCrJI30EMSgUriVxIWjRlUHebK8ePbT/3RxbDVngxuPpx+fvh8+uFmMGy3hhej/qfbHDZOrGn46PDIzfZDekF8pN99Gl8PW4+nl+edWrNeb6ZI/lfrnF+ePraG1+NPd9ThEUveVT8sTqbZXKpR17z8q/5o2L65nNabjUbtNRqNZn16edMejvpXtHUaUlLMh0tX9tptxsMYd7O/7J+Nr1vPl536unArYtY7l8+t6/EZRcYu3rRmicu+eHlhp+pmTqNTSjT5pH/dvrnPEG8p5P1N+7p/kpmYJPXg5gCkhRa36725ignstQuyadR5HLUG51T55jKeD1qjx0xT66Fg84+zfYDmdq82eCgE8nctu+A9608mT7nkm8v4NJn0z7J+MCLSdjq2cKukKkCAJSahMuNr8fNL+3SDWzJlbJy2X56zvBEMehZJvXnhg4oKspI1bTwZ3tcZ5EtRvx9Oxlk7T0FBIuY18xzfdbJs9K4/HHSajALWas3OYNi/yxoM4KmwHqjQMeDEsqLC/HU1brFZ6BKJpbbGV+DvyirUZ3AL5zQONGthRo/kbNR+YLXQJeoP7dFZxnCACg4cJxUuIk+aheFyJRHwsqiAiYiXWSKaAO/JRddqQPuOYH6+2krAuYigoXrwgIpxTQjwpQW5Z0Iy4+0EnIk4BunGBSJGXHD/okku649sMFJo/VZhH/wt4kOrDwWNGGrqKYWqfB/4OZBhj+Lx8HRbARMRTydjyOgg1rQLmakGeFsIJqTPk0GRKLGOxmDyDDyhB5ijV6ih6QI7swiF1BxnL8MOFwk7w5cz4BlAQ+wIpgYYOlDfgtPl9Nv37JkMCc37dh+IcJBhGYg96HtAGDUAPpMfJxyccI7EFR+hUEyed6dAgQE4r46BBPhkNOFhonM0JqMT8mMCMtdAtJiFLtndHIBn/H7riaOET60+mR17gGlJlJbKJnTAHCCDP7se8LLRFPXB9Rl5XAA9GMzZN0Ao0AP8fvucnwoTJZ63ASUCUwxREAyNnLhA/HN1fcNThYkSb67J+SnAKTFzRDTIdQXAP1a/dc9ThYkS71t9ImkDnCIzv7AAEI1J/vPd6JmvChMlPo/IGTiw0sRKNcCU6ED98ml4yVeFiRIvh5+Iz4rIjggYHQifnAACbhiPWx3OAtZqndaYSAWAI2qMyXePHPaAkvE2J8806nPk0nfCNbekhwHFIDBiEMCMGIj46XxGWu98+/X9+Pj4r1/fOjkmBDRTsgP5jGRqk1siZHdOmHRKH3Dj6/Ef/LdGn5IpwKZkErQY8zaDWDoB/KONHqk6aXS+H7/ClFqH1B9HRLUAnMK4a6lLpGSAf04uTqnDbfx1vIYpTYvN0wti+h2SPchkCxcqsYIAqPQj3Q3rf8/F+vp0fv9zoU3qpFwOP5IeB5BpoLIICOTdwG+/tGg5aeNpJtOvWr2Rrv3+nEtLMe3GeeuF9Dhgng3MEhB1stuS7cMat2nRsD5T26+lSPVvMxFp3+q0x8SNJmRfsZnKfAv6EdITvfGQMtTG+ZpZzo32G817h2OSzQCsGUIrgUQAmXpELMKc0YAy1ObPNats3Kd/+EEx0+ZgRLJHnfzKAFANsUkYEDtdX0a0jKb+IxVo1VkbM6XSvnYz+kJ6oEKkQTYJAWd2ibH27uIDbah/rbtd/X85HLH+4YJYXpD3z7A1o5gkvKWGw/pMY6t8O3dESiaUBERiZspHQmIaSw6qJxefc0m4qui53dIk/EwO+eR0pMckIZCom8SfPrl4EKTDB7KE5GGwFReQhFvpkNkPWXXIIiFvP/x7nUtrM5lpQUaoH/Ll0q/EePgP7WsCuTQmSwjEwwtaPJwLtJrTzIjmJ031AuMh55xmEeD//Z2XPuWqn0TmNIx56YQi4CJtS+y02ZjtRjzOk7QJzUt51xbLAvj7t2mtc//jOFdpIbS24F0f1hrT9RL/+Ilq2iLrQ+41fq25LuITvbUjssbn36epNTo/VuT7z5TeTxTbp+Hea0tQn35ddGj+zbV5WGyvjX+/tDZredem02knZ9NbbL9URM+bEYJ73uC6BVHwvOsWTBC8bsG69kSPiMxIoiHL2hMw+SDKv35Y/jXgA1jHL/9ejPLvp4H2RAWl2RNV/n1tB7A3sfz7S8u/R7j8+7wPYK8++/sW/jt736L878wcwHtP5X93rfzvHx7AO6QZ7wFnHP0l7D1g8KHF3wN+83e5J2/9LvcBvI9f9EwF/92cqXAA52IszzYhkNgenG0ScjjbpPzn02x5xlA/5xlD/Z2dMcTlnKhW5jlRrd2eE7X9WV9WjrO+qBsMxJ31JfC8tgnX89o2nTQnuJ+5tzx0b/Ruztx79+cmlv/sywM4v7T8Z9AewDnC5T8LOkXZz/NeoNRnsi9+kHbM/Xs/V/8A7kY4gPstyn9HSRqdKC0fK6DfgkOHo+zqnpkDuCso331PaMv7ntAu73s6gDu7DuDetb24O0/09YBlv/+Q6Q5LY36H5ZJ4Mu6wNPboDstd30P6BgIewF2yR+W/D/joAO50PoB7uQ/gbvXEakxsMPo9HPEpkA1sCqgHqTCQwphjZ2VtGYgV5lcNOMHBmHE/WXbmDSDEmHPTKT8sF5lb7PTIBd9E7i4sdIkQsaqR9QG44L5DbvBdJIljOU9CrmgjoUPD1L5KQVgBrSX1RtAjhGz+GbFuIxS9SaKdA+l12pxl1O2tLvjmD89MKIefrVoJwWzZtOOPXlIJRnxYwU/M3hS37FocXoCQSwvn1PUw2XERCvZNf0v4UVLYRlk7TyXgjrMl4kR9mJMpiIGeakCxySrQF2vmKtCL8GwltYJ94U8QfmimrTNnUxFuxl4730mbc2a4z+pbga+5sy6MFq96pbayP2TVUOVYm3VyXO2diDeH7tldPBeztyCXV52o2V8svzcXDnfzN9z2CbqnzRuGCJuBEb3qREVGYM76bahraO9Sut+QEz3ZRlfFa91ErHYNO9HvW/UHxUNe6wiXR7I/2PTDsgHi0hIhKx6WA7Scpgyg5qUlAMe9dhUqVKhQoUKFChUqVKhQgSP+DzGJWvy3B+HHAAAAAElFTkSuQmCC"/>
          <p:cNvSpPr>
            <a:spLocks noChangeAspect="1" noChangeArrowheads="1"/>
          </p:cNvSpPr>
          <p:nvPr/>
        </p:nvSpPr>
        <p:spPr bwMode="auto">
          <a:xfrm>
            <a:off x="9075738"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fontAlgn="base">
              <a:spcBef>
                <a:spcPct val="0"/>
              </a:spcBef>
              <a:spcAft>
                <a:spcPct val="0"/>
              </a:spcAft>
            </a:pPr>
            <a:endParaRPr lang="ar-IQ" smtClean="0">
              <a:solidFill>
                <a:prstClr val="black"/>
              </a:solidFill>
              <a:latin typeface="Arial" pitchFamily="34" charset="0"/>
              <a:cs typeface="Arial" pitchFamily="34" charset="0"/>
            </a:endParaRPr>
          </a:p>
        </p:txBody>
      </p:sp>
      <p:sp>
        <p:nvSpPr>
          <p:cNvPr id="28678" name="AutoShape 11" descr="data:image/png;base64,iVBORw0KGgoAAAANSUhEUgAAAOEAAADhCAMAAAAJbSJIAAAA21BMVEX///+g/6B3hosAAABoeX+l/6Wi/6Kk/6T8/Pxygodvf4Rpe4C7wsT3+PiWoaV9i5AqGyooFCiY8Zjw8fKmr7LHzM6HlJh8io/P09XW2tvm6OmMmJwSEhKTk5NYfFhBT0F5eXmzur2H0ocjGyOgqq3e4eJ0sHSEhIQnIycqISpKYUqZmZkfHh8ZGRmlpaWCyYJnmGcyMjItJi16u3o4OzhTc1NZWVkpKSlJSUlhjWGxsbGS5pJWiVZsrWwSHRIyUDIdLR0sRiw8Xzxhm2FNe00kOSRRgVFEbEQNFQ2EDqR4AAANAklEQVR4nO1dC3fauBIOjgDb8gPwA2yTECd2EhLIg6RNW9rdbrv39v7/X3RtHi0BjWUZKRDj75w9e04KWKOZ+eYhWTo6qlChQoUKFSpUqFChQoUK+wfLt3Y9BKHQJKxiSdv1MIRBd1Upherqux6KILiKNIfi7nooYqCp0hJqOQ1VWsWuByMAsq+uCKj68q4HxA2y39Nso6ti/EqHGKtdw9Z671tS3dOMLkqBzcCIlBUBlcgITDz7t66hee+RW3XP7qYSSEbYWwT5TT+0/F5oSOkMdO33JaWvuTPhtHjVBiEulWNtJqar+W890GLwQzNRiuFsDjcrHvqOkajcDPdeSN1JtKfYHvkfKTmNZyuJJp19Nlc/SvQQxfAHqHlpHCX6j/ZVkV6QaoDC/tTaQk6tICAbwW7RS7yP0+T7iSLNHpef4gfPRDjkV/lZIUbmPukxdhG2+RKEbmPkZnj0m0JPjIqzfLOftROz3wte1TAKxHQmrADh3ZdZvoskcQ7jScjdcegIE4IR+wCMxD4gG5aLTNFT7JvI3Vl7zsGsCpQdO7JpScE6Qowdtm/wgoEURjrvKaqiJP8xRvNYQQbbN7jAMpHBqAwHLWoLxKgT2cDmm1uqpyJWIvfR7/oQsXqvhtQ3TnGKPNH408ZQmK2uwIxuBRt12a1mtRWFmb9tdZHN/KXCMLDL5oKy7zn2q06U7XiMbTbZxW/FN8mjovyf1r15swmtdRPRvE3F0oCKWCe2IHQ3t7nonm3OG4ZhorLXHWHPCeetRjN/m81GbyGibuZMo3QnSNUU/W5JkZgmdqJUwUHO5kyITOHVhi7l4zQvbZ29brhB0cJ3jLQ5l4ubNSQJFjHRYA4B9VBBOOitjwWO+HovwEgJcwxeQ6ZQQ5XdHAJaSXkuaaRokpW1WZqEsE2PQZpYX3TpPmhFGLlQ4pmdefdchCOqjCESuL5qYBqLyuFW7ZW04RPSVGSLi4s2NQ46yrYtMs9ECi0vj6gTXRAazTysAKnbV3KOSu375GGDAvBQN9t+NIwiHiQgR7QGlNxFAioNS1UzZ1YPkMSrvxlLKMiMHLTBFIKZPW2xihiSVSoipGZOl4dMjk+bwcg2fQ2rfBcaemq2pWq8CdXJ7pQYRerFbCT1IOWR3NpT6XqYhZUMDhFUuWVXobKCLS77ALVuuqZpZnmFJQmqvm0kZQgQq2a63trdLnDI7rKog6nNUoR1UDSkwCLqy1JzqzzV/VPSQR/xVSRuMbOHVLAr96fY3CJPdVb2hwApdyKgyDafB4oYroytOOeYq70j4icsFYldxowRENtX+1qFY6O+2jwizmXig7k1aHnOl7vbk5OT27svjpebAz2yL77q+uCidb/1SkKCrmQpnw9a2snHl/F4dLHEaDx++XhCrJI30EMSgUriVxIWjRlUHebK8ePbT/3RxbDVngxuPpx+fvh8+uFmMGy3hhej/qfbHDZOrGn46PDIzfZDekF8pN99Gl8PW4+nl+edWrNeb6ZI/lfrnF+ePraG1+NPd9ThEUveVT8sTqbZXKpR17z8q/5o2L65nNabjUbtNRqNZn16edMejvpXtHUaUlLMh0tX9tptxsMYd7O/7J+Nr1vPl536unArYtY7l8+t6/EZRcYu3rRmicu+eHlhp+pmTqNTSjT5pH/dvrnPEG8p5P1N+7p/kpmYJPXg5gCkhRa36725ignstQuyadR5HLUG51T55jKeD1qjx0xT66Fg84+zfYDmdq82eCgE8nctu+A9608mT7nkm8v4NJn0z7J+MCLSdjq2cKukKkCAJSahMuNr8fNL+3SDWzJlbJy2X56zvBEMehZJvXnhg4oKspI1bTwZ3tcZ5EtRvx9Oxlk7T0FBIuY18xzfdbJs9K4/HHSajALWas3OYNi/yxoM4KmwHqjQMeDEsqLC/HU1brFZ6BKJpbbGV+DvyirUZ3AL5zQONGthRo/kbNR+YLXQJeoP7dFZxnCACg4cJxUuIk+aheFyJRHwsqiAiYiXWSKaAO/JRddqQPuOYH6+2krAuYigoXrwgIpxTQjwpQW5Z0Iy4+0EnIk4BunGBSJGXHD/okku649sMFJo/VZhH/wt4kOrDwWNGGrqKYWqfB/4OZBhj+Lx8HRbARMRTydjyOgg1rQLmakGeFsIJqTPk0GRKLGOxmDyDDyhB5ijV6ih6QI7swiF1BxnL8MOFwk7w5cz4BlAQ+wIpgYYOlDfgtPl9Nv37JkMCc37dh+IcJBhGYg96HtAGDUAPpMfJxyccI7EFR+hUEyed6dAgQE4r46BBPhkNOFhonM0JqMT8mMCMtdAtJiFLtndHIBn/H7riaOET60+mR17gGlJlJbKJnTAHCCDP7se8LLRFPXB9Rl5XAA9GMzZN0Ao0AP8fvucnwoTJZ63ASUCUwxREAyNnLhA/HN1fcNThYkSb67J+SnAKTFzRDTIdQXAP1a/dc9ThYkS71t9ImkDnCIzv7AAEI1J/vPd6JmvChMlPo/IGTiw0sRKNcCU6ED98ml4yVeFiRIvh5+Iz4rIjggYHQifnAACbhiPWx3OAtZqndaYSAWAI2qMyXePHPaAkvE2J8806nPk0nfCNbekhwHFIDBiEMCMGIj46XxGWu98+/X9+Pj4r1/fOjkmBDRTsgP5jGRqk1siZHdOmHRKH3Dj6/Ef/LdGn5IpwKZkErQY8zaDWDoB/KONHqk6aXS+H7/ClFqH1B9HRLUAnMK4a6lLpGSAf04uTqnDbfx1vIYpTYvN0wti+h2SPchkCxcqsYIAqPQj3Q3rf8/F+vp0fv9zoU3qpFwOP5IeB5BpoLIICOTdwG+/tGg5aeNpJtOvWr2Rrv3+nEtLMe3GeeuF9Dhgng3MEhB1stuS7cMat2nRsD5T26+lSPVvMxFp3+q0x8SNJmRfsZnKfAv6EdITvfGQMtTG+ZpZzo32G817h2OSzQCsGUIrgUQAmXpELMKc0YAy1ObPNats3Kd/+EEx0+ZgRLJHnfzKAFANsUkYEDtdX0a0jKb+IxVo1VkbM6XSvnYz+kJ6oEKkQTYJAWd2ibH27uIDbah/rbtd/X85HLH+4YJYXpD3z7A1o5gkvKWGw/pMY6t8O3dESiaUBERiZspHQmIaSw6qJxefc0m4qui53dIk/EwO+eR0pMckIZCom8SfPrl4EKTDB7KE5GGwFReQhFvpkNkPWXXIIiFvP/x7nUtrM5lpQUaoH/Ll0q/EePgP7WsCuTQmSwjEwwtaPJwLtJrTzIjmJ031AuMh55xmEeD//Z2XPuWqn0TmNIx56YQi4CJtS+y02ZjtRjzOk7QJzUt51xbLAvj7t2mtc//jOFdpIbS24F0f1hrT9RL/+Ilq2iLrQ+41fq25LuITvbUjssbn36epNTo/VuT7z5TeTxTbp+Hea0tQn35ddGj+zbV5WGyvjX+/tDZredem02knZ9NbbL9URM+bEYJ73uC6BVHwvOsWTBC8bsG69kSPiMxIoiHL2hMw+SDKv35Y/jXgA1jHL/9ejPLvp4H2RAWl2RNV/n1tB7A3sfz7S8u/R7j8+7wPYK8++/sW/jt736L878wcwHtP5X93rfzvHx7AO6QZ7wFnHP0l7D1g8KHF3wN+83e5J2/9LvcBvI9f9EwF/92cqXAA52IszzYhkNgenG0ScjjbpPzn02x5xlA/5xlD/Z2dMcTlnKhW5jlRrd2eE7X9WV9WjrO+qBsMxJ31JfC8tgnX89o2nTQnuJ+5tzx0b/Ruztx79+cmlv/sywM4v7T8Z9AewDnC5T8LOkXZz/NeoNRnsi9+kHbM/Xs/V/8A7kY4gPstyn9HSRqdKC0fK6DfgkOHo+zqnpkDuCso331PaMv7ntAu73s6gDu7DuDetb24O0/09YBlv/+Q6Q5LY36H5ZJ4Mu6wNPboDstd30P6BgIewF2yR+W/D/joAO50PoB7uQ/gbvXEakxsMPo9HPEpkA1sCqgHqTCQwphjZ2VtGYgV5lcNOMHBmHE/WXbmDSDEmHPTKT8sF5lb7PTIBd9E7i4sdIkQsaqR9QG44L5DbvBdJIljOU9CrmgjoUPD1L5KQVgBrSX1RtAjhGz+GbFuIxS9SaKdA+l12pxl1O2tLvjmD89MKIefrVoJwWzZtOOPXlIJRnxYwU/M3hS37FocXoCQSwvn1PUw2XERCvZNf0v4UVLYRlk7TyXgjrMl4kR9mJMpiIGeakCxySrQF2vmKtCL8GwltYJ94U8QfmimrTNnUxFuxl4730mbc2a4z+pbga+5sy6MFq96pbayP2TVUOVYm3VyXO2diDeH7tldPBeztyCXV52o2V8svzcXDnfzN9z2CbqnzRuGCJuBEb3qREVGYM76bahraO9Sut+QEz3ZRlfFa91ErHYNO9HvW/UHxUNe6wiXR7I/2PTDsgHi0hIhKx6WA7Scpgyg5qUlAMe9dhUqVKhQoUKFChUqVKhQgSP+DzGJWvy3B+HHAAAAAElFTkSuQmCC"/>
          <p:cNvSpPr>
            <a:spLocks noChangeAspect="1" noChangeArrowheads="1"/>
          </p:cNvSpPr>
          <p:nvPr/>
        </p:nvSpPr>
        <p:spPr bwMode="auto">
          <a:xfrm>
            <a:off x="9228138"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fontAlgn="base">
              <a:spcBef>
                <a:spcPct val="0"/>
              </a:spcBef>
              <a:spcAft>
                <a:spcPct val="0"/>
              </a:spcAft>
            </a:pPr>
            <a:endParaRPr lang="ar-IQ" smtClean="0">
              <a:solidFill>
                <a:prstClr val="black"/>
              </a:solidFill>
              <a:latin typeface="Arial" pitchFamily="34" charset="0"/>
              <a:cs typeface="Arial" pitchFamily="34" charset="0"/>
            </a:endParaRPr>
          </a:p>
        </p:txBody>
      </p:sp>
      <p:sp>
        <p:nvSpPr>
          <p:cNvPr id="28679" name="AutoShape 13" descr="data:image/png;base64,iVBORw0KGgoAAAANSUhEUgAAAOEAAADhCAMAAAAJbSJIAAAA21BMVEX///+g/6B3hosAAABoeX+l/6Wi/6Kk/6T8/Pxygodvf4Rpe4C7wsT3+PiWoaV9i5AqGyooFCiY8Zjw8fKmr7LHzM6HlJh8io/P09XW2tvm6OmMmJwSEhKTk5NYfFhBT0F5eXmzur2H0ocjGyOgqq3e4eJ0sHSEhIQnIycqISpKYUqZmZkfHh8ZGRmlpaWCyYJnmGcyMjItJi16u3o4OzhTc1NZWVkpKSlJSUlhjWGxsbGS5pJWiVZsrWwSHRIyUDIdLR0sRiw8Xzxhm2FNe00kOSRRgVFEbEQNFQ2EDqR4AAANAklEQVR4nO1dC3fauBIOjgDb8gPwA2yTECd2EhLIg6RNW9rdbrv39v7/X3RtHi0BjWUZKRDj75w9e04KWKOZ+eYhWTo6qlChQoUKFSpUqFChQoUK+wfLt3Y9BKHQJKxiSdv1MIRBd1Upherqux6KILiKNIfi7nooYqCp0hJqOQ1VWsWuByMAsq+uCKj68q4HxA2y39Nso6ti/EqHGKtdw9Z671tS3dOMLkqBzcCIlBUBlcgITDz7t66hee+RW3XP7qYSSEbYWwT5TT+0/F5oSOkMdO33JaWvuTPhtHjVBiEulWNtJqar+W890GLwQzNRiuFsDjcrHvqOkajcDPdeSN1JtKfYHvkfKTmNZyuJJp19Nlc/SvQQxfAHqHlpHCX6j/ZVkV6QaoDC/tTaQk6tICAbwW7RS7yP0+T7iSLNHpef4gfPRDjkV/lZIUbmPukxdhG2+RKEbmPkZnj0m0JPjIqzfLOftROz3wte1TAKxHQmrADh3ZdZvoskcQ7jScjdcegIE4IR+wCMxD4gG5aLTNFT7JvI3Vl7zsGsCpQdO7JpScE6Qowdtm/wgoEURjrvKaqiJP8xRvNYQQbbN7jAMpHBqAwHLWoLxKgT2cDmm1uqpyJWIvfR7/oQsXqvhtQ3TnGKPNH408ZQmK2uwIxuBRt12a1mtRWFmb9tdZHN/KXCMLDL5oKy7zn2q06U7XiMbTbZxW/FN8mjovyf1r15swmtdRPRvE3F0oCKWCe2IHQ3t7nonm3OG4ZhorLXHWHPCeetRjN/m81GbyGibuZMo3QnSNUU/W5JkZgmdqJUwUHO5kyITOHVhi7l4zQvbZ29brhB0cJ3jLQ5l4ubNSQJFjHRYA4B9VBBOOitjwWO+HovwEgJcwxeQ6ZQQ5XdHAJaSXkuaaRokpW1WZqEsE2PQZpYX3TpPmhFGLlQ4pmdefdchCOqjCESuL5qYBqLyuFW7ZW04RPSVGSLi4s2NQ46yrYtMs9ECi0vj6gTXRAazTysAKnbV3KOSu375GGDAvBQN9t+NIwiHiQgR7QGlNxFAioNS1UzZ1YPkMSrvxlLKMiMHLTBFIKZPW2xihiSVSoipGZOl4dMjk+bwcg2fQ2rfBcaemq2pWq8CdXJ7pQYRerFbCT1IOWR3NpT6XqYhZUMDhFUuWVXobKCLS77ALVuuqZpZnmFJQmqvm0kZQgQq2a63trdLnDI7rKog6nNUoR1UDSkwCLqy1JzqzzV/VPSQR/xVSRuMbOHVLAr96fY3CJPdVb2hwApdyKgyDafB4oYroytOOeYq70j4icsFYldxowRENtX+1qFY6O+2jwizmXig7k1aHnOl7vbk5OT27svjpebAz2yL77q+uCidb/1SkKCrmQpnw9a2snHl/F4dLHEaDx++XhCrJI30EMSgUriVxIWjRlUHebK8ePbT/3RxbDVngxuPpx+fvh8+uFmMGy3hhej/qfbHDZOrGn46PDIzfZDekF8pN99Gl8PW4+nl+edWrNeb6ZI/lfrnF+ePraG1+NPd9ThEUveVT8sTqbZXKpR17z8q/5o2L65nNabjUbtNRqNZn16edMejvpXtHUaUlLMh0tX9tptxsMYd7O/7J+Nr1vPl536unArYtY7l8+t6/EZRcYu3rRmicu+eHlhp+pmTqNTSjT5pH/dvrnPEG8p5P1N+7p/kpmYJPXg5gCkhRa36725ignstQuyadR5HLUG51T55jKeD1qjx0xT66Fg84+zfYDmdq82eCgE8nctu+A9608mT7nkm8v4NJn0z7J+MCLSdjq2cKukKkCAJSahMuNr8fNL+3SDWzJlbJy2X56zvBEMehZJvXnhg4oKspI1bTwZ3tcZ5EtRvx9Oxlk7T0FBIuY18xzfdbJs9K4/HHSajALWas3OYNi/yxoM4KmwHqjQMeDEsqLC/HU1brFZ6BKJpbbGV+DvyirUZ3AL5zQONGthRo/kbNR+YLXQJeoP7dFZxnCACg4cJxUuIk+aheFyJRHwsqiAiYiXWSKaAO/JRddqQPuOYH6+2krAuYigoXrwgIpxTQjwpQW5Z0Iy4+0EnIk4BunGBSJGXHD/okku649sMFJo/VZhH/wt4kOrDwWNGGrqKYWqfB/4OZBhj+Lx8HRbARMRTydjyOgg1rQLmakGeFsIJqTPk0GRKLGOxmDyDDyhB5ijV6ih6QI7swiF1BxnL8MOFwk7w5cz4BlAQ+wIpgYYOlDfgtPl9Nv37JkMCc37dh+IcJBhGYg96HtAGDUAPpMfJxyccI7EFR+hUEyed6dAgQE4r46BBPhkNOFhonM0JqMT8mMCMtdAtJiFLtndHIBn/H7riaOET60+mR17gGlJlJbKJnTAHCCDP7se8LLRFPXB9Rl5XAA9GMzZN0Ao0AP8fvucnwoTJZ63ASUCUwxREAyNnLhA/HN1fcNThYkSb67J+SnAKTFzRDTIdQXAP1a/dc9ThYkS71t9ImkDnCIzv7AAEI1J/vPd6JmvChMlPo/IGTiw0sRKNcCU6ED98ml4yVeFiRIvh5+Iz4rIjggYHQifnAACbhiPWx3OAtZqndaYSAWAI2qMyXePHPaAkvE2J8806nPk0nfCNbekhwHFIDBiEMCMGIj46XxGWu98+/X9+Pj4r1/fOjkmBDRTsgP5jGRqk1siZHdOmHRKH3Dj6/Ef/LdGn5IpwKZkErQY8zaDWDoB/KONHqk6aXS+H7/ClFqH1B9HRLUAnMK4a6lLpGSAf04uTqnDbfx1vIYpTYvN0wti+h2SPchkCxcqsYIAqPQj3Q3rf8/F+vp0fv9zoU3qpFwOP5IeB5BpoLIICOTdwG+/tGg5aeNpJtOvWr2Rrv3+nEtLMe3GeeuF9Dhgng3MEhB1stuS7cMat2nRsD5T26+lSPVvMxFp3+q0x8SNJmRfsZnKfAv6EdITvfGQMtTG+ZpZzo32G817h2OSzQCsGUIrgUQAmXpELMKc0YAy1ObPNats3Kd/+EEx0+ZgRLJHnfzKAFANsUkYEDtdX0a0jKb+IxVo1VkbM6XSvnYz+kJ6oEKkQTYJAWd2ibH27uIDbah/rbtd/X85HLH+4YJYXpD3z7A1o5gkvKWGw/pMY6t8O3dESiaUBERiZspHQmIaSw6qJxefc0m4qui53dIk/EwO+eR0pMckIZCom8SfPrl4EKTDB7KE5GGwFReQhFvpkNkPWXXIIiFvP/x7nUtrM5lpQUaoH/Ll0q/EePgP7WsCuTQmSwjEwwtaPJwLtJrTzIjmJ031AuMh55xmEeD//Z2XPuWqn0TmNIx56YQi4CJtS+y02ZjtRjzOk7QJzUt51xbLAvj7t2mtc//jOFdpIbS24F0f1hrT9RL/+Ilq2iLrQ+41fq25LuITvbUjssbn36epNTo/VuT7z5TeTxTbp+Hea0tQn35ddGj+zbV5WGyvjX+/tDZredem02knZ9NbbL9URM+bEYJ73uC6BVHwvOsWTBC8bsG69kSPiMxIoiHL2hMw+SDKv35Y/jXgA1jHL/9ejPLvp4H2RAWl2RNV/n1tB7A3sfz7S8u/R7j8+7wPYK8++/sW/jt736L878wcwHtP5X93rfzvHx7AO6QZ7wFnHP0l7D1g8KHF3wN+83e5J2/9LvcBvI9f9EwF/92cqXAA52IszzYhkNgenG0ScjjbpPzn02x5xlA/5xlD/Z2dMcTlnKhW5jlRrd2eE7X9WV9WjrO+qBsMxJ31JfC8tgnX89o2nTQnuJ+5tzx0b/Ruztx79+cmlv/sywM4v7T8Z9AewDnC5T8LOkXZz/NeoNRnsi9+kHbM/Xs/V/8A7kY4gPstyn9HSRqdKC0fK6DfgkOHo+zqnpkDuCso331PaMv7ntAu73s6gDu7DuDetb24O0/09YBlv/+Q6Q5LY36H5ZJ4Mu6wNPboDstd30P6BgIewF2yR+W/D/joAO50PoB7uQ/gbvXEakxsMPo9HPEpkA1sCqgHqTCQwphjZ2VtGYgV5lcNOMHBmHE/WXbmDSDEmHPTKT8sF5lb7PTIBd9E7i4sdIkQsaqR9QG44L5DbvBdJIljOU9CrmgjoUPD1L5KQVgBrSX1RtAjhGz+GbFuIxS9SaKdA+l12pxl1O2tLvjmD89MKIefrVoJwWzZtOOPXlIJRnxYwU/M3hS37FocXoCQSwvn1PUw2XERCvZNf0v4UVLYRlk7TyXgjrMl4kR9mJMpiIGeakCxySrQF2vmKtCL8GwltYJ94U8QfmimrTNnUxFuxl4730mbc2a4z+pbga+5sy6MFq96pbayP2TVUOVYm3VyXO2diDeH7tldPBeztyCXV52o2V8svzcXDnfzN9z2CbqnzRuGCJuBEb3qREVGYM76bahraO9Sut+QEz3ZRlfFa91ErHYNO9HvW/UHxUNe6wiXR7I/2PTDsgHi0hIhKx6WA7Scpgyg5qUlAMe9dhUqVKhQoUKFChUqVKhQgSP+DzGJWvy3B+HHAAAAAElFTkSuQmCC"/>
          <p:cNvSpPr>
            <a:spLocks noChangeAspect="1" noChangeArrowheads="1"/>
          </p:cNvSpPr>
          <p:nvPr/>
        </p:nvSpPr>
        <p:spPr bwMode="auto">
          <a:xfrm>
            <a:off x="9380538" y="3127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fontAlgn="base">
              <a:spcBef>
                <a:spcPct val="0"/>
              </a:spcBef>
              <a:spcAft>
                <a:spcPct val="0"/>
              </a:spcAft>
            </a:pPr>
            <a:endParaRPr lang="ar-IQ" smtClean="0">
              <a:solidFill>
                <a:prstClr val="black"/>
              </a:solidFill>
              <a:latin typeface="Arial" pitchFamily="34" charset="0"/>
              <a:cs typeface="Arial" pitchFamily="34" charset="0"/>
            </a:endParaRPr>
          </a:p>
        </p:txBody>
      </p:sp>
      <p:sp>
        <p:nvSpPr>
          <p:cNvPr id="28680" name="AutoShape 15" descr="data:image/png;base64,iVBORw0KGgoAAAANSUhEUgAAAOEAAADhCAMAAAAJbSJIAAAA21BMVEX///+g/6B3hosAAABoeX+l/6Wi/6Kk/6T8/Pxygodvf4Rpe4C7wsT3+PiWoaV9i5AqGyooFCiY8Zjw8fKmr7LHzM6HlJh8io/P09XW2tvm6OmMmJwSEhKTk5NYfFhBT0F5eXmzur2H0ocjGyOgqq3e4eJ0sHSEhIQnIycqISpKYUqZmZkfHh8ZGRmlpaWCyYJnmGcyMjItJi16u3o4OzhTc1NZWVkpKSlJSUlhjWGxsbGS5pJWiVZsrWwSHRIyUDIdLR0sRiw8Xzxhm2FNe00kOSRRgVFEbEQNFQ2EDqR4AAANAklEQVR4nO1dC3fauBIOjgDb8gPwA2yTECd2EhLIg6RNW9rdbrv39v7/X3RtHi0BjWUZKRDj75w9e04KWKOZ+eYhWTo6qlChQoUKFSpUqFChQoUK+wfLt3Y9BKHQJKxiSdv1MIRBd1Upherqux6KILiKNIfi7nooYqCp0hJqOQ1VWsWuByMAsq+uCKj68q4HxA2y39Nso6ti/EqHGKtdw9Z671tS3dOMLkqBzcCIlBUBlcgITDz7t66hee+RW3XP7qYSSEbYWwT5TT+0/F5oSOkMdO33JaWvuTPhtHjVBiEulWNtJqar+W890GLwQzNRiuFsDjcrHvqOkajcDPdeSN1JtKfYHvkfKTmNZyuJJp19Nlc/SvQQxfAHqHlpHCX6j/ZVkV6QaoDC/tTaQk6tICAbwW7RS7yP0+T7iSLNHpef4gfPRDjkV/lZIUbmPukxdhG2+RKEbmPkZnj0m0JPjIqzfLOftROz3wte1TAKxHQmrADh3ZdZvoskcQ7jScjdcegIE4IR+wCMxD4gG5aLTNFT7JvI3Vl7zsGsCpQdO7JpScE6Qowdtm/wgoEURjrvKaqiJP8xRvNYQQbbN7jAMpHBqAwHLWoLxKgT2cDmm1uqpyJWIvfR7/oQsXqvhtQ3TnGKPNH408ZQmK2uwIxuBRt12a1mtRWFmb9tdZHN/KXCMLDL5oKy7zn2q06U7XiMbTbZxW/FN8mjovyf1r15swmtdRPRvE3F0oCKWCe2IHQ3t7nonm3OG4ZhorLXHWHPCeetRjN/m81GbyGibuZMo3QnSNUU/W5JkZgmdqJUwUHO5kyITOHVhi7l4zQvbZ29brhB0cJ3jLQ5l4ubNSQJFjHRYA4B9VBBOOitjwWO+HovwEgJcwxeQ6ZQQ5XdHAJaSXkuaaRokpW1WZqEsE2PQZpYX3TpPmhFGLlQ4pmdefdchCOqjCESuL5qYBqLyuFW7ZW04RPSVGSLi4s2NQ46yrYtMs9ECi0vj6gTXRAazTysAKnbV3KOSu375GGDAvBQN9t+NIwiHiQgR7QGlNxFAioNS1UzZ1YPkMSrvxlLKMiMHLTBFIKZPW2xihiSVSoipGZOl4dMjk+bwcg2fQ2rfBcaemq2pWq8CdXJ7pQYRerFbCT1IOWR3NpT6XqYhZUMDhFUuWVXobKCLS77ALVuuqZpZnmFJQmqvm0kZQgQq2a63trdLnDI7rKog6nNUoR1UDSkwCLqy1JzqzzV/VPSQR/xVSRuMbOHVLAr96fY3CJPdVb2hwApdyKgyDafB4oYroytOOeYq70j4icsFYldxowRENtX+1qFY6O+2jwizmXig7k1aHnOl7vbk5OT27svjpebAz2yL77q+uCidb/1SkKCrmQpnw9a2snHl/F4dLHEaDx++XhCrJI30EMSgUriVxIWjRlUHebK8ePbT/3RxbDVngxuPpx+fvh8+uFmMGy3hhej/qfbHDZOrGn46PDIzfZDekF8pN99Gl8PW4+nl+edWrNeb6ZI/lfrnF+ePraG1+NPd9ThEUveVT8sTqbZXKpR17z8q/5o2L65nNabjUbtNRqNZn16edMejvpXtHUaUlLMh0tX9tptxsMYd7O/7J+Nr1vPl536unArYtY7l8+t6/EZRcYu3rRmicu+eHlhp+pmTqNTSjT5pH/dvrnPEG8p5P1N+7p/kpmYJPXg5gCkhRa36725ignstQuyadR5HLUG51T55jKeD1qjx0xT66Fg84+zfYDmdq82eCgE8nctu+A9608mT7nkm8v4NJn0z7J+MCLSdjq2cKukKkCAJSahMuNr8fNL+3SDWzJlbJy2X56zvBEMehZJvXnhg4oKspI1bTwZ3tcZ5EtRvx9Oxlk7T0FBIuY18xzfdbJs9K4/HHSajALWas3OYNi/yxoM4KmwHqjQMeDEsqLC/HU1brFZ6BKJpbbGV+DvyirUZ3AL5zQONGthRo/kbNR+YLXQJeoP7dFZxnCACg4cJxUuIk+aheFyJRHwsqiAiYiXWSKaAO/JRddqQPuOYH6+2krAuYigoXrwgIpxTQjwpQW5Z0Iy4+0EnIk4BunGBSJGXHD/okku649sMFJo/VZhH/wt4kOrDwWNGGrqKYWqfB/4OZBhj+Lx8HRbARMRTydjyOgg1rQLmakGeFsIJqTPk0GRKLGOxmDyDDyhB5ijV6ih6QI7swiF1BxnL8MOFwk7w5cz4BlAQ+wIpgYYOlDfgtPl9Nv37JkMCc37dh+IcJBhGYg96HtAGDUAPpMfJxyccI7EFR+hUEyed6dAgQE4r46BBPhkNOFhonM0JqMT8mMCMtdAtJiFLtndHIBn/H7riaOET60+mR17gGlJlJbKJnTAHCCDP7se8LLRFPXB9Rl5XAA9GMzZN0Ao0AP8fvucnwoTJZ63ASUCUwxREAyNnLhA/HN1fcNThYkSb67J+SnAKTFzRDTIdQXAP1a/dc9ThYkS71t9ImkDnCIzv7AAEI1J/vPd6JmvChMlPo/IGTiw0sRKNcCU6ED98ml4yVeFiRIvh5+Iz4rIjggYHQifnAACbhiPWx3OAtZqndaYSAWAI2qMyXePHPaAkvE2J8806nPk0nfCNbekhwHFIDBiEMCMGIj46XxGWu98+/X9+Pj4r1/fOjkmBDRTsgP5jGRqk1siZHdOmHRKH3Dj6/Ef/LdGn5IpwKZkErQY8zaDWDoB/KONHqk6aXS+H7/ClFqH1B9HRLUAnMK4a6lLpGSAf04uTqnDbfx1vIYpTYvN0wti+h2SPchkCxcqsYIAqPQj3Q3rf8/F+vp0fv9zoU3qpFwOP5IeB5BpoLIICOTdwG+/tGg5aeNpJtOvWr2Rrv3+nEtLMe3GeeuF9Dhgng3MEhB1stuS7cMat2nRsD5T26+lSPVvMxFp3+q0x8SNJmRfsZnKfAv6EdITvfGQMtTG+ZpZzo32G817h2OSzQCsGUIrgUQAmXpELMKc0YAy1ObPNats3Kd/+EEx0+ZgRLJHnfzKAFANsUkYEDtdX0a0jKb+IxVo1VkbM6XSvnYz+kJ6oEKkQTYJAWd2ibH27uIDbah/rbtd/X85HLH+4YJYXpD3z7A1o5gkvKWGw/pMY6t8O3dESiaUBERiZspHQmIaSw6qJxefc0m4qui53dIk/EwO+eR0pMckIZCom8SfPrl4EKTDB7KE5GGwFReQhFvpkNkPWXXIIiFvP/x7nUtrM5lpQUaoH/Ll0q/EePgP7WsCuTQmSwjEwwtaPJwLtJrTzIjmJ031AuMh55xmEeD//Z2XPuWqn0TmNIx56YQi4CJtS+y02ZjtRjzOk7QJzUt51xbLAvj7t2mtc//jOFdpIbS24F0f1hrT9RL/+Ilq2iLrQ+41fq25LuITvbUjssbn36epNTo/VuT7z5TeTxTbp+Hea0tQn35ddGj+zbV5WGyvjX+/tDZredem02knZ9NbbL9URM+bEYJ73uC6BVHwvOsWTBC8bsG69kSPiMxIoiHL2hMw+SDKv35Y/jXgA1jHL/9ejPLvp4H2RAWl2RNV/n1tB7A3sfz7S8u/R7j8+7wPYK8++/sW/jt736L878wcwHtP5X93rfzvHx7AO6QZ7wFnHP0l7D1g8KHF3wN+83e5J2/9LvcBvI9f9EwF/92cqXAA52IszzYhkNgenG0ScjjbpPzn02x5xlA/5xlD/Z2dMcTlnKhW5jlRrd2eE7X9WV9WjrO+qBsMxJ31JfC8tgnX89o2nTQnuJ+5tzx0b/Ruztx79+cmlv/sywM4v7T8Z9AewDnC5T8LOkXZz/NeoNRnsi9+kHbM/Xs/V/8A7kY4gPstyn9HSRqdKC0fK6DfgkOHo+zqnpkDuCso331PaMv7ntAu73s6gDu7DuDetb24O0/09YBlv/+Q6Q5LY36H5ZJ4Mu6wNPboDstd30P6BgIewF2yR+W/D/joAO50PoB7uQ/gbvXEakxsMPo9HPEpkA1sCqgHqTCQwphjZ2VtGYgV5lcNOMHBmHE/WXbmDSDEmHPTKT8sF5lb7PTIBd9E7i4sdIkQsaqR9QG44L5DbvBdJIljOU9CrmgjoUPD1L5KQVgBrSX1RtAjhGz+GbFuIxS9SaKdA+l12pxl1O2tLvjmD89MKIefrVoJwWzZtOOPXlIJRnxYwU/M3hS37FocXoCQSwvn1PUw2XERCvZNf0v4UVLYRlk7TyXgjrMl4kR9mJMpiIGeakCxySrQF2vmKtCL8GwltYJ94U8QfmimrTNnUxFuxl4730mbc2a4z+pbga+5sy6MFq96pbayP2TVUOVYm3VyXO2diDeH7tldPBeztyCXV52o2V8svzcXDnfzN9z2CbqnzRuGCJuBEb3qREVGYM76bahraO9Sut+QEz3ZRlfFa91ErHYNO9HvW/UHxUNe6wiXR7I/2PTDsgHi0hIhKx6WA7Scpgyg5qUlAMe9dhUqVKhQoUKFChUqVKhQgSP+DzGJWvy3B+HHAAAAAElFTkSuQmCC"/>
          <p:cNvSpPr>
            <a:spLocks noChangeAspect="1" noChangeArrowheads="1"/>
          </p:cNvSpPr>
          <p:nvPr/>
        </p:nvSpPr>
        <p:spPr bwMode="auto">
          <a:xfrm>
            <a:off x="9532938" y="4651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fontAlgn="base">
              <a:spcBef>
                <a:spcPct val="0"/>
              </a:spcBef>
              <a:spcAft>
                <a:spcPct val="0"/>
              </a:spcAft>
            </a:pPr>
            <a:endParaRPr lang="ar-IQ" smtClean="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3513743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defRPr/>
            </a:pPr>
            <a:r>
              <a:rPr lang="ar-SA" b="1" dirty="0" smtClean="0">
                <a:solidFill>
                  <a:schemeClr val="tx1"/>
                </a:solidFill>
              </a:rPr>
              <a:t>كميات الطاقة المنتقلة</a:t>
            </a:r>
            <a:endParaRPr lang="ar-SA" dirty="0"/>
          </a:p>
        </p:txBody>
      </p:sp>
      <p:pic>
        <p:nvPicPr>
          <p:cNvPr id="2969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50" y="1412875"/>
            <a:ext cx="6445250" cy="5202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16310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r" eaLnBrk="1" fontAlgn="auto" hangingPunct="1">
              <a:spcAft>
                <a:spcPts val="0"/>
              </a:spcAft>
              <a:defRPr/>
            </a:pPr>
            <a:endParaRPr lang="en-US" b="1" dirty="0" smtClean="0">
              <a:solidFill>
                <a:schemeClr val="tx1"/>
              </a:solidFill>
            </a:endParaRPr>
          </a:p>
        </p:txBody>
      </p:sp>
      <p:sp>
        <p:nvSpPr>
          <p:cNvPr id="9219" name="Rectangle 3"/>
          <p:cNvSpPr>
            <a:spLocks noGrp="1" noChangeArrowheads="1"/>
          </p:cNvSpPr>
          <p:nvPr>
            <p:ph sz="quarter" idx="1"/>
          </p:nvPr>
        </p:nvSpPr>
        <p:spPr>
          <a:xfrm>
            <a:off x="457200" y="5092700"/>
            <a:ext cx="7931150" cy="1381125"/>
          </a:xfrm>
        </p:spPr>
        <p:txBody>
          <a:bodyPr/>
          <a:lstStyle/>
          <a:p>
            <a:pPr marL="0" indent="0" algn="just" eaLnBrk="1" hangingPunct="1">
              <a:buFont typeface="Wingdings" pitchFamily="2" charset="2"/>
              <a:buNone/>
              <a:defRPr/>
            </a:pPr>
            <a:r>
              <a:rPr lang="ar-SA" dirty="0">
                <a:cs typeface="+mj-cs"/>
              </a:rPr>
              <a:t>يمثل هذا الشكل انتقال الطاقة عبر4مستويات غذائية. يمكن لكمية الطاقة المنتقلة من مستوى غذائي إلى آخر أن تتفاوت. وبهذا يمكن للبنية الظاهرة أن تتغير. مع كل ذلك، ما يبقى صحيحاً وعلى الدوام، هو أن المستوى </a:t>
            </a:r>
            <a:r>
              <a:rPr lang="ar-SA" dirty="0" smtClean="0">
                <a:cs typeface="+mj-cs"/>
              </a:rPr>
              <a:t>الأعلى </a:t>
            </a:r>
            <a:r>
              <a:rPr lang="ar-SA" dirty="0">
                <a:cs typeface="+mj-cs"/>
              </a:rPr>
              <a:t>أصغر بكثير من المستوى الأدنى. وبالتالي تكون هذه الأشكال هرمية الشكل تقريباً دائماً.</a:t>
            </a:r>
            <a:endParaRPr lang="en-US" dirty="0">
              <a:cs typeface="+mj-cs"/>
            </a:endParaRPr>
          </a:p>
          <a:p>
            <a:pPr marL="0" indent="0" algn="just" eaLnBrk="1" hangingPunct="1">
              <a:buFont typeface="Wingdings" pitchFamily="2" charset="2"/>
              <a:buNone/>
              <a:defRPr/>
            </a:pPr>
            <a:endParaRPr lang="en-US" dirty="0" smtClean="0">
              <a:cs typeface="+mj-cs"/>
            </a:endParaRPr>
          </a:p>
        </p:txBody>
      </p:sp>
      <p:sp>
        <p:nvSpPr>
          <p:cNvPr id="30724" name="AutoShape 7" descr="data:image/png;base64,iVBORw0KGgoAAAANSUhEUgAAAOEAAADhCAMAAAAJbSJIAAAA21BMVEX///+g/6B3hosAAABoeX+l/6Wi/6Kk/6T8/Pxygodvf4Rpe4C7wsT3+PiWoaV9i5AqGyooFCiY8Zjw8fKmr7LHzM6HlJh8io/P09XW2tvm6OmMmJwSEhKTk5NYfFhBT0F5eXmzur2H0ocjGyOgqq3e4eJ0sHSEhIQnIycqISpKYUqZmZkfHh8ZGRmlpaWCyYJnmGcyMjItJi16u3o4OzhTc1NZWVkpKSlJSUlhjWGxsbGS5pJWiVZsrWwSHRIyUDIdLR0sRiw8Xzxhm2FNe00kOSRRgVFEbEQNFQ2EDqR4AAANAklEQVR4nO1dC3fauBIOjgDb8gPwA2yTECd2EhLIg6RNW9rdbrv39v7/X3RtHi0BjWUZKRDj75w9e04KWKOZ+eYhWTo6qlChQoUKFSpUqFChQoUK+wfLt3Y9BKHQJKxiSdv1MIRBd1Upherqux6KILiKNIfi7nooYqCp0hJqOQ1VWsWuByMAsq+uCKj68q4HxA2y39Nso6ti/EqHGKtdw9Z671tS3dOMLkqBzcCIlBUBlcgITDz7t66hee+RW3XP7qYSSEbYWwT5TT+0/F5oSOkMdO33JaWvuTPhtHjVBiEulWNtJqar+W890GLwQzNRiuFsDjcrHvqOkajcDPdeSN1JtKfYHvkfKTmNZyuJJp19Nlc/SvQQxfAHqHlpHCX6j/ZVkV6QaoDC/tTaQk6tICAbwW7RS7yP0+T7iSLNHpef4gfPRDjkV/lZIUbmPukxdhG2+RKEbmPkZnj0m0JPjIqzfLOftROz3wte1TAKxHQmrADh3ZdZvoskcQ7jScjdcegIE4IR+wCMxD4gG5aLTNFT7JvI3Vl7zsGsCpQdO7JpScE6Qowdtm/wgoEURjrvKaqiJP8xRvNYQQbbN7jAMpHBqAwHLWoLxKgT2cDmm1uqpyJWIvfR7/oQsXqvhtQ3TnGKPNH408ZQmK2uwIxuBRt12a1mtRWFmb9tdZHN/KXCMLDL5oKy7zn2q06U7XiMbTbZxW/FN8mjovyf1r15swmtdRPRvE3F0oCKWCe2IHQ3t7nonm3OG4ZhorLXHWHPCeetRjN/m81GbyGibuZMo3QnSNUU/W5JkZgmdqJUwUHO5kyITOHVhi7l4zQvbZ29brhB0cJ3jLQ5l4ubNSQJFjHRYA4B9VBBOOitjwWO+HovwEgJcwxeQ6ZQQ5XdHAJaSXkuaaRokpW1WZqEsE2PQZpYX3TpPmhFGLlQ4pmdefdchCOqjCESuL5qYBqLyuFW7ZW04RPSVGSLi4s2NQ46yrYtMs9ECi0vj6gTXRAazTysAKnbV3KOSu375GGDAvBQN9t+NIwiHiQgR7QGlNxFAioNS1UzZ1YPkMSrvxlLKMiMHLTBFIKZPW2xihiSVSoipGZOl4dMjk+bwcg2fQ2rfBcaemq2pWq8CdXJ7pQYRerFbCT1IOWR3NpT6XqYhZUMDhFUuWVXobKCLS77ALVuuqZpZnmFJQmqvm0kZQgQq2a63trdLnDI7rKog6nNUoR1UDSkwCLqy1JzqzzV/VPSQR/xVSRuMbOHVLAr96fY3CJPdVb2hwApdyKgyDafB4oYroytOOeYq70j4icsFYldxowRENtX+1qFY6O+2jwizmXig7k1aHnOl7vbk5OT27svjpebAz2yL77q+uCidb/1SkKCrmQpnw9a2snHl/F4dLHEaDx++XhCrJI30EMSgUriVxIWjRlUHebK8ePbT/3RxbDVngxuPpx+fvh8+uFmMGy3hhej/qfbHDZOrGn46PDIzfZDekF8pN99Gl8PW4+nl+edWrNeb6ZI/lfrnF+ePraG1+NPd9ThEUveVT8sTqbZXKpR17z8q/5o2L65nNabjUbtNRqNZn16edMejvpXtHUaUlLMh0tX9tptxsMYd7O/7J+Nr1vPl536unArYtY7l8+t6/EZRcYu3rRmicu+eHlhp+pmTqNTSjT5pH/dvrnPEG8p5P1N+7p/kpmYJPXg5gCkhRa36725ignstQuyadR5HLUG51T55jKeD1qjx0xT66Fg84+zfYDmdq82eCgE8nctu+A9608mT7nkm8v4NJn0z7J+MCLSdjq2cKukKkCAJSahMuNr8fNL+3SDWzJlbJy2X56zvBEMehZJvXnhg4oKspI1bTwZ3tcZ5EtRvx9Oxlk7T0FBIuY18xzfdbJs9K4/HHSajALWas3OYNi/yxoM4KmwHqjQMeDEsqLC/HU1brFZ6BKJpbbGV+DvyirUZ3AL5zQONGthRo/kbNR+YLXQJeoP7dFZxnCACg4cJxUuIk+aheFyJRHwsqiAiYiXWSKaAO/JRddqQPuOYH6+2krAuYigoXrwgIpxTQjwpQW5Z0Iy4+0EnIk4BunGBSJGXHD/okku649sMFJo/VZhH/wt4kOrDwWNGGrqKYWqfB/4OZBhj+Lx8HRbARMRTydjyOgg1rQLmakGeFsIJqTPk0GRKLGOxmDyDDyhB5ijV6ih6QI7swiF1BxnL8MOFwk7w5cz4BlAQ+wIpgYYOlDfgtPl9Nv37JkMCc37dh+IcJBhGYg96HtAGDUAPpMfJxyccI7EFR+hUEyed6dAgQE4r46BBPhkNOFhonM0JqMT8mMCMtdAtJiFLtndHIBn/H7riaOET60+mR17gGlJlJbKJnTAHCCDP7se8LLRFPXB9Rl5XAA9GMzZN0Ao0AP8fvucnwoTJZ63ASUCUwxREAyNnLhA/HN1fcNThYkSb67J+SnAKTFzRDTIdQXAP1a/dc9ThYkS71t9ImkDnCIzv7AAEI1J/vPd6JmvChMlPo/IGTiw0sRKNcCU6ED98ml4yVeFiRIvh5+Iz4rIjggYHQifnAACbhiPWx3OAtZqndaYSAWAI2qMyXePHPaAkvE2J8806nPk0nfCNbekhwHFIDBiEMCMGIj46XxGWu98+/X9+Pj4r1/fOjkmBDRTsgP5jGRqk1siZHdOmHRKH3Dj6/Ef/LdGn5IpwKZkErQY8zaDWDoB/KONHqk6aXS+H7/ClFqH1B9HRLUAnMK4a6lLpGSAf04uTqnDbfx1vIYpTYvN0wti+h2SPchkCxcqsYIAqPQj3Q3rf8/F+vp0fv9zoU3qpFwOP5IeB5BpoLIICOTdwG+/tGg5aeNpJtOvWr2Rrv3+nEtLMe3GeeuF9Dhgng3MEhB1stuS7cMat2nRsD5T26+lSPVvMxFp3+q0x8SNJmRfsZnKfAv6EdITvfGQMtTG+ZpZzo32G817h2OSzQCsGUIrgUQAmXpELMKc0YAy1ObPNats3Kd/+EEx0+ZgRLJHnfzKAFANsUkYEDtdX0a0jKb+IxVo1VkbM6XSvnYz+kJ6oEKkQTYJAWd2ibH27uIDbah/rbtd/X85HLH+4YJYXpD3z7A1o5gkvKWGw/pMY6t8O3dESiaUBERiZspHQmIaSw6qJxefc0m4qui53dIk/EwO+eR0pMckIZCom8SfPrl4EKTDB7KE5GGwFReQhFvpkNkPWXXIIiFvP/x7nUtrM5lpQUaoH/Ll0q/EePgP7WsCuTQmSwjEwwtaPJwLtJrTzIjmJ031AuMh55xmEeD//Z2XPuWqn0TmNIx56YQi4CJtS+y02ZjtRjzOk7QJzUt51xbLAvj7t2mtc//jOFdpIbS24F0f1hrT9RL/+Ilq2iLrQ+41fq25LuITvbUjssbn36epNTo/VuT7z5TeTxTbp+Hea0tQn35ddGj+zbV5WGyvjX+/tDZredem02knZ9NbbL9URM+bEYJ73uC6BVHwvOsWTBC8bsG69kSPiMxIoiHL2hMw+SDKv35Y/jXgA1jHL/9ejPLvp4H2RAWl2RNV/n1tB7A3sfz7S8u/R7j8+7wPYK8++/sW/jt736L878wcwHtP5X93rfzvHx7AO6QZ7wFnHP0l7D1g8KHF3wN+83e5J2/9LvcBvI9f9EwF/92cqXAA52IszzYhkNgenG0ScjjbpPzn02x5xlA/5xlD/Z2dMcTlnKhW5jlRrd2eE7X9WV9WjrO+qBsMxJ31JfC8tgnX89o2nTQnuJ+5tzx0b/Ruztx79+cmlv/sywM4v7T8Z9AewDnC5T8LOkXZz/NeoNRnsi9+kHbM/Xs/V/8A7kY4gPstyn9HSRqdKC0fK6DfgkOHo+zqnpkDuCso331PaMv7ntAu73s6gDu7DuDetb24O0/09YBlv/+Q6Q5LY36H5ZJ4Mu6wNPboDstd30P6BgIewF2yR+W/D/joAO50PoB7uQ/gbvXEakxsMPo9HPEpkA1sCqgHqTCQwphjZ2VtGYgV5lcNOMHBmHE/WXbmDSDEmHPTKT8sF5lb7PTIBd9E7i4sdIkQsaqR9QG44L5DbvBdJIljOU9CrmgjoUPD1L5KQVgBrSX1RtAjhGz+GbFuIxS9SaKdA+l12pxl1O2tLvjmD89MKIefrVoJwWzZtOOPXlIJRnxYwU/M3hS37FocXoCQSwvn1PUw2XERCvZNf0v4UVLYRlk7TyXgjrMl4kR9mJMpiIGeakCxySrQF2vmKtCL8GwltYJ94U8QfmimrTNnUxFuxl4730mbc2a4z+pbga+5sy6MFq96pbayP2TVUOVYm3VyXO2diDeH7tldPBeztyCXV52o2V8svzcXDnfzN9z2CbqnzRuGCJuBEb3qREVGYM76bahraO9Sut+QEz3ZRlfFa91ErHYNO9HvW/UHxUNe6wiXR7I/2PTDsgHi0hIhKx6WA7Scpgyg5qUlAMe9dhUqVKhQoUKFChUqVKhQgSP+DzGJWvy3B+HHAAAAAElFTkSuQmCC"/>
          <p:cNvSpPr>
            <a:spLocks noChangeAspect="1" noChangeArrowheads="1"/>
          </p:cNvSpPr>
          <p:nvPr/>
        </p:nvSpPr>
        <p:spPr bwMode="auto">
          <a:xfrm>
            <a:off x="8923338"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IQ">
              <a:solidFill>
                <a:prstClr val="black"/>
              </a:solidFill>
            </a:endParaRPr>
          </a:p>
        </p:txBody>
      </p:sp>
      <p:sp>
        <p:nvSpPr>
          <p:cNvPr id="30725" name="AutoShape 9" descr="data:image/png;base64,iVBORw0KGgoAAAANSUhEUgAAAOEAAADhCAMAAAAJbSJIAAAA21BMVEX///+g/6B3hosAAABoeX+l/6Wi/6Kk/6T8/Pxygodvf4Rpe4C7wsT3+PiWoaV9i5AqGyooFCiY8Zjw8fKmr7LHzM6HlJh8io/P09XW2tvm6OmMmJwSEhKTk5NYfFhBT0F5eXmzur2H0ocjGyOgqq3e4eJ0sHSEhIQnIycqISpKYUqZmZkfHh8ZGRmlpaWCyYJnmGcyMjItJi16u3o4OzhTc1NZWVkpKSlJSUlhjWGxsbGS5pJWiVZsrWwSHRIyUDIdLR0sRiw8Xzxhm2FNe00kOSRRgVFEbEQNFQ2EDqR4AAANAklEQVR4nO1dC3fauBIOjgDb8gPwA2yTECd2EhLIg6RNW9rdbrv39v7/X3RtHi0BjWUZKRDj75w9e04KWKOZ+eYhWTo6qlChQoUKFSpUqFChQoUK+wfLt3Y9BKHQJKxiSdv1MIRBd1Upherqux6KILiKNIfi7nooYqCp0hJqOQ1VWsWuByMAsq+uCKj68q4HxA2y39Nso6ti/EqHGKtdw9Z671tS3dOMLkqBzcCIlBUBlcgITDz7t66hee+RW3XP7qYSSEbYWwT5TT+0/F5oSOkMdO33JaWvuTPhtHjVBiEulWNtJqar+W890GLwQzNRiuFsDjcrHvqOkajcDPdeSN1JtKfYHvkfKTmNZyuJJp19Nlc/SvQQxfAHqHlpHCX6j/ZVkV6QaoDC/tTaQk6tICAbwW7RS7yP0+T7iSLNHpef4gfPRDjkV/lZIUbmPukxdhG2+RKEbmPkZnj0m0JPjIqzfLOftROz3wte1TAKxHQmrADh3ZdZvoskcQ7jScjdcegIE4IR+wCMxD4gG5aLTNFT7JvI3Vl7zsGsCpQdO7JpScE6Qowdtm/wgoEURjrvKaqiJP8xRvNYQQbbN7jAMpHBqAwHLWoLxKgT2cDmm1uqpyJWIvfR7/oQsXqvhtQ3TnGKPNH408ZQmK2uwIxuBRt12a1mtRWFmb9tdZHN/KXCMLDL5oKy7zn2q06U7XiMbTbZxW/FN8mjovyf1r15swmtdRPRvE3F0oCKWCe2IHQ3t7nonm3OG4ZhorLXHWHPCeetRjN/m81GbyGibuZMo3QnSNUU/W5JkZgmdqJUwUHO5kyITOHVhi7l4zQvbZ29brhB0cJ3jLQ5l4ubNSQJFjHRYA4B9VBBOOitjwWO+HovwEgJcwxeQ6ZQQ5XdHAJaSXkuaaRokpW1WZqEsE2PQZpYX3TpPmhFGLlQ4pmdefdchCOqjCESuL5qYBqLyuFW7ZW04RPSVGSLi4s2NQ46yrYtMs9ECi0vj6gTXRAazTysAKnbV3KOSu375GGDAvBQN9t+NIwiHiQgR7QGlNxFAioNS1UzZ1YPkMSrvxlLKMiMHLTBFIKZPW2xihiSVSoipGZOl4dMjk+bwcg2fQ2rfBcaemq2pWq8CdXJ7pQYRerFbCT1IOWR3NpT6XqYhZUMDhFUuWVXobKCLS77ALVuuqZpZnmFJQmqvm0kZQgQq2a63trdLnDI7rKog6nNUoR1UDSkwCLqy1JzqzzV/VPSQR/xVSRuMbOHVLAr96fY3CJPdVb2hwApdyKgyDafB4oYroytOOeYq70j4icsFYldxowRENtX+1qFY6O+2jwizmXig7k1aHnOl7vbk5OT27svjpebAz2yL77q+uCidb/1SkKCrmQpnw9a2snHl/F4dLHEaDx++XhCrJI30EMSgUriVxIWjRlUHebK8ePbT/3RxbDVngxuPpx+fvh8+uFmMGy3hhej/qfbHDZOrGn46PDIzfZDekF8pN99Gl8PW4+nl+edWrNeb6ZI/lfrnF+ePraG1+NPd9ThEUveVT8sTqbZXKpR17z8q/5o2L65nNabjUbtNRqNZn16edMejvpXtHUaUlLMh0tX9tptxsMYd7O/7J+Nr1vPl536unArYtY7l8+t6/EZRcYu3rRmicu+eHlhp+pmTqNTSjT5pH/dvrnPEG8p5P1N+7p/kpmYJPXg5gCkhRa36725ignstQuyadR5HLUG51T55jKeD1qjx0xT66Fg84+zfYDmdq82eCgE8nctu+A9608mT7nkm8v4NJn0z7J+MCLSdjq2cKukKkCAJSahMuNr8fNL+3SDWzJlbJy2X56zvBEMehZJvXnhg4oKspI1bTwZ3tcZ5EtRvx9Oxlk7T0FBIuY18xzfdbJs9K4/HHSajALWas3OYNi/yxoM4KmwHqjQMeDEsqLC/HU1brFZ6BKJpbbGV+DvyirUZ3AL5zQONGthRo/kbNR+YLXQJeoP7dFZxnCACg4cJxUuIk+aheFyJRHwsqiAiYiXWSKaAO/JRddqQPuOYH6+2krAuYigoXrwgIpxTQjwpQW5Z0Iy4+0EnIk4BunGBSJGXHD/okku649sMFJo/VZhH/wt4kOrDwWNGGrqKYWqfB/4OZBhj+Lx8HRbARMRTydjyOgg1rQLmakGeFsIJqTPk0GRKLGOxmDyDDyhB5ijV6ih6QI7swiF1BxnL8MOFwk7w5cz4BlAQ+wIpgYYOlDfgtPl9Nv37JkMCc37dh+IcJBhGYg96HtAGDUAPpMfJxyccI7EFR+hUEyed6dAgQE4r46BBPhkNOFhonM0JqMT8mMCMtdAtJiFLtndHIBn/H7riaOET60+mR17gGlJlJbKJnTAHCCDP7se8LLRFPXB9Rl5XAA9GMzZN0Ao0AP8fvucnwoTJZ63ASUCUwxREAyNnLhA/HN1fcNThYkSb67J+SnAKTFzRDTIdQXAP1a/dc9ThYkS71t9ImkDnCIzv7AAEI1J/vPd6JmvChMlPo/IGTiw0sRKNcCU6ED98ml4yVeFiRIvh5+Iz4rIjggYHQifnAACbhiPWx3OAtZqndaYSAWAI2qMyXePHPaAkvE2J8806nPk0nfCNbekhwHFIDBiEMCMGIj46XxGWu98+/X9+Pj4r1/fOjkmBDRTsgP5jGRqk1siZHdOmHRKH3Dj6/Ef/LdGn5IpwKZkErQY8zaDWDoB/KONHqk6aXS+H7/ClFqH1B9HRLUAnMK4a6lLpGSAf04uTqnDbfx1vIYpTYvN0wti+h2SPchkCxcqsYIAqPQj3Q3rf8/F+vp0fv9zoU3qpFwOP5IeB5BpoLIICOTdwG+/tGg5aeNpJtOvWr2Rrv3+nEtLMe3GeeuF9Dhgng3MEhB1stuS7cMat2nRsD5T26+lSPVvMxFp3+q0x8SNJmRfsZnKfAv6EdITvfGQMtTG+ZpZzo32G817h2OSzQCsGUIrgUQAmXpELMKc0YAy1ObPNats3Kd/+EEx0+ZgRLJHnfzKAFANsUkYEDtdX0a0jKb+IxVo1VkbM6XSvnYz+kJ6oEKkQTYJAWd2ibH27uIDbah/rbtd/X85HLH+4YJYXpD3z7A1o5gkvKWGw/pMY6t8O3dESiaUBERiZspHQmIaSw6qJxefc0m4qui53dIk/EwO+eR0pMckIZCom8SfPrl4EKTDB7KE5GGwFReQhFvpkNkPWXXIIiFvP/x7nUtrM5lpQUaoH/Ll0q/EePgP7WsCuTQmSwjEwwtaPJwLtJrTzIjmJ031AuMh55xmEeD//Z2XPuWqn0TmNIx56YQi4CJtS+y02ZjtRjzOk7QJzUt51xbLAvj7t2mtc//jOFdpIbS24F0f1hrT9RL/+Ilq2iLrQ+41fq25LuITvbUjssbn36epNTo/VuT7z5TeTxTbp+Hea0tQn35ddGj+zbV5WGyvjX+/tDZredem02knZ9NbbL9URM+bEYJ73uC6BVHwvOsWTBC8bsG69kSPiMxIoiHL2hMw+SDKv35Y/jXgA1jHL/9ejPLvp4H2RAWl2RNV/n1tB7A3sfz7S8u/R7j8+7wPYK8++/sW/jt736L878wcwHtP5X93rfzvHx7AO6QZ7wFnHP0l7D1g8KHF3wN+83e5J2/9LvcBvI9f9EwF/92cqXAA52IszzYhkNgenG0ScjjbpPzn02x5xlA/5xlD/Z2dMcTlnKhW5jlRrd2eE7X9WV9WjrO+qBsMxJ31JfC8tgnX89o2nTQnuJ+5tzx0b/Ruztx79+cmlv/sywM4v7T8Z9AewDnC5T8LOkXZz/NeoNRnsi9+kHbM/Xs/V/8A7kY4gPstyn9HSRqdKC0fK6DfgkOHo+zqnpkDuCso331PaMv7ntAu73s6gDu7DuDetb24O0/09YBlv/+Q6Q5LY36H5ZJ4Mu6wNPboDstd30P6BgIewF2yR+W/D/joAO50PoB7uQ/gbvXEakxsMPo9HPEpkA1sCqgHqTCQwphjZ2VtGYgV5lcNOMHBmHE/WXbmDSDEmHPTKT8sF5lb7PTIBd9E7i4sdIkQsaqR9QG44L5DbvBdJIljOU9CrmgjoUPD1L5KQVgBrSX1RtAjhGz+GbFuIxS9SaKdA+l12pxl1O2tLvjmD89MKIefrVoJwWzZtOOPXlIJRnxYwU/M3hS37FocXoCQSwvn1PUw2XERCvZNf0v4UVLYRlk7TyXgjrMl4kR9mJMpiIGeakCxySrQF2vmKtCL8GwltYJ94U8QfmimrTNnUxFuxl4730mbc2a4z+pbga+5sy6MFq96pbayP2TVUOVYm3VyXO2diDeH7tldPBeztyCXV52o2V8svzcXDnfzN9z2CbqnzRuGCJuBEb3qREVGYM76bahraO9Sut+QEz3ZRlfFa91ErHYNO9HvW/UHxUNe6wiXR7I/2PTDsgHi0hIhKx6WA7Scpgyg5qUlAMe9dhUqVKhQoUKFChUqVKhQgSP+DzGJWvy3B+HHAAAAAElFTkSuQmCC"/>
          <p:cNvSpPr>
            <a:spLocks noChangeAspect="1" noChangeArrowheads="1"/>
          </p:cNvSpPr>
          <p:nvPr/>
        </p:nvSpPr>
        <p:spPr bwMode="auto">
          <a:xfrm>
            <a:off x="9075738"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IQ">
              <a:solidFill>
                <a:prstClr val="black"/>
              </a:solidFill>
            </a:endParaRPr>
          </a:p>
        </p:txBody>
      </p:sp>
      <p:sp>
        <p:nvSpPr>
          <p:cNvPr id="30726" name="AutoShape 11" descr="data:image/png;base64,iVBORw0KGgoAAAANSUhEUgAAAOEAAADhCAMAAAAJbSJIAAAA21BMVEX///+g/6B3hosAAABoeX+l/6Wi/6Kk/6T8/Pxygodvf4Rpe4C7wsT3+PiWoaV9i5AqGyooFCiY8Zjw8fKmr7LHzM6HlJh8io/P09XW2tvm6OmMmJwSEhKTk5NYfFhBT0F5eXmzur2H0ocjGyOgqq3e4eJ0sHSEhIQnIycqISpKYUqZmZkfHh8ZGRmlpaWCyYJnmGcyMjItJi16u3o4OzhTc1NZWVkpKSlJSUlhjWGxsbGS5pJWiVZsrWwSHRIyUDIdLR0sRiw8Xzxhm2FNe00kOSRRgVFEbEQNFQ2EDqR4AAANAklEQVR4nO1dC3fauBIOjgDb8gPwA2yTECd2EhLIg6RNW9rdbrv39v7/X3RtHi0BjWUZKRDj75w9e04KWKOZ+eYhWTo6qlChQoUKFSpUqFChQoUK+wfLt3Y9BKHQJKxiSdv1MIRBd1Upherqux6KILiKNIfi7nooYqCp0hJqOQ1VWsWuByMAsq+uCKj68q4HxA2y39Nso6ti/EqHGKtdw9Z671tS3dOMLkqBzcCIlBUBlcgITDz7t66hee+RW3XP7qYSSEbYWwT5TT+0/F5oSOkMdO33JaWvuTPhtHjVBiEulWNtJqar+W890GLwQzNRiuFsDjcrHvqOkajcDPdeSN1JtKfYHvkfKTmNZyuJJp19Nlc/SvQQxfAHqHlpHCX6j/ZVkV6QaoDC/tTaQk6tICAbwW7RS7yP0+T7iSLNHpef4gfPRDjkV/lZIUbmPukxdhG2+RKEbmPkZnj0m0JPjIqzfLOftROz3wte1TAKxHQmrADh3ZdZvoskcQ7jScjdcegIE4IR+wCMxD4gG5aLTNFT7JvI3Vl7zsGsCpQdO7JpScE6Qowdtm/wgoEURjrvKaqiJP8xRvNYQQbbN7jAMpHBqAwHLWoLxKgT2cDmm1uqpyJWIvfR7/oQsXqvhtQ3TnGKPNH408ZQmK2uwIxuBRt12a1mtRWFmb9tdZHN/KXCMLDL5oKy7zn2q06U7XiMbTbZxW/FN8mjovyf1r15swmtdRPRvE3F0oCKWCe2IHQ3t7nonm3OG4ZhorLXHWHPCeetRjN/m81GbyGibuZMo3QnSNUU/W5JkZgmdqJUwUHO5kyITOHVhi7l4zQvbZ29brhB0cJ3jLQ5l4ubNSQJFjHRYA4B9VBBOOitjwWO+HovwEgJcwxeQ6ZQQ5XdHAJaSXkuaaRokpW1WZqEsE2PQZpYX3TpPmhFGLlQ4pmdefdchCOqjCESuL5qYBqLyuFW7ZW04RPSVGSLi4s2NQ46yrYtMs9ECi0vj6gTXRAazTysAKnbV3KOSu375GGDAvBQN9t+NIwiHiQgR7QGlNxFAioNS1UzZ1YPkMSrvxlLKMiMHLTBFIKZPW2xihiSVSoipGZOl4dMjk+bwcg2fQ2rfBcaemq2pWq8CdXJ7pQYRerFbCT1IOWR3NpT6XqYhZUMDhFUuWVXobKCLS77ALVuuqZpZnmFJQmqvm0kZQgQq2a63trdLnDI7rKog6nNUoR1UDSkwCLqy1JzqzzV/VPSQR/xVSRuMbOHVLAr96fY3CJPdVb2hwApdyKgyDafB4oYroytOOeYq70j4icsFYldxowRENtX+1qFY6O+2jwizmXig7k1aHnOl7vbk5OT27svjpebAz2yL77q+uCidb/1SkKCrmQpnw9a2snHl/F4dLHEaDx++XhCrJI30EMSgUriVxIWjRlUHebK8ePbT/3RxbDVngxuPpx+fvh8+uFmMGy3hhej/qfbHDZOrGn46PDIzfZDekF8pN99Gl8PW4+nl+edWrNeb6ZI/lfrnF+ePraG1+NPd9ThEUveVT8sTqbZXKpR17z8q/5o2L65nNabjUbtNRqNZn16edMejvpXtHUaUlLMh0tX9tptxsMYd7O/7J+Nr1vPl536unArYtY7l8+t6/EZRcYu3rRmicu+eHlhp+pmTqNTSjT5pH/dvrnPEG8p5P1N+7p/kpmYJPXg5gCkhRa36725ignstQuyadR5HLUG51T55jKeD1qjx0xT66Fg84+zfYDmdq82eCgE8nctu+A9608mT7nkm8v4NJn0z7J+MCLSdjq2cKukKkCAJSahMuNr8fNL+3SDWzJlbJy2X56zvBEMehZJvXnhg4oKspI1bTwZ3tcZ5EtRvx9Oxlk7T0FBIuY18xzfdbJs9K4/HHSajALWas3OYNi/yxoM4KmwHqjQMeDEsqLC/HU1brFZ6BKJpbbGV+DvyirUZ3AL5zQONGthRo/kbNR+YLXQJeoP7dFZxnCACg4cJxUuIk+aheFyJRHwsqiAiYiXWSKaAO/JRddqQPuOYH6+2krAuYigoXrwgIpxTQjwpQW5Z0Iy4+0EnIk4BunGBSJGXHD/okku649sMFJo/VZhH/wt4kOrDwWNGGrqKYWqfB/4OZBhj+Lx8HRbARMRTydjyOgg1rQLmakGeFsIJqTPk0GRKLGOxmDyDDyhB5ijV6ih6QI7swiF1BxnL8MOFwk7w5cz4BlAQ+wIpgYYOlDfgtPl9Nv37JkMCc37dh+IcJBhGYg96HtAGDUAPpMfJxyccI7EFR+hUEyed6dAgQE4r46BBPhkNOFhonM0JqMT8mMCMtdAtJiFLtndHIBn/H7riaOET60+mR17gGlJlJbKJnTAHCCDP7se8LLRFPXB9Rl5XAA9GMzZN0Ao0AP8fvucnwoTJZ63ASUCUwxREAyNnLhA/HN1fcNThYkSb67J+SnAKTFzRDTIdQXAP1a/dc9ThYkS71t9ImkDnCIzv7AAEI1J/vPd6JmvChMlPo/IGTiw0sRKNcCU6ED98ml4yVeFiRIvh5+Iz4rIjggYHQifnAACbhiPWx3OAtZqndaYSAWAI2qMyXePHPaAkvE2J8806nPk0nfCNbekhwHFIDBiEMCMGIj46XxGWu98+/X9+Pj4r1/fOjkmBDRTsgP5jGRqk1siZHdOmHRKH3Dj6/Ef/LdGn5IpwKZkErQY8zaDWDoB/KONHqk6aXS+H7/ClFqH1B9HRLUAnMK4a6lLpGSAf04uTqnDbfx1vIYpTYvN0wti+h2SPchkCxcqsYIAqPQj3Q3rf8/F+vp0fv9zoU3qpFwOP5IeB5BpoLIICOTdwG+/tGg5aeNpJtOvWr2Rrv3+nEtLMe3GeeuF9Dhgng3MEhB1stuS7cMat2nRsD5T26+lSPVvMxFp3+q0x8SNJmRfsZnKfAv6EdITvfGQMtTG+ZpZzo32G817h2OSzQCsGUIrgUQAmXpELMKc0YAy1ObPNats3Kd/+EEx0+ZgRLJHnfzKAFANsUkYEDtdX0a0jKb+IxVo1VkbM6XSvnYz+kJ6oEKkQTYJAWd2ibH27uIDbah/rbtd/X85HLH+4YJYXpD3z7A1o5gkvKWGw/pMY6t8O3dESiaUBERiZspHQmIaSw6qJxefc0m4qui53dIk/EwO+eR0pMckIZCom8SfPrl4EKTDB7KE5GGwFReQhFvpkNkPWXXIIiFvP/x7nUtrM5lpQUaoH/Ll0q/EePgP7WsCuTQmSwjEwwtaPJwLtJrTzIjmJ031AuMh55xmEeD//Z2XPuWqn0TmNIx56YQi4CJtS+y02ZjtRjzOk7QJzUt51xbLAvj7t2mtc//jOFdpIbS24F0f1hrT9RL/+Ilq2iLrQ+41fq25LuITvbUjssbn36epNTo/VuT7z5TeTxTbp+Hea0tQn35ddGj+zbV5WGyvjX+/tDZredem02knZ9NbbL9URM+bEYJ73uC6BVHwvOsWTBC8bsG69kSPiMxIoiHL2hMw+SDKv35Y/jXgA1jHL/9ejPLvp4H2RAWl2RNV/n1tB7A3sfz7S8u/R7j8+7wPYK8++/sW/jt736L878wcwHtP5X93rfzvHx7AO6QZ7wFnHP0l7D1g8KHF3wN+83e5J2/9LvcBvI9f9EwF/92cqXAA52IszzYhkNgenG0ScjjbpPzn02x5xlA/5xlD/Z2dMcTlnKhW5jlRrd2eE7X9WV9WjrO+qBsMxJ31JfC8tgnX89o2nTQnuJ+5tzx0b/Ruztx79+cmlv/sywM4v7T8Z9AewDnC5T8LOkXZz/NeoNRnsi9+kHbM/Xs/V/8A7kY4gPstyn9HSRqdKC0fK6DfgkOHo+zqnpkDuCso331PaMv7ntAu73s6gDu7DuDetb24O0/09YBlv/+Q6Q5LY36H5ZJ4Mu6wNPboDstd30P6BgIewF2yR+W/D/joAO50PoB7uQ/gbvXEakxsMPo9HPEpkA1sCqgHqTCQwphjZ2VtGYgV5lcNOMHBmHE/WXbmDSDEmHPTKT8sF5lb7PTIBd9E7i4sdIkQsaqR9QG44L5DbvBdJIljOU9CrmgjoUPD1L5KQVgBrSX1RtAjhGz+GbFuIxS9SaKdA+l12pxl1O2tLvjmD89MKIefrVoJwWzZtOOPXlIJRnxYwU/M3hS37FocXoCQSwvn1PUw2XERCvZNf0v4UVLYRlk7TyXgjrMl4kR9mJMpiIGeakCxySrQF2vmKtCL8GwltYJ94U8QfmimrTNnUxFuxl4730mbc2a4z+pbga+5sy6MFq96pbayP2TVUOVYm3VyXO2diDeH7tldPBeztyCXV52o2V8svzcXDnfzN9z2CbqnzRuGCJuBEb3qREVGYM76bahraO9Sut+QEz3ZRlfFa91ErHYNO9HvW/UHxUNe6wiXR7I/2PTDsgHi0hIhKx6WA7Scpgyg5qUlAMe9dhUqVKhQoUKFChUqVKhQgSP+DzGJWvy3B+HHAAAAAElFTkSuQmCC"/>
          <p:cNvSpPr>
            <a:spLocks noChangeAspect="1" noChangeArrowheads="1"/>
          </p:cNvSpPr>
          <p:nvPr/>
        </p:nvSpPr>
        <p:spPr bwMode="auto">
          <a:xfrm>
            <a:off x="9228138"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IQ">
              <a:solidFill>
                <a:prstClr val="black"/>
              </a:solidFill>
            </a:endParaRPr>
          </a:p>
        </p:txBody>
      </p:sp>
      <p:sp>
        <p:nvSpPr>
          <p:cNvPr id="30727" name="AutoShape 13" descr="data:image/png;base64,iVBORw0KGgoAAAANSUhEUgAAAOEAAADhCAMAAAAJbSJIAAAA21BMVEX///+g/6B3hosAAABoeX+l/6Wi/6Kk/6T8/Pxygodvf4Rpe4C7wsT3+PiWoaV9i5AqGyooFCiY8Zjw8fKmr7LHzM6HlJh8io/P09XW2tvm6OmMmJwSEhKTk5NYfFhBT0F5eXmzur2H0ocjGyOgqq3e4eJ0sHSEhIQnIycqISpKYUqZmZkfHh8ZGRmlpaWCyYJnmGcyMjItJi16u3o4OzhTc1NZWVkpKSlJSUlhjWGxsbGS5pJWiVZsrWwSHRIyUDIdLR0sRiw8Xzxhm2FNe00kOSRRgVFEbEQNFQ2EDqR4AAANAklEQVR4nO1dC3fauBIOjgDb8gPwA2yTECd2EhLIg6RNW9rdbrv39v7/X3RtHi0BjWUZKRDj75w9e04KWKOZ+eYhWTo6qlChQoUKFSpUqFChQoUK+wfLt3Y9BKHQJKxiSdv1MIRBd1Upherqux6KILiKNIfi7nooYqCp0hJqOQ1VWsWuByMAsq+uCKj68q4HxA2y39Nso6ti/EqHGKtdw9Z671tS3dOMLkqBzcCIlBUBlcgITDz7t66hee+RW3XP7qYSSEbYWwT5TT+0/F5oSOkMdO33JaWvuTPhtHjVBiEulWNtJqar+W890GLwQzNRiuFsDjcrHvqOkajcDPdeSN1JtKfYHvkfKTmNZyuJJp19Nlc/SvQQxfAHqHlpHCX6j/ZVkV6QaoDC/tTaQk6tICAbwW7RS7yP0+T7iSLNHpef4gfPRDjkV/lZIUbmPukxdhG2+RKEbmPkZnj0m0JPjIqzfLOftROz3wte1TAKxHQmrADh3ZdZvoskcQ7jScjdcegIE4IR+wCMxD4gG5aLTNFT7JvI3Vl7zsGsCpQdO7JpScE6Qowdtm/wgoEURjrvKaqiJP8xRvNYQQbbN7jAMpHBqAwHLWoLxKgT2cDmm1uqpyJWIvfR7/oQsXqvhtQ3TnGKPNH408ZQmK2uwIxuBRt12a1mtRWFmb9tdZHN/KXCMLDL5oKy7zn2q06U7XiMbTbZxW/FN8mjovyf1r15swmtdRPRvE3F0oCKWCe2IHQ3t7nonm3OG4ZhorLXHWHPCeetRjN/m81GbyGibuZMo3QnSNUU/W5JkZgmdqJUwUHO5kyITOHVhi7l4zQvbZ29brhB0cJ3jLQ5l4ubNSQJFjHRYA4B9VBBOOitjwWO+HovwEgJcwxeQ6ZQQ5XdHAJaSXkuaaRokpW1WZqEsE2PQZpYX3TpPmhFGLlQ4pmdefdchCOqjCESuL5qYBqLyuFW7ZW04RPSVGSLi4s2NQ46yrYtMs9ECi0vj6gTXRAazTysAKnbV3KOSu375GGDAvBQN9t+NIwiHiQgR7QGlNxFAioNS1UzZ1YPkMSrvxlLKMiMHLTBFIKZPW2xihiSVSoipGZOl4dMjk+bwcg2fQ2rfBcaemq2pWq8CdXJ7pQYRerFbCT1IOWR3NpT6XqYhZUMDhFUuWVXobKCLS77ALVuuqZpZnmFJQmqvm0kZQgQq2a63trdLnDI7rKog6nNUoR1UDSkwCLqy1JzqzzV/VPSQR/xVSRuMbOHVLAr96fY3CJPdVb2hwApdyKgyDafB4oYroytOOeYq70j4icsFYldxowRENtX+1qFY6O+2jwizmXig7k1aHnOl7vbk5OT27svjpebAz2yL77q+uCidb/1SkKCrmQpnw9a2snHl/F4dLHEaDx++XhCrJI30EMSgUriVxIWjRlUHebK8ePbT/3RxbDVngxuPpx+fvh8+uFmMGy3hhej/qfbHDZOrGn46PDIzfZDekF8pN99Gl8PW4+nl+edWrNeb6ZI/lfrnF+ePraG1+NPd9ThEUveVT8sTqbZXKpR17z8q/5o2L65nNabjUbtNRqNZn16edMejvpXtHUaUlLMh0tX9tptxsMYd7O/7J+Nr1vPl536unArYtY7l8+t6/EZRcYu3rRmicu+eHlhp+pmTqNTSjT5pH/dvrnPEG8p5P1N+7p/kpmYJPXg5gCkhRa36725ignstQuyadR5HLUG51T55jKeD1qjx0xT66Fg84+zfYDmdq82eCgE8nctu+A9608mT7nkm8v4NJn0z7J+MCLSdjq2cKukKkCAJSahMuNr8fNL+3SDWzJlbJy2X56zvBEMehZJvXnhg4oKspI1bTwZ3tcZ5EtRvx9Oxlk7T0FBIuY18xzfdbJs9K4/HHSajALWas3OYNi/yxoM4KmwHqjQMeDEsqLC/HU1brFZ6BKJpbbGV+DvyirUZ3AL5zQONGthRo/kbNR+YLXQJeoP7dFZxnCACg4cJxUuIk+aheFyJRHwsqiAiYiXWSKaAO/JRddqQPuOYH6+2krAuYigoXrwgIpxTQjwpQW5Z0Iy4+0EnIk4BunGBSJGXHD/okku649sMFJo/VZhH/wt4kOrDwWNGGrqKYWqfB/4OZBhj+Lx8HRbARMRTydjyOgg1rQLmakGeFsIJqTPk0GRKLGOxmDyDDyhB5ijV6ih6QI7swiF1BxnL8MOFwk7w5cz4BlAQ+wIpgYYOlDfgtPl9Nv37JkMCc37dh+IcJBhGYg96HtAGDUAPpMfJxyccI7EFR+hUEyed6dAgQE4r46BBPhkNOFhonM0JqMT8mMCMtdAtJiFLtndHIBn/H7riaOET60+mR17gGlJlJbKJnTAHCCDP7se8LLRFPXB9Rl5XAA9GMzZN0Ao0AP8fvucnwoTJZ63ASUCUwxREAyNnLhA/HN1fcNThYkSb67J+SnAKTFzRDTIdQXAP1a/dc9ThYkS71t9ImkDnCIzv7AAEI1J/vPd6JmvChMlPo/IGTiw0sRKNcCU6ED98ml4yVeFiRIvh5+Iz4rIjggYHQifnAACbhiPWx3OAtZqndaYSAWAI2qMyXePHPaAkvE2J8806nPk0nfCNbekhwHFIDBiEMCMGIj46XxGWu98+/X9+Pj4r1/fOjkmBDRTsgP5jGRqk1siZHdOmHRKH3Dj6/Ef/LdGn5IpwKZkErQY8zaDWDoB/KONHqk6aXS+H7/ClFqH1B9HRLUAnMK4a6lLpGSAf04uTqnDbfx1vIYpTYvN0wti+h2SPchkCxcqsYIAqPQj3Q3rf8/F+vp0fv9zoU3qpFwOP5IeB5BpoLIICOTdwG+/tGg5aeNpJtOvWr2Rrv3+nEtLMe3GeeuF9Dhgng3MEhB1stuS7cMat2nRsD5T26+lSPVvMxFp3+q0x8SNJmRfsZnKfAv6EdITvfGQMtTG+ZpZzo32G817h2OSzQCsGUIrgUQAmXpELMKc0YAy1ObPNats3Kd/+EEx0+ZgRLJHnfzKAFANsUkYEDtdX0a0jKb+IxVo1VkbM6XSvnYz+kJ6oEKkQTYJAWd2ibH27uIDbah/rbtd/X85HLH+4YJYXpD3z7A1o5gkvKWGw/pMY6t8O3dESiaUBERiZspHQmIaSw6qJxefc0m4qui53dIk/EwO+eR0pMckIZCom8SfPrl4EKTDB7KE5GGwFReQhFvpkNkPWXXIIiFvP/x7nUtrM5lpQUaoH/Ll0q/EePgP7WsCuTQmSwjEwwtaPJwLtJrTzIjmJ031AuMh55xmEeD//Z2XPuWqn0TmNIx56YQi4CJtS+y02ZjtRjzOk7QJzUt51xbLAvj7t2mtc//jOFdpIbS24F0f1hrT9RL/+Ilq2iLrQ+41fq25LuITvbUjssbn36epNTo/VuT7z5TeTxTbp+Hea0tQn35ddGj+zbV5WGyvjX+/tDZredem02knZ9NbbL9URM+bEYJ73uC6BVHwvOsWTBC8bsG69kSPiMxIoiHL2hMw+SDKv35Y/jXgA1jHL/9ejPLvp4H2RAWl2RNV/n1tB7A3sfz7S8u/R7j8+7wPYK8++/sW/jt736L878wcwHtP5X93rfzvHx7AO6QZ7wFnHP0l7D1g8KHF3wN+83e5J2/9LvcBvI9f9EwF/92cqXAA52IszzYhkNgenG0ScjjbpPzn02x5xlA/5xlD/Z2dMcTlnKhW5jlRrd2eE7X9WV9WjrO+qBsMxJ31JfC8tgnX89o2nTQnuJ+5tzx0b/Ruztx79+cmlv/sywM4v7T8Z9AewDnC5T8LOkXZz/NeoNRnsi9+kHbM/Xs/V/8A7kY4gPstyn9HSRqdKC0fK6DfgkOHo+zqnpkDuCso331PaMv7ntAu73s6gDu7DuDetb24O0/09YBlv/+Q6Q5LY36H5ZJ4Mu6wNPboDstd30P6BgIewF2yR+W/D/joAO50PoB7uQ/gbvXEakxsMPo9HPEpkA1sCqgHqTCQwphjZ2VtGYgV5lcNOMHBmHE/WXbmDSDEmHPTKT8sF5lb7PTIBd9E7i4sdIkQsaqR9QG44L5DbvBdJIljOU9CrmgjoUPD1L5KQVgBrSX1RtAjhGz+GbFuIxS9SaKdA+l12pxl1O2tLvjmD89MKIefrVoJwWzZtOOPXlIJRnxYwU/M3hS37FocXoCQSwvn1PUw2XERCvZNf0v4UVLYRlk7TyXgjrMl4kR9mJMpiIGeakCxySrQF2vmKtCL8GwltYJ94U8QfmimrTNnUxFuxl4730mbc2a4z+pbga+5sy6MFq96pbayP2TVUOVYm3VyXO2diDeH7tldPBeztyCXV52o2V8svzcXDnfzN9z2CbqnzRuGCJuBEb3qREVGYM76bahraO9Sut+QEz3ZRlfFa91ErHYNO9HvW/UHxUNe6wiXR7I/2PTDsgHi0hIhKx6WA7Scpgyg5qUlAMe9dhUqVKhQoUKFChUqVKhQgSP+DzGJWvy3B+HHAAAAAElFTkSuQmCC"/>
          <p:cNvSpPr>
            <a:spLocks noChangeAspect="1" noChangeArrowheads="1"/>
          </p:cNvSpPr>
          <p:nvPr/>
        </p:nvSpPr>
        <p:spPr bwMode="auto">
          <a:xfrm>
            <a:off x="9380538" y="3127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IQ">
              <a:solidFill>
                <a:prstClr val="black"/>
              </a:solidFill>
            </a:endParaRPr>
          </a:p>
        </p:txBody>
      </p:sp>
      <p:sp>
        <p:nvSpPr>
          <p:cNvPr id="30728" name="AutoShape 15" descr="data:image/png;base64,iVBORw0KGgoAAAANSUhEUgAAAOEAAADhCAMAAAAJbSJIAAAA21BMVEX///+g/6B3hosAAABoeX+l/6Wi/6Kk/6T8/Pxygodvf4Rpe4C7wsT3+PiWoaV9i5AqGyooFCiY8Zjw8fKmr7LHzM6HlJh8io/P09XW2tvm6OmMmJwSEhKTk5NYfFhBT0F5eXmzur2H0ocjGyOgqq3e4eJ0sHSEhIQnIycqISpKYUqZmZkfHh8ZGRmlpaWCyYJnmGcyMjItJi16u3o4OzhTc1NZWVkpKSlJSUlhjWGxsbGS5pJWiVZsrWwSHRIyUDIdLR0sRiw8Xzxhm2FNe00kOSRRgVFEbEQNFQ2EDqR4AAANAklEQVR4nO1dC3fauBIOjgDb8gPwA2yTECd2EhLIg6RNW9rdbrv39v7/X3RtHi0BjWUZKRDj75w9e04KWKOZ+eYhWTo6qlChQoUKFSpUqFChQoUK+wfLt3Y9BKHQJKxiSdv1MIRBd1Upherqux6KILiKNIfi7nooYqCp0hJqOQ1VWsWuByMAsq+uCKj68q4HxA2y39Nso6ti/EqHGKtdw9Z671tS3dOMLkqBzcCIlBUBlcgITDz7t66hee+RW3XP7qYSSEbYWwT5TT+0/F5oSOkMdO33JaWvuTPhtHjVBiEulWNtJqar+W890GLwQzNRiuFsDjcrHvqOkajcDPdeSN1JtKfYHvkfKTmNZyuJJp19Nlc/SvQQxfAHqHlpHCX6j/ZVkV6QaoDC/tTaQk6tICAbwW7RS7yP0+T7iSLNHpef4gfPRDjkV/lZIUbmPukxdhG2+RKEbmPkZnj0m0JPjIqzfLOftROz3wte1TAKxHQmrADh3ZdZvoskcQ7jScjdcegIE4IR+wCMxD4gG5aLTNFT7JvI3Vl7zsGsCpQdO7JpScE6Qowdtm/wgoEURjrvKaqiJP8xRvNYQQbbN7jAMpHBqAwHLWoLxKgT2cDmm1uqpyJWIvfR7/oQsXqvhtQ3TnGKPNH408ZQmK2uwIxuBRt12a1mtRWFmb9tdZHN/KXCMLDL5oKy7zn2q06U7XiMbTbZxW/FN8mjovyf1r15swmtdRPRvE3F0oCKWCe2IHQ3t7nonm3OG4ZhorLXHWHPCeetRjN/m81GbyGibuZMo3QnSNUU/W5JkZgmdqJUwUHO5kyITOHVhi7l4zQvbZ29brhB0cJ3jLQ5l4ubNSQJFjHRYA4B9VBBOOitjwWO+HovwEgJcwxeQ6ZQQ5XdHAJaSXkuaaRokpW1WZqEsE2PQZpYX3TpPmhFGLlQ4pmdefdchCOqjCESuL5qYBqLyuFW7ZW04RPSVGSLi4s2NQ46yrYtMs9ECi0vj6gTXRAazTysAKnbV3KOSu375GGDAvBQN9t+NIwiHiQgR7QGlNxFAioNS1UzZ1YPkMSrvxlLKMiMHLTBFIKZPW2xihiSVSoipGZOl4dMjk+bwcg2fQ2rfBcaemq2pWq8CdXJ7pQYRerFbCT1IOWR3NpT6XqYhZUMDhFUuWVXobKCLS77ALVuuqZpZnmFJQmqvm0kZQgQq2a63trdLnDI7rKog6nNUoR1UDSkwCLqy1JzqzzV/VPSQR/xVSRuMbOHVLAr96fY3CJPdVb2hwApdyKgyDafB4oYroytOOeYq70j4icsFYldxowRENtX+1qFY6O+2jwizmXig7k1aHnOl7vbk5OT27svjpebAz2yL77q+uCidb/1SkKCrmQpnw9a2snHl/F4dLHEaDx++XhCrJI30EMSgUriVxIWjRlUHebK8ePbT/3RxbDVngxuPpx+fvh8+uFmMGy3hhej/qfbHDZOrGn46PDIzfZDekF8pN99Gl8PW4+nl+edWrNeb6ZI/lfrnF+ePraG1+NPd9ThEUveVT8sTqbZXKpR17z8q/5o2L65nNabjUbtNRqNZn16edMejvpXtHUaUlLMh0tX9tptxsMYd7O/7J+Nr1vPl536unArYtY7l8+t6/EZRcYu3rRmicu+eHlhp+pmTqNTSjT5pH/dvrnPEG8p5P1N+7p/kpmYJPXg5gCkhRa36725ignstQuyadR5HLUG51T55jKeD1qjx0xT66Fg84+zfYDmdq82eCgE8nctu+A9608mT7nkm8v4NJn0z7J+MCLSdjq2cKukKkCAJSahMuNr8fNL+3SDWzJlbJy2X56zvBEMehZJvXnhg4oKspI1bTwZ3tcZ5EtRvx9Oxlk7T0FBIuY18xzfdbJs9K4/HHSajALWas3OYNi/yxoM4KmwHqjQMeDEsqLC/HU1brFZ6BKJpbbGV+DvyirUZ3AL5zQONGthRo/kbNR+YLXQJeoP7dFZxnCACg4cJxUuIk+aheFyJRHwsqiAiYiXWSKaAO/JRddqQPuOYH6+2krAuYigoXrwgIpxTQjwpQW5Z0Iy4+0EnIk4BunGBSJGXHD/okku649sMFJo/VZhH/wt4kOrDwWNGGrqKYWqfB/4OZBhj+Lx8HRbARMRTydjyOgg1rQLmakGeFsIJqTPk0GRKLGOxmDyDDyhB5ijV6ih6QI7swiF1BxnL8MOFwk7w5cz4BlAQ+wIpgYYOlDfgtPl9Nv37JkMCc37dh+IcJBhGYg96HtAGDUAPpMfJxyccI7EFR+hUEyed6dAgQE4r46BBPhkNOFhonM0JqMT8mMCMtdAtJiFLtndHIBn/H7riaOET60+mR17gGlJlJbKJnTAHCCDP7se8LLRFPXB9Rl5XAA9GMzZN0Ao0AP8fvucnwoTJZ63ASUCUwxREAyNnLhA/HN1fcNThYkSb67J+SnAKTFzRDTIdQXAP1a/dc9ThYkS71t9ImkDnCIzv7AAEI1J/vPd6JmvChMlPo/IGTiw0sRKNcCU6ED98ml4yVeFiRIvh5+Iz4rIjggYHQifnAACbhiPWx3OAtZqndaYSAWAI2qMyXePHPaAkvE2J8806nPk0nfCNbekhwHFIDBiEMCMGIj46XxGWu98+/X9+Pj4r1/fOjkmBDRTsgP5jGRqk1siZHdOmHRKH3Dj6/Ef/LdGn5IpwKZkErQY8zaDWDoB/KONHqk6aXS+H7/ClFqH1B9HRLUAnMK4a6lLpGSAf04uTqnDbfx1vIYpTYvN0wti+h2SPchkCxcqsYIAqPQj3Q3rf8/F+vp0fv9zoU3qpFwOP5IeB5BpoLIICOTdwG+/tGg5aeNpJtOvWr2Rrv3+nEtLMe3GeeuF9Dhgng3MEhB1stuS7cMat2nRsD5T26+lSPVvMxFp3+q0x8SNJmRfsZnKfAv6EdITvfGQMtTG+ZpZzo32G817h2OSzQCsGUIrgUQAmXpELMKc0YAy1ObPNats3Kd/+EEx0+ZgRLJHnfzKAFANsUkYEDtdX0a0jKb+IxVo1VkbM6XSvnYz+kJ6oEKkQTYJAWd2ibH27uIDbah/rbtd/X85HLH+4YJYXpD3z7A1o5gkvKWGw/pMY6t8O3dESiaUBERiZspHQmIaSw6qJxefc0m4qui53dIk/EwO+eR0pMckIZCom8SfPrl4EKTDB7KE5GGwFReQhFvpkNkPWXXIIiFvP/x7nUtrM5lpQUaoH/Ll0q/EePgP7WsCuTQmSwjEwwtaPJwLtJrTzIjmJ031AuMh55xmEeD//Z2XPuWqn0TmNIx56YQi4CJtS+y02ZjtRjzOk7QJzUt51xbLAvj7t2mtc//jOFdpIbS24F0f1hrT9RL/+Ilq2iLrQ+41fq25LuITvbUjssbn36epNTo/VuT7z5TeTxTbp+Hea0tQn35ddGj+zbV5WGyvjX+/tDZredem02knZ9NbbL9URM+bEYJ73uC6BVHwvOsWTBC8bsG69kSPiMxIoiHL2hMw+SDKv35Y/jXgA1jHL/9ejPLvp4H2RAWl2RNV/n1tB7A3sfz7S8u/R7j8+7wPYK8++/sW/jt736L878wcwHtP5X93rfzvHx7AO6QZ7wFnHP0l7D1g8KHF3wN+83e5J2/9LvcBvI9f9EwF/92cqXAA52IszzYhkNgenG0ScjjbpPzn02x5xlA/5xlD/Z2dMcTlnKhW5jlRrd2eE7X9WV9WjrO+qBsMxJ31JfC8tgnX89o2nTQnuJ+5tzx0b/Ruztx79+cmlv/sywM4v7T8Z9AewDnC5T8LOkXZz/NeoNRnsi9+kHbM/Xs/V/8A7kY4gPstyn9HSRqdKC0fK6DfgkOHo+zqnpkDuCso331PaMv7ntAu73s6gDu7DuDetb24O0/09YBlv/+Q6Q5LY36H5ZJ4Mu6wNPboDstd30P6BgIewF2yR+W/D/joAO50PoB7uQ/gbvXEakxsMPo9HPEpkA1sCqgHqTCQwphjZ2VtGYgV5lcNOMHBmHE/WXbmDSDEmHPTKT8sF5lb7PTIBd9E7i4sdIkQsaqR9QG44L5DbvBdJIljOU9CrmgjoUPD1L5KQVgBrSX1RtAjhGz+GbFuIxS9SaKdA+l12pxl1O2tLvjmD89MKIefrVoJwWzZtOOPXlIJRnxYwU/M3hS37FocXoCQSwvn1PUw2XERCvZNf0v4UVLYRlk7TyXgjrMl4kR9mJMpiIGeakCxySrQF2vmKtCL8GwltYJ94U8QfmimrTNnUxFuxl4730mbc2a4z+pbga+5sy6MFq96pbayP2TVUOVYm3VyXO2diDeH7tldPBeztyCXV52o2V8svzcXDnfzN9z2CbqnzRuGCJuBEb3qREVGYM76bahraO9Sut+QEz3ZRlfFa91ErHYNO9HvW/UHxUNe6wiXR7I/2PTDsgHi0hIhKx6WA7Scpgyg5qUlAMe9dhUqVKhQoUKFChUqVKhQgSP+DzGJWvy3B+HHAAAAAElFTkSuQmCC"/>
          <p:cNvSpPr>
            <a:spLocks noChangeAspect="1" noChangeArrowheads="1"/>
          </p:cNvSpPr>
          <p:nvPr/>
        </p:nvSpPr>
        <p:spPr bwMode="auto">
          <a:xfrm>
            <a:off x="9532938" y="4651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IQ">
              <a:solidFill>
                <a:prstClr val="black"/>
              </a:solidFill>
            </a:endParaRPr>
          </a:p>
        </p:txBody>
      </p:sp>
      <p:sp>
        <p:nvSpPr>
          <p:cNvPr id="9" name="Rectangle 4" descr="Mar06$33"/>
          <p:cNvSpPr>
            <a:spLocks noChangeArrowheads="1"/>
          </p:cNvSpPr>
          <p:nvPr/>
        </p:nvSpPr>
        <p:spPr bwMode="auto">
          <a:xfrm>
            <a:off x="109538" y="150813"/>
            <a:ext cx="8578850" cy="4941887"/>
          </a:xfrm>
          <a:prstGeom prst="rect">
            <a:avLst/>
          </a:prstGeom>
          <a:blipFill dpi="0" rotWithShape="0">
            <a:blip r:embed="rId2"/>
            <a:srcRect/>
            <a:stretch>
              <a:fillRect/>
            </a:stretch>
          </a:blipFill>
          <a:ln>
            <a:noFill/>
          </a:ln>
          <a:effectLst/>
          <a:extLst>
            <a:ext uri="{91240B29-F687-4F45-9708-019B960494DF}">
              <a14:hiddenLine xmlns:a14="http://schemas.microsoft.com/office/drawing/2010/main" w="38100">
                <a:solidFill>
                  <a:srgbClr val="99CCFF"/>
                </a:solidFill>
                <a:prstDash val="lg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IQ">
              <a:solidFill>
                <a:prstClr val="black"/>
              </a:solidFill>
            </a:endParaRPr>
          </a:p>
        </p:txBody>
      </p:sp>
    </p:spTree>
    <p:extLst>
      <p:ext uri="{BB962C8B-B14F-4D97-AF65-F5344CB8AC3E}">
        <p14:creationId xmlns:p14="http://schemas.microsoft.com/office/powerpoint/2010/main" val="38184942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10" dur="1000" fill="hold"/>
                                        <p:tgtEl>
                                          <p:spTgt spid="9"/>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969" y="152400"/>
            <a:ext cx="8610600" cy="5067300"/>
          </a:xfrm>
          <a:prstGeom prst="rect">
            <a:avLst/>
          </a:prstGeom>
        </p:spPr>
      </p:pic>
      <p:sp>
        <p:nvSpPr>
          <p:cNvPr id="3" name="Rectangle 2"/>
          <p:cNvSpPr/>
          <p:nvPr/>
        </p:nvSpPr>
        <p:spPr>
          <a:xfrm>
            <a:off x="838200" y="5257800"/>
            <a:ext cx="8077200" cy="1323439"/>
          </a:xfrm>
          <a:prstGeom prst="rect">
            <a:avLst/>
          </a:prstGeom>
          <a:solidFill>
            <a:schemeClr val="bg1">
              <a:lumMod val="50000"/>
            </a:schemeClr>
          </a:solidFill>
        </p:spPr>
        <p:txBody>
          <a:bodyPr wrap="square" lIns="91440" tIns="45720" rIns="91440" bIns="45720">
            <a:spAutoFit/>
          </a:bodyPr>
          <a:lstStyle/>
          <a:p>
            <a:pPr algn="ctr"/>
            <a:r>
              <a:rPr lang="en-US" sz="4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The most energy is at the producer level – the base of the pyramid.</a:t>
            </a:r>
            <a:endParaRPr lang="en-US" sz="4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6" name="Bent Arrow 5"/>
          <p:cNvSpPr/>
          <p:nvPr/>
        </p:nvSpPr>
        <p:spPr>
          <a:xfrm>
            <a:off x="2286000" y="4343400"/>
            <a:ext cx="1371600" cy="1066800"/>
          </a:xfrm>
          <a:prstGeom prst="bentArrow">
            <a:avLst/>
          </a:prstGeom>
          <a:solidFill>
            <a:srgbClr val="FFFF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191335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0825" y="620713"/>
            <a:ext cx="8281988" cy="6278562"/>
          </a:xfrm>
          <a:prstGeom prst="rect">
            <a:avLst/>
          </a:prstGeom>
        </p:spPr>
        <p:txBody>
          <a:bodyPr>
            <a:spAutoFit/>
          </a:bodyPr>
          <a:lstStyle/>
          <a:p>
            <a:pPr algn="r" rtl="1" fontAlgn="base">
              <a:spcBef>
                <a:spcPct val="0"/>
              </a:spcBef>
              <a:spcAft>
                <a:spcPct val="0"/>
              </a:spcAft>
              <a:defRPr/>
            </a:pPr>
            <a:r>
              <a:rPr lang="ar-IQ" b="1" dirty="0">
                <a:solidFill>
                  <a:prstClr val="black"/>
                </a:solidFill>
                <a:latin typeface="Arial" pitchFamily="34" charset="0"/>
                <a:cs typeface="Arial" pitchFamily="34" charset="0"/>
              </a:rPr>
              <a:t>وبصورة عامة يمكن تقسيم الانتاجية الى مايلي :</a:t>
            </a:r>
            <a:endParaRPr lang="en-US" dirty="0">
              <a:solidFill>
                <a:prstClr val="black"/>
              </a:solidFill>
              <a:latin typeface="Arial" pitchFamily="34" charset="0"/>
              <a:cs typeface="Arial" pitchFamily="34" charset="0"/>
            </a:endParaRPr>
          </a:p>
          <a:p>
            <a:pPr algn="r" rtl="1" fontAlgn="base">
              <a:spcBef>
                <a:spcPct val="0"/>
              </a:spcBef>
              <a:spcAft>
                <a:spcPct val="0"/>
              </a:spcAft>
              <a:defRPr/>
            </a:pPr>
            <a:r>
              <a:rPr lang="ar-IQ" b="1" dirty="0">
                <a:solidFill>
                  <a:srgbClr val="FF0000"/>
                </a:solidFill>
                <a:latin typeface="Arial" pitchFamily="34" charset="0"/>
                <a:cs typeface="Arial" pitchFamily="34" charset="0"/>
              </a:rPr>
              <a:t>1- الانتاجية الاولية(</a:t>
            </a:r>
            <a:r>
              <a:rPr lang="en-US" b="1" dirty="0">
                <a:solidFill>
                  <a:srgbClr val="FF0000"/>
                </a:solidFill>
                <a:latin typeface="Arial" pitchFamily="34" charset="0"/>
                <a:cs typeface="Arial" pitchFamily="34" charset="0"/>
              </a:rPr>
              <a:t>P.P.</a:t>
            </a:r>
            <a:r>
              <a:rPr lang="ar-IQ" b="1" dirty="0">
                <a:solidFill>
                  <a:srgbClr val="FF0000"/>
                </a:solidFill>
                <a:latin typeface="Arial" pitchFamily="34" charset="0"/>
                <a:cs typeface="Arial" pitchFamily="34" charset="0"/>
              </a:rPr>
              <a:t>) </a:t>
            </a:r>
            <a:r>
              <a:rPr lang="en-US" b="1" dirty="0">
                <a:solidFill>
                  <a:srgbClr val="FF0000"/>
                </a:solidFill>
                <a:latin typeface="Arial" pitchFamily="34" charset="0"/>
                <a:cs typeface="Arial" pitchFamily="34" charset="0"/>
              </a:rPr>
              <a:t>Primary Productivity</a:t>
            </a:r>
            <a:endParaRPr lang="en-US" dirty="0">
              <a:solidFill>
                <a:srgbClr val="FF0000"/>
              </a:solidFill>
              <a:latin typeface="Arial" pitchFamily="34" charset="0"/>
              <a:cs typeface="Arial" pitchFamily="34" charset="0"/>
            </a:endParaRPr>
          </a:p>
          <a:p>
            <a:pPr algn="r" rtl="1" fontAlgn="base">
              <a:spcBef>
                <a:spcPct val="0"/>
              </a:spcBef>
              <a:spcAft>
                <a:spcPct val="0"/>
              </a:spcAft>
              <a:defRPr/>
            </a:pPr>
            <a:r>
              <a:rPr lang="ar-IQ" b="1" dirty="0">
                <a:solidFill>
                  <a:prstClr val="black"/>
                </a:solidFill>
                <a:latin typeface="Arial" pitchFamily="34" charset="0"/>
                <a:cs typeface="Arial" pitchFamily="34" charset="0"/>
              </a:rPr>
              <a:t>    </a:t>
            </a:r>
            <a:r>
              <a:rPr lang="ar-IQ" b="1" dirty="0">
                <a:solidFill>
                  <a:srgbClr val="AD0101">
                    <a:lumMod val="60000"/>
                    <a:lumOff val="40000"/>
                  </a:srgbClr>
                </a:solidFill>
                <a:latin typeface="Arial" pitchFamily="34" charset="0"/>
                <a:cs typeface="Arial" pitchFamily="34" charset="0"/>
              </a:rPr>
              <a:t>أ- الانتاجية الاجمالية الاولية (</a:t>
            </a:r>
            <a:r>
              <a:rPr lang="en-US" b="1" dirty="0">
                <a:solidFill>
                  <a:srgbClr val="AD0101">
                    <a:lumMod val="60000"/>
                    <a:lumOff val="40000"/>
                  </a:srgbClr>
                </a:solidFill>
                <a:latin typeface="Arial" pitchFamily="34" charset="0"/>
                <a:cs typeface="Arial" pitchFamily="34" charset="0"/>
              </a:rPr>
              <a:t>G.P.P.</a:t>
            </a:r>
            <a:r>
              <a:rPr lang="ar-IQ" b="1" dirty="0">
                <a:solidFill>
                  <a:srgbClr val="AD0101">
                    <a:lumMod val="60000"/>
                    <a:lumOff val="40000"/>
                  </a:srgbClr>
                </a:solidFill>
                <a:latin typeface="Arial" pitchFamily="34" charset="0"/>
                <a:cs typeface="Arial" pitchFamily="34" charset="0"/>
              </a:rPr>
              <a:t>) </a:t>
            </a:r>
            <a:r>
              <a:rPr lang="en-US" b="1" dirty="0">
                <a:solidFill>
                  <a:srgbClr val="AD0101">
                    <a:lumMod val="60000"/>
                    <a:lumOff val="40000"/>
                  </a:srgbClr>
                </a:solidFill>
                <a:latin typeface="Arial" pitchFamily="34" charset="0"/>
                <a:cs typeface="Arial" pitchFamily="34" charset="0"/>
              </a:rPr>
              <a:t>Gross Primary Productivity</a:t>
            </a:r>
            <a:r>
              <a:rPr lang="ar-SA" dirty="0">
                <a:solidFill>
                  <a:prstClr val="black"/>
                </a:solidFill>
                <a:latin typeface="Arial" pitchFamily="34" charset="0"/>
                <a:cs typeface="Arial" pitchFamily="34" charset="0"/>
              </a:rPr>
              <a:t> </a:t>
            </a:r>
            <a:endParaRPr lang="ar-IQ" dirty="0">
              <a:solidFill>
                <a:prstClr val="black"/>
              </a:solidFill>
              <a:latin typeface="Arial" pitchFamily="34" charset="0"/>
              <a:cs typeface="Arial" pitchFamily="34" charset="0"/>
            </a:endParaRPr>
          </a:p>
          <a:p>
            <a:pPr algn="r" rtl="1" fontAlgn="base">
              <a:spcBef>
                <a:spcPct val="0"/>
              </a:spcBef>
              <a:spcAft>
                <a:spcPct val="0"/>
              </a:spcAft>
              <a:defRPr/>
            </a:pPr>
            <a:r>
              <a:rPr lang="ar-SA" sz="2400" dirty="0">
                <a:solidFill>
                  <a:srgbClr val="0070C0"/>
                </a:solidFill>
                <a:latin typeface="Arial" pitchFamily="34" charset="0"/>
                <a:cs typeface="Arial" pitchFamily="34" charset="0"/>
              </a:rPr>
              <a:t>الإنتاجية الأولية الإجمالية: نسبة امتصاص الطاقة من قبل الكائنات الحية المنتجة في نظام بيئي / تستمد الطاقة في إنتاج المواد العضوية وتسمى هذه المواد بالكتلة الأحيائية</a:t>
            </a:r>
            <a:endParaRPr lang="en-US" sz="2400" dirty="0">
              <a:solidFill>
                <a:srgbClr val="0070C0"/>
              </a:solidFill>
              <a:latin typeface="Arial" pitchFamily="34" charset="0"/>
              <a:cs typeface="Arial" pitchFamily="34" charset="0"/>
            </a:endParaRPr>
          </a:p>
          <a:p>
            <a:pPr algn="just" rtl="1" fontAlgn="base">
              <a:spcBef>
                <a:spcPct val="0"/>
              </a:spcBef>
              <a:spcAft>
                <a:spcPct val="0"/>
              </a:spcAft>
              <a:buFont typeface="Wingdings" pitchFamily="2" charset="2"/>
              <a:buNone/>
              <a:defRPr/>
            </a:pPr>
            <a:r>
              <a:rPr lang="ar-IQ" b="1" dirty="0">
                <a:solidFill>
                  <a:srgbClr val="AD0101">
                    <a:lumMod val="60000"/>
                    <a:lumOff val="40000"/>
                  </a:srgbClr>
                </a:solidFill>
                <a:latin typeface="Arial" pitchFamily="34" charset="0"/>
                <a:cs typeface="Arial" pitchFamily="34" charset="0"/>
              </a:rPr>
              <a:t>   ب- الانتاجية الصافية الاولية (</a:t>
            </a:r>
            <a:r>
              <a:rPr lang="en-US" b="1" dirty="0">
                <a:solidFill>
                  <a:srgbClr val="AD0101">
                    <a:lumMod val="60000"/>
                    <a:lumOff val="40000"/>
                  </a:srgbClr>
                </a:solidFill>
                <a:latin typeface="Arial" pitchFamily="34" charset="0"/>
                <a:cs typeface="Arial" pitchFamily="34" charset="0"/>
              </a:rPr>
              <a:t>N.P.P.</a:t>
            </a:r>
            <a:r>
              <a:rPr lang="ar-IQ" b="1" dirty="0">
                <a:solidFill>
                  <a:srgbClr val="AD0101">
                    <a:lumMod val="60000"/>
                    <a:lumOff val="40000"/>
                  </a:srgbClr>
                </a:solidFill>
                <a:latin typeface="Arial" pitchFamily="34" charset="0"/>
                <a:cs typeface="Arial" pitchFamily="34" charset="0"/>
              </a:rPr>
              <a:t>) </a:t>
            </a:r>
            <a:r>
              <a:rPr lang="en-US" b="1" dirty="0">
                <a:solidFill>
                  <a:srgbClr val="AD0101">
                    <a:lumMod val="60000"/>
                    <a:lumOff val="40000"/>
                  </a:srgbClr>
                </a:solidFill>
                <a:latin typeface="Arial" pitchFamily="34" charset="0"/>
                <a:cs typeface="Arial" pitchFamily="34" charset="0"/>
              </a:rPr>
              <a:t>Net Primary Productivity</a:t>
            </a:r>
            <a:endParaRPr lang="ar-IQ" sz="2400" b="1" dirty="0">
              <a:solidFill>
                <a:srgbClr val="002060"/>
              </a:solidFill>
              <a:latin typeface="Arial" pitchFamily="34" charset="0"/>
              <a:cs typeface="Arial" pitchFamily="34" charset="0"/>
            </a:endParaRPr>
          </a:p>
          <a:p>
            <a:pPr algn="just" rtl="1" fontAlgn="base">
              <a:spcBef>
                <a:spcPct val="0"/>
              </a:spcBef>
              <a:spcAft>
                <a:spcPct val="0"/>
              </a:spcAft>
              <a:buFont typeface="Wingdings" pitchFamily="2" charset="2"/>
              <a:buNone/>
              <a:defRPr/>
            </a:pPr>
            <a:r>
              <a:rPr lang="ar-SA" sz="2400" dirty="0">
                <a:solidFill>
                  <a:srgbClr val="002060"/>
                </a:solidFill>
                <a:latin typeface="Arial" pitchFamily="34" charset="0"/>
                <a:cs typeface="Arial" pitchFamily="34" charset="0"/>
              </a:rPr>
              <a:t>كمية المادة العضوية المتبقية بعد استخدام الطاقة للتنفس. وهي الإنتاجية الأولية الإجمالية مطروحاً منها نسبة التنفس في الكائنات المنتجة.</a:t>
            </a:r>
            <a:r>
              <a:rPr lang="ar-SA" sz="2400" b="1" dirty="0">
                <a:solidFill>
                  <a:srgbClr val="002060"/>
                </a:solidFill>
                <a:latin typeface="Arial" pitchFamily="34" charset="0"/>
                <a:cs typeface="Arial" pitchFamily="34" charset="0"/>
              </a:rPr>
              <a:t> </a:t>
            </a:r>
            <a:r>
              <a:rPr lang="en-US" sz="2400" b="1" smtClean="0">
                <a:solidFill>
                  <a:srgbClr val="002060"/>
                </a:solidFill>
                <a:latin typeface="Arial" pitchFamily="34" charset="0"/>
                <a:cs typeface="Arial" pitchFamily="34" charset="0"/>
              </a:rPr>
              <a:t>NPP=GPP-R</a:t>
            </a:r>
            <a:endParaRPr lang="en-US" sz="2400" b="1" dirty="0">
              <a:solidFill>
                <a:srgbClr val="002060"/>
              </a:solidFill>
              <a:latin typeface="Arial" pitchFamily="34" charset="0"/>
              <a:cs typeface="Arial" pitchFamily="34" charset="0"/>
            </a:endParaRPr>
          </a:p>
          <a:p>
            <a:pPr algn="just" rtl="1" fontAlgn="base">
              <a:spcBef>
                <a:spcPct val="0"/>
              </a:spcBef>
              <a:spcAft>
                <a:spcPct val="0"/>
              </a:spcAft>
              <a:buFont typeface="Wingdings" pitchFamily="2" charset="2"/>
              <a:buNone/>
              <a:defRPr/>
            </a:pPr>
            <a:r>
              <a:rPr lang="ar-SA" b="1" dirty="0">
                <a:solidFill>
                  <a:prstClr val="black"/>
                </a:solidFill>
                <a:latin typeface="Arial" pitchFamily="34" charset="0"/>
                <a:cs typeface="Arial" pitchFamily="34" charset="0"/>
              </a:rPr>
              <a:t>العوامل المؤثرة في الإنتاجية  الصافية:</a:t>
            </a:r>
          </a:p>
          <a:p>
            <a:pPr algn="just" rtl="1" fontAlgn="base">
              <a:spcBef>
                <a:spcPct val="0"/>
              </a:spcBef>
              <a:spcAft>
                <a:spcPct val="0"/>
              </a:spcAft>
              <a:buFont typeface="Wingdings" pitchFamily="2" charset="2"/>
              <a:buNone/>
              <a:defRPr/>
            </a:pPr>
            <a:r>
              <a:rPr lang="ar-SA" sz="2400" b="1" i="1" u="sng" dirty="0">
                <a:solidFill>
                  <a:srgbClr val="FF6699"/>
                </a:solidFill>
                <a:latin typeface="Arial" pitchFamily="34" charset="0"/>
                <a:cs typeface="Arial" pitchFamily="34" charset="0"/>
              </a:rPr>
              <a:t>أ- على النظم البيئية في اليابسة</a:t>
            </a:r>
            <a:r>
              <a:rPr lang="ar-SA" sz="2400" b="1" i="1" u="sng" dirty="0">
                <a:solidFill>
                  <a:srgbClr val="AD0101">
                    <a:lumMod val="50000"/>
                  </a:srgbClr>
                </a:solidFill>
                <a:latin typeface="Arial" pitchFamily="34" charset="0"/>
                <a:cs typeface="Arial" pitchFamily="34" charset="0"/>
              </a:rPr>
              <a:t>:</a:t>
            </a:r>
          </a:p>
          <a:p>
            <a:pPr algn="just" rtl="1" fontAlgn="base">
              <a:spcBef>
                <a:spcPct val="0"/>
              </a:spcBef>
              <a:spcAft>
                <a:spcPct val="0"/>
              </a:spcAft>
              <a:buFont typeface="Wingdings" pitchFamily="2" charset="2"/>
              <a:buNone/>
              <a:defRPr/>
            </a:pPr>
            <a:r>
              <a:rPr lang="ar-SA" sz="2400" dirty="0">
                <a:solidFill>
                  <a:prstClr val="black"/>
                </a:solidFill>
                <a:latin typeface="Arial" pitchFamily="34" charset="0"/>
                <a:cs typeface="Arial" pitchFamily="34" charset="0"/>
              </a:rPr>
              <a:t>الضوء ، درجة الحرارة ، </a:t>
            </a:r>
            <a:r>
              <a:rPr lang="ar-SA" sz="2400" dirty="0" smtClean="0">
                <a:solidFill>
                  <a:prstClr val="black"/>
                </a:solidFill>
                <a:latin typeface="Arial" pitchFamily="34" charset="0"/>
                <a:cs typeface="Arial" pitchFamily="34" charset="0"/>
              </a:rPr>
              <a:t>الهطول</a:t>
            </a:r>
            <a:r>
              <a:rPr lang="ar-IQ" sz="2400" dirty="0" smtClean="0">
                <a:solidFill>
                  <a:prstClr val="black"/>
                </a:solidFill>
                <a:latin typeface="Arial" pitchFamily="34" charset="0"/>
                <a:cs typeface="Arial" pitchFamily="34" charset="0"/>
              </a:rPr>
              <a:t> للامطار</a:t>
            </a:r>
            <a:endParaRPr lang="ar-SA" sz="2400" dirty="0">
              <a:solidFill>
                <a:prstClr val="black"/>
              </a:solidFill>
              <a:latin typeface="Arial" pitchFamily="34" charset="0"/>
              <a:cs typeface="Arial" pitchFamily="34" charset="0"/>
            </a:endParaRPr>
          </a:p>
          <a:p>
            <a:pPr algn="just" rtl="1" fontAlgn="base">
              <a:spcBef>
                <a:spcPct val="0"/>
              </a:spcBef>
              <a:spcAft>
                <a:spcPct val="0"/>
              </a:spcAft>
              <a:buFont typeface="Wingdings" pitchFamily="2" charset="2"/>
              <a:buNone/>
              <a:defRPr/>
            </a:pPr>
            <a:r>
              <a:rPr lang="ar-SA" sz="2400" b="1" i="1" u="sng" dirty="0">
                <a:solidFill>
                  <a:srgbClr val="FF6699"/>
                </a:solidFill>
                <a:latin typeface="Arial" pitchFamily="34" charset="0"/>
                <a:cs typeface="Arial" pitchFamily="34" charset="0"/>
              </a:rPr>
              <a:t>ب- على النظم المائية</a:t>
            </a:r>
            <a:r>
              <a:rPr lang="ar-SA" sz="2400" dirty="0">
                <a:solidFill>
                  <a:srgbClr val="AD0101">
                    <a:lumMod val="50000"/>
                  </a:srgbClr>
                </a:solidFill>
                <a:latin typeface="Arial" pitchFamily="34" charset="0"/>
                <a:cs typeface="Arial" pitchFamily="34" charset="0"/>
              </a:rPr>
              <a:t>:</a:t>
            </a:r>
          </a:p>
          <a:p>
            <a:pPr algn="just" rtl="1" fontAlgn="base">
              <a:spcBef>
                <a:spcPct val="0"/>
              </a:spcBef>
              <a:spcAft>
                <a:spcPct val="0"/>
              </a:spcAft>
              <a:buFont typeface="Wingdings" pitchFamily="2" charset="2"/>
              <a:buNone/>
              <a:defRPr/>
            </a:pPr>
            <a:r>
              <a:rPr lang="ar-SA" sz="2400" dirty="0">
                <a:solidFill>
                  <a:prstClr val="black"/>
                </a:solidFill>
                <a:latin typeface="Arial" pitchFamily="34" charset="0"/>
                <a:cs typeface="Arial" pitchFamily="34" charset="0"/>
              </a:rPr>
              <a:t>الضوء ، توفر المواد الغذائية</a:t>
            </a:r>
            <a:endParaRPr lang="en-US" sz="2400" dirty="0">
              <a:solidFill>
                <a:prstClr val="black"/>
              </a:solidFill>
              <a:latin typeface="Arial" pitchFamily="34" charset="0"/>
              <a:cs typeface="Times New Roman" pitchFamily="18" charset="0"/>
            </a:endParaRPr>
          </a:p>
          <a:p>
            <a:pPr algn="r" rtl="1" fontAlgn="base">
              <a:spcBef>
                <a:spcPct val="0"/>
              </a:spcBef>
              <a:spcAft>
                <a:spcPct val="0"/>
              </a:spcAft>
              <a:defRPr/>
            </a:pPr>
            <a:endParaRPr lang="en-US" dirty="0">
              <a:solidFill>
                <a:srgbClr val="AD0101">
                  <a:lumMod val="60000"/>
                  <a:lumOff val="40000"/>
                </a:srgbClr>
              </a:solidFill>
              <a:latin typeface="Arial" pitchFamily="34" charset="0"/>
              <a:cs typeface="Arial" pitchFamily="34" charset="0"/>
            </a:endParaRPr>
          </a:p>
          <a:p>
            <a:pPr algn="r" rtl="1" fontAlgn="base">
              <a:spcBef>
                <a:spcPct val="0"/>
              </a:spcBef>
              <a:spcAft>
                <a:spcPct val="0"/>
              </a:spcAft>
              <a:defRPr/>
            </a:pPr>
            <a:r>
              <a:rPr lang="ar-IQ" b="1" dirty="0">
                <a:solidFill>
                  <a:srgbClr val="726056">
                    <a:lumMod val="60000"/>
                    <a:lumOff val="40000"/>
                  </a:srgbClr>
                </a:solidFill>
                <a:latin typeface="Arial" pitchFamily="34" charset="0"/>
                <a:cs typeface="Arial" pitchFamily="34" charset="0"/>
              </a:rPr>
              <a:t>2- الانتاجية الثانوية (</a:t>
            </a:r>
            <a:r>
              <a:rPr lang="en-US" b="1" dirty="0">
                <a:solidFill>
                  <a:srgbClr val="726056">
                    <a:lumMod val="60000"/>
                    <a:lumOff val="40000"/>
                  </a:srgbClr>
                </a:solidFill>
                <a:latin typeface="Arial" pitchFamily="34" charset="0"/>
                <a:cs typeface="Arial" pitchFamily="34" charset="0"/>
              </a:rPr>
              <a:t>S.P.</a:t>
            </a:r>
            <a:r>
              <a:rPr lang="ar-IQ" b="1" dirty="0">
                <a:solidFill>
                  <a:srgbClr val="726056">
                    <a:lumMod val="60000"/>
                    <a:lumOff val="40000"/>
                  </a:srgbClr>
                </a:solidFill>
                <a:latin typeface="Arial" pitchFamily="34" charset="0"/>
                <a:cs typeface="Arial" pitchFamily="34" charset="0"/>
              </a:rPr>
              <a:t>) </a:t>
            </a:r>
            <a:r>
              <a:rPr lang="en-US" b="1" dirty="0">
                <a:solidFill>
                  <a:srgbClr val="726056">
                    <a:lumMod val="60000"/>
                    <a:lumOff val="40000"/>
                  </a:srgbClr>
                </a:solidFill>
                <a:latin typeface="Arial" pitchFamily="34" charset="0"/>
                <a:cs typeface="Arial" pitchFamily="34" charset="0"/>
              </a:rPr>
              <a:t>Secondary Productivity</a:t>
            </a:r>
            <a:endParaRPr lang="en-US" dirty="0">
              <a:solidFill>
                <a:srgbClr val="726056">
                  <a:lumMod val="60000"/>
                  <a:lumOff val="40000"/>
                </a:srgbClr>
              </a:solidFill>
              <a:latin typeface="Arial" pitchFamily="34" charset="0"/>
              <a:cs typeface="Arial" pitchFamily="34" charset="0"/>
            </a:endParaRPr>
          </a:p>
          <a:p>
            <a:pPr algn="r" rtl="1" fontAlgn="base">
              <a:spcBef>
                <a:spcPct val="0"/>
              </a:spcBef>
              <a:spcAft>
                <a:spcPct val="0"/>
              </a:spcAft>
              <a:defRPr/>
            </a:pPr>
            <a:r>
              <a:rPr lang="ar-IQ" b="1" dirty="0">
                <a:solidFill>
                  <a:srgbClr val="00B050"/>
                </a:solidFill>
                <a:latin typeface="Arial" pitchFamily="34" charset="0"/>
                <a:cs typeface="Arial" pitchFamily="34" charset="0"/>
              </a:rPr>
              <a:t>   أ- الانتاجية الاجمالية الثانوية (</a:t>
            </a:r>
            <a:r>
              <a:rPr lang="en-US" b="1" dirty="0">
                <a:solidFill>
                  <a:srgbClr val="00B050"/>
                </a:solidFill>
                <a:latin typeface="Arial" pitchFamily="34" charset="0"/>
                <a:cs typeface="Arial" pitchFamily="34" charset="0"/>
              </a:rPr>
              <a:t>G.S.P.</a:t>
            </a:r>
            <a:r>
              <a:rPr lang="ar-IQ" b="1" dirty="0">
                <a:solidFill>
                  <a:srgbClr val="00B050"/>
                </a:solidFill>
                <a:latin typeface="Arial" pitchFamily="34" charset="0"/>
                <a:cs typeface="Arial" pitchFamily="34" charset="0"/>
              </a:rPr>
              <a:t>) </a:t>
            </a:r>
            <a:r>
              <a:rPr lang="en-US" b="1" dirty="0">
                <a:solidFill>
                  <a:srgbClr val="00B050"/>
                </a:solidFill>
                <a:latin typeface="Arial" pitchFamily="34" charset="0"/>
                <a:cs typeface="Arial" pitchFamily="34" charset="0"/>
              </a:rPr>
              <a:t>Gross Secondary Productivity</a:t>
            </a:r>
            <a:endParaRPr lang="en-US" dirty="0">
              <a:solidFill>
                <a:srgbClr val="00B050"/>
              </a:solidFill>
              <a:latin typeface="Arial" pitchFamily="34" charset="0"/>
              <a:cs typeface="Arial" pitchFamily="34" charset="0"/>
            </a:endParaRPr>
          </a:p>
          <a:p>
            <a:pPr algn="r" rtl="1" fontAlgn="base">
              <a:spcBef>
                <a:spcPct val="0"/>
              </a:spcBef>
              <a:spcAft>
                <a:spcPct val="0"/>
              </a:spcAft>
              <a:defRPr/>
            </a:pPr>
            <a:r>
              <a:rPr lang="ar-IQ" b="1" dirty="0">
                <a:solidFill>
                  <a:srgbClr val="00B050"/>
                </a:solidFill>
                <a:latin typeface="Arial" pitchFamily="34" charset="0"/>
                <a:cs typeface="Arial" pitchFamily="34" charset="0"/>
              </a:rPr>
              <a:t>   ب- الانتاجية الصافية الثانوية (</a:t>
            </a:r>
            <a:r>
              <a:rPr lang="en-US" b="1" dirty="0">
                <a:solidFill>
                  <a:srgbClr val="00B050"/>
                </a:solidFill>
                <a:latin typeface="Arial" pitchFamily="34" charset="0"/>
                <a:cs typeface="Arial" pitchFamily="34" charset="0"/>
              </a:rPr>
              <a:t>N.S.P.</a:t>
            </a:r>
            <a:r>
              <a:rPr lang="ar-IQ" b="1" dirty="0">
                <a:solidFill>
                  <a:srgbClr val="00B050"/>
                </a:solidFill>
                <a:latin typeface="Arial" pitchFamily="34" charset="0"/>
                <a:cs typeface="Arial" pitchFamily="34" charset="0"/>
              </a:rPr>
              <a:t>) </a:t>
            </a:r>
            <a:r>
              <a:rPr lang="en-US" b="1" dirty="0">
                <a:solidFill>
                  <a:srgbClr val="00B050"/>
                </a:solidFill>
                <a:latin typeface="Arial" pitchFamily="34" charset="0"/>
                <a:cs typeface="Arial" pitchFamily="34" charset="0"/>
              </a:rPr>
              <a:t>Net Secondary Productivity</a:t>
            </a:r>
            <a:endParaRPr lang="en-US" dirty="0">
              <a:solidFill>
                <a:srgbClr val="00B050"/>
              </a:solidFill>
              <a:latin typeface="Arial" pitchFamily="34" charset="0"/>
              <a:cs typeface="Arial" pitchFamily="34" charset="0"/>
            </a:endParaRPr>
          </a:p>
          <a:p>
            <a:pPr algn="r" rtl="1" fontAlgn="base">
              <a:spcBef>
                <a:spcPct val="0"/>
              </a:spcBef>
              <a:spcAft>
                <a:spcPct val="0"/>
              </a:spcAft>
              <a:defRPr/>
            </a:pPr>
            <a:r>
              <a:rPr lang="ar-IQ" b="1" dirty="0">
                <a:solidFill>
                  <a:prstClr val="black"/>
                </a:solidFill>
                <a:latin typeface="Arial" pitchFamily="34" charset="0"/>
                <a:cs typeface="Arial" pitchFamily="34" charset="0"/>
              </a:rPr>
              <a:t> </a:t>
            </a:r>
            <a:endParaRPr lang="en-US"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17493941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838200"/>
            <a:ext cx="7978478" cy="5401654"/>
          </a:xfrm>
          <a:prstGeom prst="rect">
            <a:avLst/>
          </a:prstGeom>
        </p:spPr>
      </p:pic>
    </p:spTree>
    <p:extLst>
      <p:ext uri="{BB962C8B-B14F-4D97-AF65-F5344CB8AC3E}">
        <p14:creationId xmlns:p14="http://schemas.microsoft.com/office/powerpoint/2010/main" val="15148107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558"/>
            <a:ext cx="9144000" cy="6852886"/>
          </a:xfrm>
          <a:prstGeom prst="rect">
            <a:avLst/>
          </a:prstGeom>
        </p:spPr>
      </p:pic>
    </p:spTree>
    <p:extLst>
      <p:ext uri="{BB962C8B-B14F-4D97-AF65-F5344CB8AC3E}">
        <p14:creationId xmlns:p14="http://schemas.microsoft.com/office/powerpoint/2010/main" val="314178821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6553200" cy="6927172"/>
          </a:xfrm>
          <a:prstGeom prst="rect">
            <a:avLst/>
          </a:prstGeom>
        </p:spPr>
      </p:pic>
      <p:sp>
        <p:nvSpPr>
          <p:cNvPr id="3" name="Rectangle 2"/>
          <p:cNvSpPr/>
          <p:nvPr/>
        </p:nvSpPr>
        <p:spPr>
          <a:xfrm>
            <a:off x="5414660" y="1447800"/>
            <a:ext cx="3729339" cy="3416320"/>
          </a:xfrm>
          <a:prstGeom prst="rect">
            <a:avLst/>
          </a:prstGeom>
          <a:noFill/>
        </p:spPr>
        <p:txBody>
          <a:bodyPr wrap="square" lIns="91440" tIns="45720" rIns="91440" bIns="45720">
            <a:spAutoFit/>
          </a:bodyPr>
          <a:lstStyle/>
          <a:p>
            <a:pPr algn="ctr"/>
            <a:r>
              <a:rPr lang="en-US"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Who needs the most energy to survive?</a:t>
            </a:r>
            <a:endParaRPr lang="en-US"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44199350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1219200" y="0"/>
            <a:ext cx="6934200" cy="6858000"/>
          </a:xfrm>
          <a:prstGeom prst="rect">
            <a:avLst/>
          </a:prstGeom>
          <a:ln>
            <a:noFill/>
          </a:ln>
        </p:spPr>
      </p:pic>
      <p:sp>
        <p:nvSpPr>
          <p:cNvPr id="4" name="Rectangle 3"/>
          <p:cNvSpPr/>
          <p:nvPr/>
        </p:nvSpPr>
        <p:spPr>
          <a:xfrm>
            <a:off x="5588787" y="0"/>
            <a:ext cx="2564613" cy="1754326"/>
          </a:xfrm>
          <a:prstGeom prst="rect">
            <a:avLst/>
          </a:prstGeom>
          <a:no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Energy</a:t>
            </a:r>
          </a:p>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Pyramid</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24357234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1520786"/>
            <a:ext cx="5334000" cy="3570208"/>
          </a:xfrm>
          <a:prstGeom prst="rect">
            <a:avLst/>
          </a:prstGeom>
        </p:spPr>
        <p:txBody>
          <a:bodyPr wrap="square">
            <a:spAutoFit/>
          </a:bodyPr>
          <a:lstStyle/>
          <a:p>
            <a:pPr lvl="0" algn="r" rtl="1" fontAlgn="base">
              <a:spcBef>
                <a:spcPct val="0"/>
              </a:spcBef>
              <a:spcAft>
                <a:spcPct val="0"/>
              </a:spcAft>
              <a:defRPr/>
            </a:pPr>
            <a:r>
              <a:rPr lang="ar-IQ" sz="4000" b="1" u="sng" dirty="0" smtClean="0">
                <a:solidFill>
                  <a:srgbClr val="FF0000"/>
                </a:solidFill>
                <a:latin typeface="Arial" pitchFamily="34" charset="0"/>
                <a:cs typeface="Arial" pitchFamily="34" charset="0"/>
              </a:rPr>
              <a:t>طرق قياس الانتاجية</a:t>
            </a:r>
            <a:endParaRPr lang="en-US" sz="2400" dirty="0">
              <a:solidFill>
                <a:srgbClr val="808DA9">
                  <a:lumMod val="75000"/>
                </a:srgbClr>
              </a:solidFill>
              <a:latin typeface="Arial" pitchFamily="34" charset="0"/>
              <a:cs typeface="Arial" pitchFamily="34" charset="0"/>
            </a:endParaRPr>
          </a:p>
          <a:p>
            <a:pPr lvl="0" algn="r" rtl="1" fontAlgn="base">
              <a:spcBef>
                <a:spcPct val="0"/>
              </a:spcBef>
              <a:spcAft>
                <a:spcPct val="0"/>
              </a:spcAft>
              <a:defRPr/>
            </a:pPr>
            <a:r>
              <a:rPr lang="ar-IQ" sz="2400" b="1" dirty="0" smtClean="0">
                <a:solidFill>
                  <a:schemeClr val="accent6">
                    <a:lumMod val="50000"/>
                  </a:schemeClr>
                </a:solidFill>
                <a:latin typeface="Arial" pitchFamily="34" charset="0"/>
                <a:cs typeface="Arial" pitchFamily="34" charset="0"/>
              </a:rPr>
              <a:t>1-طريقة الحصاد.</a:t>
            </a:r>
          </a:p>
          <a:p>
            <a:pPr lvl="0" algn="r" rtl="1" fontAlgn="base">
              <a:spcBef>
                <a:spcPct val="0"/>
              </a:spcBef>
              <a:spcAft>
                <a:spcPct val="0"/>
              </a:spcAft>
              <a:defRPr/>
            </a:pPr>
            <a:r>
              <a:rPr lang="ar-IQ" sz="2400" b="1" dirty="0" smtClean="0">
                <a:solidFill>
                  <a:schemeClr val="accent6">
                    <a:lumMod val="50000"/>
                  </a:schemeClr>
                </a:solidFill>
                <a:latin typeface="Arial" pitchFamily="34" charset="0"/>
                <a:cs typeface="Arial" pitchFamily="34" charset="0"/>
              </a:rPr>
              <a:t>2-قياس الاوكسجين.</a:t>
            </a:r>
          </a:p>
          <a:p>
            <a:pPr lvl="0" algn="r" rtl="1" fontAlgn="base">
              <a:spcBef>
                <a:spcPct val="0"/>
              </a:spcBef>
              <a:spcAft>
                <a:spcPct val="0"/>
              </a:spcAft>
              <a:defRPr/>
            </a:pPr>
            <a:r>
              <a:rPr lang="ar-IQ" sz="2400" b="1" dirty="0" smtClean="0">
                <a:solidFill>
                  <a:schemeClr val="accent6">
                    <a:lumMod val="50000"/>
                  </a:schemeClr>
                </a:solidFill>
                <a:latin typeface="Arial" pitchFamily="34" charset="0"/>
                <a:cs typeface="Arial" pitchFamily="34" charset="0"/>
              </a:rPr>
              <a:t>3-قياس ثاني اوكسيد الكاربون.</a:t>
            </a:r>
          </a:p>
          <a:p>
            <a:pPr lvl="0" algn="r" rtl="1" fontAlgn="base">
              <a:spcBef>
                <a:spcPct val="0"/>
              </a:spcBef>
              <a:spcAft>
                <a:spcPct val="0"/>
              </a:spcAft>
              <a:defRPr/>
            </a:pPr>
            <a:r>
              <a:rPr lang="ar-IQ" sz="2400" b="1" dirty="0" smtClean="0">
                <a:solidFill>
                  <a:schemeClr val="accent6">
                    <a:lumMod val="50000"/>
                  </a:schemeClr>
                </a:solidFill>
                <a:latin typeface="Arial" pitchFamily="34" charset="0"/>
                <a:cs typeface="Arial" pitchFamily="34" charset="0"/>
              </a:rPr>
              <a:t>4-قياس الدالة الحامضية(الاس الهيدروجيني).</a:t>
            </a:r>
          </a:p>
          <a:p>
            <a:pPr lvl="0" algn="r" rtl="1" fontAlgn="base">
              <a:spcBef>
                <a:spcPct val="0"/>
              </a:spcBef>
              <a:spcAft>
                <a:spcPct val="0"/>
              </a:spcAft>
              <a:defRPr/>
            </a:pPr>
            <a:r>
              <a:rPr lang="ar-IQ" sz="2400" b="1" dirty="0" smtClean="0">
                <a:solidFill>
                  <a:schemeClr val="accent6">
                    <a:lumMod val="50000"/>
                  </a:schemeClr>
                </a:solidFill>
                <a:latin typeface="Arial" pitchFamily="34" charset="0"/>
                <a:cs typeface="Arial" pitchFamily="34" charset="0"/>
              </a:rPr>
              <a:t>5-قياس المواد الاولية.</a:t>
            </a:r>
          </a:p>
          <a:p>
            <a:pPr lvl="0" algn="r" rtl="1" fontAlgn="base">
              <a:spcBef>
                <a:spcPct val="0"/>
              </a:spcBef>
              <a:spcAft>
                <a:spcPct val="0"/>
              </a:spcAft>
              <a:defRPr/>
            </a:pPr>
            <a:r>
              <a:rPr lang="ar-IQ" sz="2400" b="1" dirty="0" smtClean="0">
                <a:solidFill>
                  <a:schemeClr val="accent6">
                    <a:lumMod val="50000"/>
                  </a:schemeClr>
                </a:solidFill>
                <a:latin typeface="Arial" pitchFamily="34" charset="0"/>
                <a:cs typeface="Arial" pitchFamily="34" charset="0"/>
              </a:rPr>
              <a:t>6-قياس النظائر المشعة .</a:t>
            </a:r>
          </a:p>
          <a:p>
            <a:pPr lvl="0" algn="r" rtl="1" fontAlgn="base">
              <a:spcBef>
                <a:spcPct val="0"/>
              </a:spcBef>
              <a:spcAft>
                <a:spcPct val="0"/>
              </a:spcAft>
              <a:defRPr/>
            </a:pPr>
            <a:r>
              <a:rPr lang="ar-IQ" sz="2400" b="1" dirty="0" smtClean="0">
                <a:solidFill>
                  <a:schemeClr val="accent6">
                    <a:lumMod val="50000"/>
                  </a:schemeClr>
                </a:solidFill>
                <a:latin typeface="Arial" pitchFamily="34" charset="0"/>
                <a:cs typeface="Arial" pitchFamily="34" charset="0"/>
              </a:rPr>
              <a:t>7-قياس الكلوروفيل</a:t>
            </a:r>
            <a:endParaRPr lang="en-US" sz="2400" dirty="0">
              <a:solidFill>
                <a:schemeClr val="accent6">
                  <a:lumMod val="50000"/>
                </a:schemeClr>
              </a:solidFill>
              <a:latin typeface="Arial" pitchFamily="34" charset="0"/>
              <a:cs typeface="Arial" pitchFamily="34" charset="0"/>
            </a:endParaRPr>
          </a:p>
          <a:p>
            <a:pPr lvl="0" algn="r" rtl="1" fontAlgn="base">
              <a:spcBef>
                <a:spcPct val="0"/>
              </a:spcBef>
              <a:spcAft>
                <a:spcPct val="0"/>
              </a:spcAft>
              <a:defRPr/>
            </a:pPr>
            <a:r>
              <a:rPr lang="ar-IQ" b="1" dirty="0">
                <a:solidFill>
                  <a:prstClr val="black"/>
                </a:solidFill>
                <a:latin typeface="Arial" pitchFamily="34" charset="0"/>
                <a:cs typeface="Arial" pitchFamily="34" charset="0"/>
              </a:rPr>
              <a:t> </a:t>
            </a:r>
            <a:endParaRPr lang="en-US"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9711511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1185632"/>
            <a:ext cx="6781800" cy="5786199"/>
          </a:xfrm>
          <a:prstGeom prst="rect">
            <a:avLst/>
          </a:prstGeom>
        </p:spPr>
        <p:txBody>
          <a:bodyPr wrap="square">
            <a:spAutoFit/>
          </a:bodyPr>
          <a:lstStyle/>
          <a:p>
            <a:pPr algn="r"/>
            <a:r>
              <a:rPr lang="ar-IQ" sz="2400" dirty="0">
                <a:solidFill>
                  <a:srgbClr val="FF0000"/>
                </a:solidFill>
              </a:rPr>
              <a:t>السلسلة الغذائيّة</a:t>
            </a:r>
            <a:r>
              <a:rPr lang="ar-IQ" dirty="0"/>
              <a:t>: </a:t>
            </a:r>
            <a:r>
              <a:rPr lang="ar-IQ" b="1" dirty="0">
                <a:solidFill>
                  <a:srgbClr val="002060"/>
                </a:solidFill>
              </a:rPr>
              <a:t>هي تتابعٌ استهلاكيٌّ للغذاء بين الكائنات الحيّة، يُبين أسباب انتقال الطّاقة بينها، بحيث يبدأ بواحد من الكائنات المنتجة للغذاء، وينتهي بواحد من الكائنات المحلّلة، أو هي انتقال الطّاقة الغذائيّة من كائنٍ حي إلى آخر، وكل كائن يعطي الآخر طاقة أقل من التي أخذها من سابقه، ومن الجدير بالذكر أنّ اختفاء نوع أو أكثر من الكائنات الحية </a:t>
            </a:r>
            <a:r>
              <a:rPr lang="en-US" b="1" dirty="0" smtClean="0">
                <a:solidFill>
                  <a:srgbClr val="002060"/>
                </a:solidFill>
              </a:rPr>
              <a:t>  </a:t>
            </a:r>
            <a:r>
              <a:rPr lang="ar-IQ" b="1" dirty="0" smtClean="0">
                <a:solidFill>
                  <a:srgbClr val="002060"/>
                </a:solidFill>
              </a:rPr>
              <a:t>في </a:t>
            </a:r>
            <a:r>
              <a:rPr lang="ar-IQ" b="1" dirty="0">
                <a:solidFill>
                  <a:srgbClr val="002060"/>
                </a:solidFill>
              </a:rPr>
              <a:t>بيئة ما يؤدي إلى خلل في </a:t>
            </a:r>
            <a:r>
              <a:rPr lang="ar-IQ" b="1" dirty="0" smtClean="0">
                <a:solidFill>
                  <a:srgbClr val="002060"/>
                </a:solidFill>
              </a:rPr>
              <a:t>السلاسل الغذائية.</a:t>
            </a:r>
          </a:p>
          <a:p>
            <a:pPr algn="r"/>
            <a:r>
              <a:rPr lang="ar-IQ" dirty="0" smtClean="0"/>
              <a:t> </a:t>
            </a:r>
            <a:endParaRPr lang="en-US" dirty="0" smtClean="0"/>
          </a:p>
          <a:p>
            <a:pPr algn="r"/>
            <a:r>
              <a:rPr lang="ar-IQ" sz="2000" u="sng" dirty="0">
                <a:solidFill>
                  <a:srgbClr val="FF0000"/>
                </a:solidFill>
              </a:rPr>
              <a:t>سلسلة غذائية في بيئة الغابة</a:t>
            </a:r>
            <a:r>
              <a:rPr lang="ar-IQ" dirty="0"/>
              <a:t>: </a:t>
            </a:r>
            <a:r>
              <a:rPr lang="ar-IQ" dirty="0">
                <a:solidFill>
                  <a:srgbClr val="0000FF"/>
                </a:solidFill>
              </a:rPr>
              <a:t>القمح منتج ← فأر مستهلك يتغذى على القمح← الأفعى مستهلك تتغذى على </a:t>
            </a:r>
            <a:r>
              <a:rPr lang="ar-IQ" dirty="0" smtClean="0">
                <a:solidFill>
                  <a:srgbClr val="0000FF"/>
                </a:solidFill>
              </a:rPr>
              <a:t>الفأر← </a:t>
            </a:r>
            <a:r>
              <a:rPr lang="ar-IQ" dirty="0">
                <a:solidFill>
                  <a:srgbClr val="0000FF"/>
                </a:solidFill>
              </a:rPr>
              <a:t>الصقر مستهلك يتغذى على الأفعى</a:t>
            </a:r>
            <a:r>
              <a:rPr lang="ar-IQ" dirty="0"/>
              <a:t>. </a:t>
            </a:r>
            <a:endParaRPr lang="ar-IQ" dirty="0" smtClean="0"/>
          </a:p>
          <a:p>
            <a:pPr algn="r"/>
            <a:r>
              <a:rPr lang="ar-IQ" dirty="0" smtClean="0">
                <a:solidFill>
                  <a:srgbClr val="9900CC"/>
                </a:solidFill>
              </a:rPr>
              <a:t>طاقة </a:t>
            </a:r>
            <a:r>
              <a:rPr lang="ar-IQ" dirty="0">
                <a:solidFill>
                  <a:srgbClr val="9900CC"/>
                </a:solidFill>
              </a:rPr>
              <a:t>شمسية← أعشاب← أرنب← ثعلب← أسد← كائنات محللة</a:t>
            </a:r>
            <a:r>
              <a:rPr lang="ar-IQ" dirty="0"/>
              <a:t>. </a:t>
            </a:r>
            <a:endParaRPr lang="ar-IQ" dirty="0" smtClean="0"/>
          </a:p>
          <a:p>
            <a:pPr algn="r"/>
            <a:r>
              <a:rPr lang="ar-IQ" dirty="0" smtClean="0">
                <a:solidFill>
                  <a:srgbClr val="00B0F0"/>
                </a:solidFill>
              </a:rPr>
              <a:t>حشائش</a:t>
            </a:r>
            <a:r>
              <a:rPr lang="ar-IQ" dirty="0">
                <a:solidFill>
                  <a:srgbClr val="00B0F0"/>
                </a:solidFill>
              </a:rPr>
              <a:t>← حشرات← ضفادع← ثعبان← بكتيريا. الزهرة← الفراشة← الضفدع← الأفعى← الصقر</a:t>
            </a:r>
            <a:r>
              <a:rPr lang="ar-IQ" dirty="0"/>
              <a:t>. </a:t>
            </a:r>
            <a:endParaRPr lang="ar-IQ" dirty="0" smtClean="0"/>
          </a:p>
          <a:p>
            <a:pPr algn="r"/>
            <a:r>
              <a:rPr lang="ar-IQ" b="1" u="sng" dirty="0" smtClean="0">
                <a:solidFill>
                  <a:srgbClr val="FF0000"/>
                </a:solidFill>
              </a:rPr>
              <a:t>سلسة </a:t>
            </a:r>
            <a:r>
              <a:rPr lang="ar-IQ" b="1" u="sng" dirty="0">
                <a:solidFill>
                  <a:srgbClr val="FF0000"/>
                </a:solidFill>
              </a:rPr>
              <a:t>غذائية في بيئة صحراوية: </a:t>
            </a:r>
            <a:r>
              <a:rPr lang="ar-IQ" dirty="0">
                <a:solidFill>
                  <a:srgbClr val="C00000"/>
                </a:solidFill>
              </a:rPr>
              <a:t>نبات صحراوي← جراد← حرباء← صقر← بكتيريا</a:t>
            </a:r>
            <a:r>
              <a:rPr lang="ar-IQ" dirty="0" smtClean="0"/>
              <a:t>.</a:t>
            </a:r>
          </a:p>
          <a:p>
            <a:pPr algn="r"/>
            <a:r>
              <a:rPr lang="ar-IQ" dirty="0" smtClean="0"/>
              <a:t> </a:t>
            </a:r>
            <a:r>
              <a:rPr lang="ar-IQ" sz="2000" b="1" u="sng" dirty="0">
                <a:solidFill>
                  <a:srgbClr val="FF0000"/>
                </a:solidFill>
              </a:rPr>
              <a:t>سلسلة غذائية في بيئة مائية</a:t>
            </a:r>
            <a:r>
              <a:rPr lang="ar-IQ" dirty="0"/>
              <a:t>: </a:t>
            </a:r>
            <a:r>
              <a:rPr lang="ar-IQ" dirty="0">
                <a:solidFill>
                  <a:srgbClr val="0000FF"/>
                </a:solidFill>
              </a:rPr>
              <a:t>طحالب← </a:t>
            </a:r>
            <a:r>
              <a:rPr lang="ar-IQ" dirty="0" smtClean="0">
                <a:solidFill>
                  <a:srgbClr val="0000FF"/>
                </a:solidFill>
              </a:rPr>
              <a:t>هائمات حيوانية← </a:t>
            </a:r>
            <a:r>
              <a:rPr lang="ar-IQ" dirty="0">
                <a:solidFill>
                  <a:srgbClr val="0000FF"/>
                </a:solidFill>
              </a:rPr>
              <a:t>سمك صغير← سمك كبير← بكتيريا</a:t>
            </a:r>
            <a:r>
              <a:rPr lang="ar-IQ" dirty="0" smtClean="0"/>
              <a:t>.</a:t>
            </a:r>
          </a:p>
          <a:p>
            <a:pPr algn="r"/>
            <a:r>
              <a:rPr lang="ar-IQ" dirty="0" smtClean="0"/>
              <a:t> </a:t>
            </a:r>
            <a:r>
              <a:rPr lang="ar-IQ" dirty="0"/>
              <a:t>من خلال السلاسل الغذائية السابقة </a:t>
            </a:r>
            <a:r>
              <a:rPr lang="ar-IQ" b="1" u="sng" dirty="0">
                <a:solidFill>
                  <a:schemeClr val="accent6">
                    <a:lumMod val="60000"/>
                    <a:lumOff val="40000"/>
                  </a:schemeClr>
                </a:solidFill>
              </a:rPr>
              <a:t>نستنتج أن كل كائن حي في السلاسل السابقة لا يعتمد اعتماداً كلياً في تغذيته على نوع واحد من الغذاء، بل بإمكانه أن يتغذى على أكثر من نوع</a:t>
            </a:r>
            <a:r>
              <a:rPr lang="ar-IQ" dirty="0"/>
              <a:t>، ومثال ذلك: الصقر يمكن أن يتغذى على الأرنب، أو على الثعبان، أو الطيور الصغيرة، أو </a:t>
            </a:r>
            <a:r>
              <a:rPr lang="ar-IQ" dirty="0" smtClean="0"/>
              <a:t>الفئران الغذائية</a:t>
            </a:r>
            <a:r>
              <a:rPr lang="ar-IQ" dirty="0"/>
              <a:t>، ثم إلى خلل في التوازن البيئي</a:t>
            </a:r>
            <a:br>
              <a:rPr lang="ar-IQ" dirty="0"/>
            </a:br>
            <a:r>
              <a:rPr lang="ar-IQ" dirty="0"/>
              <a:t/>
            </a:r>
            <a:br>
              <a:rPr lang="ar-IQ" dirty="0"/>
            </a:br>
            <a:endParaRPr lang="en-US" dirty="0">
              <a:effectLst/>
            </a:endParaRPr>
          </a:p>
        </p:txBody>
      </p:sp>
    </p:spTree>
    <p:extLst>
      <p:ext uri="{BB962C8B-B14F-4D97-AF65-F5344CB8AC3E}">
        <p14:creationId xmlns:p14="http://schemas.microsoft.com/office/powerpoint/2010/main" val="28036649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r" eaLnBrk="1" fontAlgn="auto" hangingPunct="1">
              <a:spcAft>
                <a:spcPts val="0"/>
              </a:spcAft>
              <a:defRPr/>
            </a:pPr>
            <a:r>
              <a:rPr lang="ar-SA" b="1" dirty="0">
                <a:solidFill>
                  <a:schemeClr val="tx1"/>
                </a:solidFill>
              </a:rPr>
              <a:t>السلاسل </a:t>
            </a:r>
            <a:r>
              <a:rPr lang="ar-SA" b="1" dirty="0" smtClean="0">
                <a:solidFill>
                  <a:schemeClr val="tx1"/>
                </a:solidFill>
              </a:rPr>
              <a:t>الغذائية</a:t>
            </a:r>
            <a:endParaRPr lang="en-US" b="1" dirty="0">
              <a:solidFill>
                <a:schemeClr val="tx1"/>
              </a:solidFill>
            </a:endParaRPr>
          </a:p>
        </p:txBody>
      </p:sp>
      <p:sp>
        <p:nvSpPr>
          <p:cNvPr id="9219" name="Rectangle 3"/>
          <p:cNvSpPr>
            <a:spLocks noGrp="1" noChangeArrowheads="1"/>
          </p:cNvSpPr>
          <p:nvPr>
            <p:ph sz="quarter" idx="1"/>
          </p:nvPr>
        </p:nvSpPr>
        <p:spPr>
          <a:xfrm>
            <a:off x="457200" y="1600200"/>
            <a:ext cx="7931150" cy="4873625"/>
          </a:xfrm>
        </p:spPr>
        <p:txBody>
          <a:bodyPr/>
          <a:lstStyle/>
          <a:p>
            <a:pPr marL="0" indent="0" algn="just" eaLnBrk="1" hangingPunct="1">
              <a:buFont typeface="Wingdings" pitchFamily="2" charset="2"/>
              <a:buNone/>
              <a:defRPr/>
            </a:pPr>
            <a:r>
              <a:rPr lang="ar-SA" sz="2800" b="1" dirty="0"/>
              <a:t>السلسلة الغذائية:</a:t>
            </a:r>
            <a:r>
              <a:rPr lang="ar-SA" dirty="0"/>
              <a:t> هي مسار منفرد للعلاقات الغذائية القائمة بين الكائنات الحية في نظام بيئي ينتج عنه انتقال الطاقة.</a:t>
            </a:r>
          </a:p>
          <a:p>
            <a:pPr>
              <a:spcBef>
                <a:spcPct val="50000"/>
              </a:spcBef>
              <a:buFontTx/>
              <a:buChar char="•"/>
              <a:defRPr/>
            </a:pPr>
            <a:r>
              <a:rPr lang="ar-SA" dirty="0" smtClean="0"/>
              <a:t> بداية السلسلة الغذائية تكون بمنتج (أعشاب / بذور / طحالب).</a:t>
            </a:r>
            <a:endParaRPr lang="ar-IQ" dirty="0" smtClean="0"/>
          </a:p>
          <a:p>
            <a:pPr>
              <a:spcBef>
                <a:spcPct val="50000"/>
              </a:spcBef>
              <a:buFontTx/>
              <a:buChar char="•"/>
              <a:defRPr/>
            </a:pPr>
            <a:endParaRPr lang="ar-SA" dirty="0" smtClean="0"/>
          </a:p>
          <a:p>
            <a:pPr marL="0" indent="0" algn="just" eaLnBrk="1" hangingPunct="1">
              <a:buFont typeface="Wingdings" pitchFamily="2" charset="2"/>
              <a:buNone/>
              <a:defRPr/>
            </a:pPr>
            <a:endParaRPr lang="en-US" dirty="0" smtClean="0">
              <a:cs typeface="Times New Roman" pitchFamily="18" charset="0"/>
            </a:endParaRPr>
          </a:p>
        </p:txBody>
      </p:sp>
      <p:sp>
        <p:nvSpPr>
          <p:cNvPr id="13316" name="AutoShape 7" descr="data:image/png;base64,iVBORw0KGgoAAAANSUhEUgAAAOEAAADhCAMAAAAJbSJIAAAA21BMVEX///+g/6B3hosAAABoeX+l/6Wi/6Kk/6T8/Pxygodvf4Rpe4C7wsT3+PiWoaV9i5AqGyooFCiY8Zjw8fKmr7LHzM6HlJh8io/P09XW2tvm6OmMmJwSEhKTk5NYfFhBT0F5eXmzur2H0ocjGyOgqq3e4eJ0sHSEhIQnIycqISpKYUqZmZkfHh8ZGRmlpaWCyYJnmGcyMjItJi16u3o4OzhTc1NZWVkpKSlJSUlhjWGxsbGS5pJWiVZsrWwSHRIyUDIdLR0sRiw8Xzxhm2FNe00kOSRRgVFEbEQNFQ2EDqR4AAANAklEQVR4nO1dC3fauBIOjgDb8gPwA2yTECd2EhLIg6RNW9rdbrv39v7/X3RtHi0BjWUZKRDj75w9e04KWKOZ+eYhWTo6qlChQoUKFSpUqFChQoUK+wfLt3Y9BKHQJKxiSdv1MIRBd1Upherqux6KILiKNIfi7nooYqCp0hJqOQ1VWsWuByMAsq+uCKj68q4HxA2y39Nso6ti/EqHGKtdw9Z671tS3dOMLkqBzcCIlBUBlcgITDz7t66hee+RW3XP7qYSSEbYWwT5TT+0/F5oSOkMdO33JaWvuTPhtHjVBiEulWNtJqar+W890GLwQzNRiuFsDjcrHvqOkajcDPdeSN1JtKfYHvkfKTmNZyuJJp19Nlc/SvQQxfAHqHlpHCX6j/ZVkV6QaoDC/tTaQk6tICAbwW7RS7yP0+T7iSLNHpef4gfPRDjkV/lZIUbmPukxdhG2+RKEbmPkZnj0m0JPjIqzfLOftROz3wte1TAKxHQmrADh3ZdZvoskcQ7jScjdcegIE4IR+wCMxD4gG5aLTNFT7JvI3Vl7zsGsCpQdO7JpScE6Qowdtm/wgoEURjrvKaqiJP8xRvNYQQbbN7jAMpHBqAwHLWoLxKgT2cDmm1uqpyJWIvfR7/oQsXqvhtQ3TnGKPNH408ZQmK2uwIxuBRt12a1mtRWFmb9tdZHN/KXCMLDL5oKy7zn2q06U7XiMbTbZxW/FN8mjovyf1r15swmtdRPRvE3F0oCKWCe2IHQ3t7nonm3OG4ZhorLXHWHPCeetRjN/m81GbyGibuZMo3QnSNUU/W5JkZgmdqJUwUHO5kyITOHVhi7l4zQvbZ29brhB0cJ3jLQ5l4ubNSQJFjHRYA4B9VBBOOitjwWO+HovwEgJcwxeQ6ZQQ5XdHAJaSXkuaaRokpW1WZqEsE2PQZpYX3TpPmhFGLlQ4pmdefdchCOqjCESuL5qYBqLyuFW7ZW04RPSVGSLi4s2NQ46yrYtMs9ECi0vj6gTXRAazTysAKnbV3KOSu375GGDAvBQN9t+NIwiHiQgR7QGlNxFAioNS1UzZ1YPkMSrvxlLKMiMHLTBFIKZPW2xihiSVSoipGZOl4dMjk+bwcg2fQ2rfBcaemq2pWq8CdXJ7pQYRerFbCT1IOWR3NpT6XqYhZUMDhFUuWVXobKCLS77ALVuuqZpZnmFJQmqvm0kZQgQq2a63trdLnDI7rKog6nNUoR1UDSkwCLqy1JzqzzV/VPSQR/xVSRuMbOHVLAr96fY3CJPdVb2hwApdyKgyDafB4oYroytOOeYq70j4icsFYldxowRENtX+1qFY6O+2jwizmXig7k1aHnOl7vbk5OT27svjpebAz2yL77q+uCidb/1SkKCrmQpnw9a2snHl/F4dLHEaDx++XhCrJI30EMSgUriVxIWjRlUHebK8ePbT/3RxbDVngxuPpx+fvh8+uFmMGy3hhej/qfbHDZOrGn46PDIzfZDekF8pN99Gl8PW4+nl+edWrNeb6ZI/lfrnF+ePraG1+NPd9ThEUveVT8sTqbZXKpR17z8q/5o2L65nNabjUbtNRqNZn16edMejvpXtHUaUlLMh0tX9tptxsMYd7O/7J+Nr1vPl536unArYtY7l8+t6/EZRcYu3rRmicu+eHlhp+pmTqNTSjT5pH/dvrnPEG8p5P1N+7p/kpmYJPXg5gCkhRa36725ignstQuyadR5HLUG51T55jKeD1qjx0xT66Fg84+zfYDmdq82eCgE8nctu+A9608mT7nkm8v4NJn0z7J+MCLSdjq2cKukKkCAJSahMuNr8fNL+3SDWzJlbJy2X56zvBEMehZJvXnhg4oKspI1bTwZ3tcZ5EtRvx9Oxlk7T0FBIuY18xzfdbJs9K4/HHSajALWas3OYNi/yxoM4KmwHqjQMeDEsqLC/HU1brFZ6BKJpbbGV+DvyirUZ3AL5zQONGthRo/kbNR+YLXQJeoP7dFZxnCACg4cJxUuIk+aheFyJRHwsqiAiYiXWSKaAO/JRddqQPuOYH6+2krAuYigoXrwgIpxTQjwpQW5Z0Iy4+0EnIk4BunGBSJGXHD/okku649sMFJo/VZhH/wt4kOrDwWNGGrqKYWqfB/4OZBhj+Lx8HRbARMRTydjyOgg1rQLmakGeFsIJqTPk0GRKLGOxmDyDDyhB5ijV6ih6QI7swiF1BxnL8MOFwk7w5cz4BlAQ+wIpgYYOlDfgtPl9Nv37JkMCc37dh+IcJBhGYg96HtAGDUAPpMfJxyccI7EFR+hUEyed6dAgQE4r46BBPhkNOFhonM0JqMT8mMCMtdAtJiFLtndHIBn/H7riaOET60+mR17gGlJlJbKJnTAHCCDP7se8LLRFPXB9Rl5XAA9GMzZN0Ao0AP8fvucnwoTJZ63ASUCUwxREAyNnLhA/HN1fcNThYkSb67J+SnAKTFzRDTIdQXAP1a/dc9ThYkS71t9ImkDnCIzv7AAEI1J/vPd6JmvChMlPo/IGTiw0sRKNcCU6ED98ml4yVeFiRIvh5+Iz4rIjggYHQifnAACbhiPWx3OAtZqndaYSAWAI2qMyXePHPaAkvE2J8806nPk0nfCNbekhwHFIDBiEMCMGIj46XxGWu98+/X9+Pj4r1/fOjkmBDRTsgP5jGRqk1siZHdOmHRKH3Dj6/Ef/LdGn5IpwKZkErQY8zaDWDoB/KONHqk6aXS+H7/ClFqH1B9HRLUAnMK4a6lLpGSAf04uTqnDbfx1vIYpTYvN0wti+h2SPchkCxcqsYIAqPQj3Q3rf8/F+vp0fv9zoU3qpFwOP5IeB5BpoLIICOTdwG+/tGg5aeNpJtOvWr2Rrv3+nEtLMe3GeeuF9Dhgng3MEhB1stuS7cMat2nRsD5T26+lSPVvMxFp3+q0x8SNJmRfsZnKfAv6EdITvfGQMtTG+ZpZzo32G817h2OSzQCsGUIrgUQAmXpELMKc0YAy1ObPNats3Kd/+EEx0+ZgRLJHnfzKAFANsUkYEDtdX0a0jKb+IxVo1VkbM6XSvnYz+kJ6oEKkQTYJAWd2ibH27uIDbah/rbtd/X85HLH+4YJYXpD3z7A1o5gkvKWGw/pMY6t8O3dESiaUBERiZspHQmIaSw6qJxefc0m4qui53dIk/EwO+eR0pMckIZCom8SfPrl4EKTDB7KE5GGwFReQhFvpkNkPWXXIIiFvP/x7nUtrM5lpQUaoH/Ll0q/EePgP7WsCuTQmSwjEwwtaPJwLtJrTzIjmJ031AuMh55xmEeD//Z2XPuWqn0TmNIx56YQi4CJtS+y02ZjtRjzOk7QJzUt51xbLAvj7t2mtc//jOFdpIbS24F0f1hrT9RL/+Ilq2iLrQ+41fq25LuITvbUjssbn36epNTo/VuT7z5TeTxTbp+Hea0tQn35ddGj+zbV5WGyvjX+/tDZredem02knZ9NbbL9URM+bEYJ73uC6BVHwvOsWTBC8bsG69kSPiMxIoiHL2hMw+SDKv35Y/jXgA1jHL/9ejPLvp4H2RAWl2RNV/n1tB7A3sfz7S8u/R7j8+7wPYK8++/sW/jt736L878wcwHtP5X93rfzvHx7AO6QZ7wFnHP0l7D1g8KHF3wN+83e5J2/9LvcBvI9f9EwF/92cqXAA52IszzYhkNgenG0ScjjbpPzn02x5xlA/5xlD/Z2dMcTlnKhW5jlRrd2eE7X9WV9WjrO+qBsMxJ31JfC8tgnX89o2nTQnuJ+5tzx0b/Ruztx79+cmlv/sywM4v7T8Z9AewDnC5T8LOkXZz/NeoNRnsi9+kHbM/Xs/V/8A7kY4gPstyn9HSRqdKC0fK6DfgkOHo+zqnpkDuCso331PaMv7ntAu73s6gDu7DuDetb24O0/09YBlv/+Q6Q5LY36H5ZJ4Mu6wNPboDstd30P6BgIewF2yR+W/D/joAO50PoB7uQ/gbvXEakxsMPo9HPEpkA1sCqgHqTCQwphjZ2VtGYgV5lcNOMHBmHE/WXbmDSDEmHPTKT8sF5lb7PTIBd9E7i4sdIkQsaqR9QG44L5DbvBdJIljOU9CrmgjoUPD1L5KQVgBrSX1RtAjhGz+GbFuIxS9SaKdA+l12pxl1O2tLvjmD89MKIefrVoJwWzZtOOPXlIJRnxYwU/M3hS37FocXoCQSwvn1PUw2XERCvZNf0v4UVLYRlk7TyXgjrMl4kR9mJMpiIGeakCxySrQF2vmKtCL8GwltYJ94U8QfmimrTNnUxFuxl4730mbc2a4z+pbga+5sy6MFq96pbayP2TVUOVYm3VyXO2diDeH7tldPBeztyCXV52o2V8svzcXDnfzN9z2CbqnzRuGCJuBEb3qREVGYM76bahraO9Sut+QEz3ZRlfFa91ErHYNO9HvW/UHxUNe6wiXR7I/2PTDsgHi0hIhKx6WA7Scpgyg5qUlAMe9dhUqVKhQoUKFChUqVKhQgSP+DzGJWvy3B+HHAAAAAElFTkSuQmCC"/>
          <p:cNvSpPr>
            <a:spLocks noChangeAspect="1" noChangeArrowheads="1"/>
          </p:cNvSpPr>
          <p:nvPr/>
        </p:nvSpPr>
        <p:spPr bwMode="auto">
          <a:xfrm>
            <a:off x="8923338"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IQ"/>
          </a:p>
        </p:txBody>
      </p:sp>
      <p:sp>
        <p:nvSpPr>
          <p:cNvPr id="13317" name="AutoShape 9" descr="data:image/png;base64,iVBORw0KGgoAAAANSUhEUgAAAOEAAADhCAMAAAAJbSJIAAAA21BMVEX///+g/6B3hosAAABoeX+l/6Wi/6Kk/6T8/Pxygodvf4Rpe4C7wsT3+PiWoaV9i5AqGyooFCiY8Zjw8fKmr7LHzM6HlJh8io/P09XW2tvm6OmMmJwSEhKTk5NYfFhBT0F5eXmzur2H0ocjGyOgqq3e4eJ0sHSEhIQnIycqISpKYUqZmZkfHh8ZGRmlpaWCyYJnmGcyMjItJi16u3o4OzhTc1NZWVkpKSlJSUlhjWGxsbGS5pJWiVZsrWwSHRIyUDIdLR0sRiw8Xzxhm2FNe00kOSRRgVFEbEQNFQ2EDqR4AAANAklEQVR4nO1dC3fauBIOjgDb8gPwA2yTECd2EhLIg6RNW9rdbrv39v7/X3RtHi0BjWUZKRDj75w9e04KWKOZ+eYhWTo6qlChQoUKFSpUqFChQoUK+wfLt3Y9BKHQJKxiSdv1MIRBd1Upherqux6KILiKNIfi7nooYqCp0hJqOQ1VWsWuByMAsq+uCKj68q4HxA2y39Nso6ti/EqHGKtdw9Z671tS3dOMLkqBzcCIlBUBlcgITDz7t66hee+RW3XP7qYSSEbYWwT5TT+0/F5oSOkMdO33JaWvuTPhtHjVBiEulWNtJqar+W890GLwQzNRiuFsDjcrHvqOkajcDPdeSN1JtKfYHvkfKTmNZyuJJp19Nlc/SvQQxfAHqHlpHCX6j/ZVkV6QaoDC/tTaQk6tICAbwW7RS7yP0+T7iSLNHpef4gfPRDjkV/lZIUbmPukxdhG2+RKEbmPkZnj0m0JPjIqzfLOftROz3wte1TAKxHQmrADh3ZdZvoskcQ7jScjdcegIE4IR+wCMxD4gG5aLTNFT7JvI3Vl7zsGsCpQdO7JpScE6Qowdtm/wgoEURjrvKaqiJP8xRvNYQQbbN7jAMpHBqAwHLWoLxKgT2cDmm1uqpyJWIvfR7/oQsXqvhtQ3TnGKPNH408ZQmK2uwIxuBRt12a1mtRWFmb9tdZHN/KXCMLDL5oKy7zn2q06U7XiMbTbZxW/FN8mjovyf1r15swmtdRPRvE3F0oCKWCe2IHQ3t7nonm3OG4ZhorLXHWHPCeetRjN/m81GbyGibuZMo3QnSNUU/W5JkZgmdqJUwUHO5kyITOHVhi7l4zQvbZ29brhB0cJ3jLQ5l4ubNSQJFjHRYA4B9VBBOOitjwWO+HovwEgJcwxeQ6ZQQ5XdHAJaSXkuaaRokpW1WZqEsE2PQZpYX3TpPmhFGLlQ4pmdefdchCOqjCESuL5qYBqLyuFW7ZW04RPSVGSLi4s2NQ46yrYtMs9ECi0vj6gTXRAazTysAKnbV3KOSu375GGDAvBQN9t+NIwiHiQgR7QGlNxFAioNS1UzZ1YPkMSrvxlLKMiMHLTBFIKZPW2xihiSVSoipGZOl4dMjk+bwcg2fQ2rfBcaemq2pWq8CdXJ7pQYRerFbCT1IOWR3NpT6XqYhZUMDhFUuWVXobKCLS77ALVuuqZpZnmFJQmqvm0kZQgQq2a63trdLnDI7rKog6nNUoR1UDSkwCLqy1JzqzzV/VPSQR/xVSRuMbOHVLAr96fY3CJPdVb2hwApdyKgyDafB4oYroytOOeYq70j4icsFYldxowRENtX+1qFY6O+2jwizmXig7k1aHnOl7vbk5OT27svjpebAz2yL77q+uCidb/1SkKCrmQpnw9a2snHl/F4dLHEaDx++XhCrJI30EMSgUriVxIWjRlUHebK8ePbT/3RxbDVngxuPpx+fvh8+uFmMGy3hhej/qfbHDZOrGn46PDIzfZDekF8pN99Gl8PW4+nl+edWrNeb6ZI/lfrnF+ePraG1+NPd9ThEUveVT8sTqbZXKpR17z8q/5o2L65nNabjUbtNRqNZn16edMejvpXtHUaUlLMh0tX9tptxsMYd7O/7J+Nr1vPl536unArYtY7l8+t6/EZRcYu3rRmicu+eHlhp+pmTqNTSjT5pH/dvrnPEG8p5P1N+7p/kpmYJPXg5gCkhRa36725ignstQuyadR5HLUG51T55jKeD1qjx0xT66Fg84+zfYDmdq82eCgE8nctu+A9608mT7nkm8v4NJn0z7J+MCLSdjq2cKukKkCAJSahMuNr8fNL+3SDWzJlbJy2X56zvBEMehZJvXnhg4oKspI1bTwZ3tcZ5EtRvx9Oxlk7T0FBIuY18xzfdbJs9K4/HHSajALWas3OYNi/yxoM4KmwHqjQMeDEsqLC/HU1brFZ6BKJpbbGV+DvyirUZ3AL5zQONGthRo/kbNR+YLXQJeoP7dFZxnCACg4cJxUuIk+aheFyJRHwsqiAiYiXWSKaAO/JRddqQPuOYH6+2krAuYigoXrwgIpxTQjwpQW5Z0Iy4+0EnIk4BunGBSJGXHD/okku649sMFJo/VZhH/wt4kOrDwWNGGrqKYWqfB/4OZBhj+Lx8HRbARMRTydjyOgg1rQLmakGeFsIJqTPk0GRKLGOxmDyDDyhB5ijV6ih6QI7swiF1BxnL8MOFwk7w5cz4BlAQ+wIpgYYOlDfgtPl9Nv37JkMCc37dh+IcJBhGYg96HtAGDUAPpMfJxyccI7EFR+hUEyed6dAgQE4r46BBPhkNOFhonM0JqMT8mMCMtdAtJiFLtndHIBn/H7riaOET60+mR17gGlJlJbKJnTAHCCDP7se8LLRFPXB9Rl5XAA9GMzZN0Ao0AP8fvucnwoTJZ63ASUCUwxREAyNnLhA/HN1fcNThYkSb67J+SnAKTFzRDTIdQXAP1a/dc9ThYkS71t9ImkDnCIzv7AAEI1J/vPd6JmvChMlPo/IGTiw0sRKNcCU6ED98ml4yVeFiRIvh5+Iz4rIjggYHQifnAACbhiPWx3OAtZqndaYSAWAI2qMyXePHPaAkvE2J8806nPk0nfCNbekhwHFIDBiEMCMGIj46XxGWu98+/X9+Pj4r1/fOjkmBDRTsgP5jGRqk1siZHdOmHRKH3Dj6/Ef/LdGn5IpwKZkErQY8zaDWDoB/KONHqk6aXS+H7/ClFqH1B9HRLUAnMK4a6lLpGSAf04uTqnDbfx1vIYpTYvN0wti+h2SPchkCxcqsYIAqPQj3Q3rf8/F+vp0fv9zoU3qpFwOP5IeB5BpoLIICOTdwG+/tGg5aeNpJtOvWr2Rrv3+nEtLMe3GeeuF9Dhgng3MEhB1stuS7cMat2nRsD5T26+lSPVvMxFp3+q0x8SNJmRfsZnKfAv6EdITvfGQMtTG+ZpZzo32G817h2OSzQCsGUIrgUQAmXpELMKc0YAy1ObPNats3Kd/+EEx0+ZgRLJHnfzKAFANsUkYEDtdX0a0jKb+IxVo1VkbM6XSvnYz+kJ6oEKkQTYJAWd2ibH27uIDbah/rbtd/X85HLH+4YJYXpD3z7A1o5gkvKWGw/pMY6t8O3dESiaUBERiZspHQmIaSw6qJxefc0m4qui53dIk/EwO+eR0pMckIZCom8SfPrl4EKTDB7KE5GGwFReQhFvpkNkPWXXIIiFvP/x7nUtrM5lpQUaoH/Ll0q/EePgP7WsCuTQmSwjEwwtaPJwLtJrTzIjmJ031AuMh55xmEeD//Z2XPuWqn0TmNIx56YQi4CJtS+y02ZjtRjzOk7QJzUt51xbLAvj7t2mtc//jOFdpIbS24F0f1hrT9RL/+Ilq2iLrQ+41fq25LuITvbUjssbn36epNTo/VuT7z5TeTxTbp+Hea0tQn35ddGj+zbV5WGyvjX+/tDZredem02knZ9NbbL9URM+bEYJ73uC6BVHwvOsWTBC8bsG69kSPiMxIoiHL2hMw+SDKv35Y/jXgA1jHL/9ejPLvp4H2RAWl2RNV/n1tB7A3sfz7S8u/R7j8+7wPYK8++/sW/jt736L878wcwHtP5X93rfzvHx7AO6QZ7wFnHP0l7D1g8KHF3wN+83e5J2/9LvcBvI9f9EwF/92cqXAA52IszzYhkNgenG0ScjjbpPzn02x5xlA/5xlD/Z2dMcTlnKhW5jlRrd2eE7X9WV9WjrO+qBsMxJ31JfC8tgnX89o2nTQnuJ+5tzx0b/Ruztx79+cmlv/sywM4v7T8Z9AewDnC5T8LOkXZz/NeoNRnsi9+kHbM/Xs/V/8A7kY4gPstyn9HSRqdKC0fK6DfgkOHo+zqnpkDuCso331PaMv7ntAu73s6gDu7DuDetb24O0/09YBlv/+Q6Q5LY36H5ZJ4Mu6wNPboDstd30P6BgIewF2yR+W/D/joAO50PoB7uQ/gbvXEakxsMPo9HPEpkA1sCqgHqTCQwphjZ2VtGYgV5lcNOMHBmHE/WXbmDSDEmHPTKT8sF5lb7PTIBd9E7i4sdIkQsaqR9QG44L5DbvBdJIljOU9CrmgjoUPD1L5KQVgBrSX1RtAjhGz+GbFuIxS9SaKdA+l12pxl1O2tLvjmD89MKIefrVoJwWzZtOOPXlIJRnxYwU/M3hS37FocXoCQSwvn1PUw2XERCvZNf0v4UVLYRlk7TyXgjrMl4kR9mJMpiIGeakCxySrQF2vmKtCL8GwltYJ94U8QfmimrTNnUxFuxl4730mbc2a4z+pbga+5sy6MFq96pbayP2TVUOVYm3VyXO2diDeH7tldPBeztyCXV52o2V8svzcXDnfzN9z2CbqnzRuGCJuBEb3qREVGYM76bahraO9Sut+QEz3ZRlfFa91ErHYNO9HvW/UHxUNe6wiXR7I/2PTDsgHi0hIhKx6WA7Scpgyg5qUlAMe9dhUqVKhQoUKFChUqVKhQgSP+DzGJWvy3B+HHAAAAAElFTkSuQmCC"/>
          <p:cNvSpPr>
            <a:spLocks noChangeAspect="1" noChangeArrowheads="1"/>
          </p:cNvSpPr>
          <p:nvPr/>
        </p:nvSpPr>
        <p:spPr bwMode="auto">
          <a:xfrm>
            <a:off x="9075738"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IQ"/>
          </a:p>
        </p:txBody>
      </p:sp>
      <p:sp>
        <p:nvSpPr>
          <p:cNvPr id="13318" name="AutoShape 11" descr="data:image/png;base64,iVBORw0KGgoAAAANSUhEUgAAAOEAAADhCAMAAAAJbSJIAAAA21BMVEX///+g/6B3hosAAABoeX+l/6Wi/6Kk/6T8/Pxygodvf4Rpe4C7wsT3+PiWoaV9i5AqGyooFCiY8Zjw8fKmr7LHzM6HlJh8io/P09XW2tvm6OmMmJwSEhKTk5NYfFhBT0F5eXmzur2H0ocjGyOgqq3e4eJ0sHSEhIQnIycqISpKYUqZmZkfHh8ZGRmlpaWCyYJnmGcyMjItJi16u3o4OzhTc1NZWVkpKSlJSUlhjWGxsbGS5pJWiVZsrWwSHRIyUDIdLR0sRiw8Xzxhm2FNe00kOSRRgVFEbEQNFQ2EDqR4AAANAklEQVR4nO1dC3fauBIOjgDb8gPwA2yTECd2EhLIg6RNW9rdbrv39v7/X3RtHi0BjWUZKRDj75w9e04KWKOZ+eYhWTo6qlChQoUKFSpUqFChQoUK+wfLt3Y9BKHQJKxiSdv1MIRBd1Upherqux6KILiKNIfi7nooYqCp0hJqOQ1VWsWuByMAsq+uCKj68q4HxA2y39Nso6ti/EqHGKtdw9Z671tS3dOMLkqBzcCIlBUBlcgITDz7t66hee+RW3XP7qYSSEbYWwT5TT+0/F5oSOkMdO33JaWvuTPhtHjVBiEulWNtJqar+W890GLwQzNRiuFsDjcrHvqOkajcDPdeSN1JtKfYHvkfKTmNZyuJJp19Nlc/SvQQxfAHqHlpHCX6j/ZVkV6QaoDC/tTaQk6tICAbwW7RS7yP0+T7iSLNHpef4gfPRDjkV/lZIUbmPukxdhG2+RKEbmPkZnj0m0JPjIqzfLOftROz3wte1TAKxHQmrADh3ZdZvoskcQ7jScjdcegIE4IR+wCMxD4gG5aLTNFT7JvI3Vl7zsGsCpQdO7JpScE6Qowdtm/wgoEURjrvKaqiJP8xRvNYQQbbN7jAMpHBqAwHLWoLxKgT2cDmm1uqpyJWIvfR7/oQsXqvhtQ3TnGKPNH408ZQmK2uwIxuBRt12a1mtRWFmb9tdZHN/KXCMLDL5oKy7zn2q06U7XiMbTbZxW/FN8mjovyf1r15swmtdRPRvE3F0oCKWCe2IHQ3t7nonm3OG4ZhorLXHWHPCeetRjN/m81GbyGibuZMo3QnSNUU/W5JkZgmdqJUwUHO5kyITOHVhi7l4zQvbZ29brhB0cJ3jLQ5l4ubNSQJFjHRYA4B9VBBOOitjwWO+HovwEgJcwxeQ6ZQQ5XdHAJaSXkuaaRokpW1WZqEsE2PQZpYX3TpPmhFGLlQ4pmdefdchCOqjCESuL5qYBqLyuFW7ZW04RPSVGSLi4s2NQ46yrYtMs9ECi0vj6gTXRAazTysAKnbV3KOSu375GGDAvBQN9t+NIwiHiQgR7QGlNxFAioNS1UzZ1YPkMSrvxlLKMiMHLTBFIKZPW2xihiSVSoipGZOl4dMjk+bwcg2fQ2rfBcaemq2pWq8CdXJ7pQYRerFbCT1IOWR3NpT6XqYhZUMDhFUuWVXobKCLS77ALVuuqZpZnmFJQmqvm0kZQgQq2a63trdLnDI7rKog6nNUoR1UDSkwCLqy1JzqzzV/VPSQR/xVSRuMbOHVLAr96fY3CJPdVb2hwApdyKgyDafB4oYroytOOeYq70j4icsFYldxowRENtX+1qFY6O+2jwizmXig7k1aHnOl7vbk5OT27svjpebAz2yL77q+uCidb/1SkKCrmQpnw9a2snHl/F4dLHEaDx++XhCrJI30EMSgUriVxIWjRlUHebK8ePbT/3RxbDVngxuPpx+fvh8+uFmMGy3hhej/qfbHDZOrGn46PDIzfZDekF8pN99Gl8PW4+nl+edWrNeb6ZI/lfrnF+ePraG1+NPd9ThEUveVT8sTqbZXKpR17z8q/5o2L65nNabjUbtNRqNZn16edMejvpXtHUaUlLMh0tX9tptxsMYd7O/7J+Nr1vPl536unArYtY7l8+t6/EZRcYu3rRmicu+eHlhp+pmTqNTSjT5pH/dvrnPEG8p5P1N+7p/kpmYJPXg5gCkhRa36725ignstQuyadR5HLUG51T55jKeD1qjx0xT66Fg84+zfYDmdq82eCgE8nctu+A9608mT7nkm8v4NJn0z7J+MCLSdjq2cKukKkCAJSahMuNr8fNL+3SDWzJlbJy2X56zvBEMehZJvXnhg4oKspI1bTwZ3tcZ5EtRvx9Oxlk7T0FBIuY18xzfdbJs9K4/HHSajALWas3OYNi/yxoM4KmwHqjQMeDEsqLC/HU1brFZ6BKJpbbGV+DvyirUZ3AL5zQONGthRo/kbNR+YLXQJeoP7dFZxnCACg4cJxUuIk+aheFyJRHwsqiAiYiXWSKaAO/JRddqQPuOYH6+2krAuYigoXrwgIpxTQjwpQW5Z0Iy4+0EnIk4BunGBSJGXHD/okku649sMFJo/VZhH/wt4kOrDwWNGGrqKYWqfB/4OZBhj+Lx8HRbARMRTydjyOgg1rQLmakGeFsIJqTPk0GRKLGOxmDyDDyhB5ijV6ih6QI7swiF1BxnL8MOFwk7w5cz4BlAQ+wIpgYYOlDfgtPl9Nv37JkMCc37dh+IcJBhGYg96HtAGDUAPpMfJxyccI7EFR+hUEyed6dAgQE4r46BBPhkNOFhonM0JqMT8mMCMtdAtJiFLtndHIBn/H7riaOET60+mR17gGlJlJbKJnTAHCCDP7se8LLRFPXB9Rl5XAA9GMzZN0Ao0AP8fvucnwoTJZ63ASUCUwxREAyNnLhA/HN1fcNThYkSb67J+SnAKTFzRDTIdQXAP1a/dc9ThYkS71t9ImkDnCIzv7AAEI1J/vPd6JmvChMlPo/IGTiw0sRKNcCU6ED98ml4yVeFiRIvh5+Iz4rIjggYHQifnAACbhiPWx3OAtZqndaYSAWAI2qMyXePHPaAkvE2J8806nPk0nfCNbekhwHFIDBiEMCMGIj46XxGWu98+/X9+Pj4r1/fOjkmBDRTsgP5jGRqk1siZHdOmHRKH3Dj6/Ef/LdGn5IpwKZkErQY8zaDWDoB/KONHqk6aXS+H7/ClFqH1B9HRLUAnMK4a6lLpGSAf04uTqnDbfx1vIYpTYvN0wti+h2SPchkCxcqsYIAqPQj3Q3rf8/F+vp0fv9zoU3qpFwOP5IeB5BpoLIICOTdwG+/tGg5aeNpJtOvWr2Rrv3+nEtLMe3GeeuF9Dhgng3MEhB1stuS7cMat2nRsD5T26+lSPVvMxFp3+q0x8SNJmRfsZnKfAv6EdITvfGQMtTG+ZpZzo32G817h2OSzQCsGUIrgUQAmXpELMKc0YAy1ObPNats3Kd/+EEx0+ZgRLJHnfzKAFANsUkYEDtdX0a0jKb+IxVo1VkbM6XSvnYz+kJ6oEKkQTYJAWd2ibH27uIDbah/rbtd/X85HLH+4YJYXpD3z7A1o5gkvKWGw/pMY6t8O3dESiaUBERiZspHQmIaSw6qJxefc0m4qui53dIk/EwO+eR0pMckIZCom8SfPrl4EKTDB7KE5GGwFReQhFvpkNkPWXXIIiFvP/x7nUtrM5lpQUaoH/Ll0q/EePgP7WsCuTQmSwjEwwtaPJwLtJrTzIjmJ031AuMh55xmEeD//Z2XPuWqn0TmNIx56YQi4CJtS+y02ZjtRjzOk7QJzUt51xbLAvj7t2mtc//jOFdpIbS24F0f1hrT9RL/+Ilq2iLrQ+41fq25LuITvbUjssbn36epNTo/VuT7z5TeTxTbp+Hea0tQn35ddGj+zbV5WGyvjX+/tDZredem02knZ9NbbL9URM+bEYJ73uC6BVHwvOsWTBC8bsG69kSPiMxIoiHL2hMw+SDKv35Y/jXgA1jHL/9ejPLvp4H2RAWl2RNV/n1tB7A3sfz7S8u/R7j8+7wPYK8++/sW/jt736L878wcwHtP5X93rfzvHx7AO6QZ7wFnHP0l7D1g8KHF3wN+83e5J2/9LvcBvI9f9EwF/92cqXAA52IszzYhkNgenG0ScjjbpPzn02x5xlA/5xlD/Z2dMcTlnKhW5jlRrd2eE7X9WV9WjrO+qBsMxJ31JfC8tgnX89o2nTQnuJ+5tzx0b/Ruztx79+cmlv/sywM4v7T8Z9AewDnC5T8LOkXZz/NeoNRnsi9+kHbM/Xs/V/8A7kY4gPstyn9HSRqdKC0fK6DfgkOHo+zqnpkDuCso331PaMv7ntAu73s6gDu7DuDetb24O0/09YBlv/+Q6Q5LY36H5ZJ4Mu6wNPboDstd30P6BgIewF2yR+W/D/joAO50PoB7uQ/gbvXEakxsMPo9HPEpkA1sCqgHqTCQwphjZ2VtGYgV5lcNOMHBmHE/WXbmDSDEmHPTKT8sF5lb7PTIBd9E7i4sdIkQsaqR9QG44L5DbvBdJIljOU9CrmgjoUPD1L5KQVgBrSX1RtAjhGz+GbFuIxS9SaKdA+l12pxl1O2tLvjmD89MKIefrVoJwWzZtOOPXlIJRnxYwU/M3hS37FocXoCQSwvn1PUw2XERCvZNf0v4UVLYRlk7TyXgjrMl4kR9mJMpiIGeakCxySrQF2vmKtCL8GwltYJ94U8QfmimrTNnUxFuxl4730mbc2a4z+pbga+5sy6MFq96pbayP2TVUOVYm3VyXO2diDeH7tldPBeztyCXV52o2V8svzcXDnfzN9z2CbqnzRuGCJuBEb3qREVGYM76bahraO9Sut+QEz3ZRlfFa91ErHYNO9HvW/UHxUNe6wiXR7I/2PTDsgHi0hIhKx6WA7Scpgyg5qUlAMe9dhUqVKhQoUKFChUqVKhQgSP+DzGJWvy3B+HHAAAAAElFTkSuQmCC"/>
          <p:cNvSpPr>
            <a:spLocks noChangeAspect="1" noChangeArrowheads="1"/>
          </p:cNvSpPr>
          <p:nvPr/>
        </p:nvSpPr>
        <p:spPr bwMode="auto">
          <a:xfrm>
            <a:off x="9228138"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IQ"/>
          </a:p>
        </p:txBody>
      </p:sp>
      <p:sp>
        <p:nvSpPr>
          <p:cNvPr id="13319" name="AutoShape 13" descr="data:image/png;base64,iVBORw0KGgoAAAANSUhEUgAAAOEAAADhCAMAAAAJbSJIAAAA21BMVEX///+g/6B3hosAAABoeX+l/6Wi/6Kk/6T8/Pxygodvf4Rpe4C7wsT3+PiWoaV9i5AqGyooFCiY8Zjw8fKmr7LHzM6HlJh8io/P09XW2tvm6OmMmJwSEhKTk5NYfFhBT0F5eXmzur2H0ocjGyOgqq3e4eJ0sHSEhIQnIycqISpKYUqZmZkfHh8ZGRmlpaWCyYJnmGcyMjItJi16u3o4OzhTc1NZWVkpKSlJSUlhjWGxsbGS5pJWiVZsrWwSHRIyUDIdLR0sRiw8Xzxhm2FNe00kOSRRgVFEbEQNFQ2EDqR4AAANAklEQVR4nO1dC3fauBIOjgDb8gPwA2yTECd2EhLIg6RNW9rdbrv39v7/X3RtHi0BjWUZKRDj75w9e04KWKOZ+eYhWTo6qlChQoUKFSpUqFChQoUK+wfLt3Y9BKHQJKxiSdv1MIRBd1Upherqux6KILiKNIfi7nooYqCp0hJqOQ1VWsWuByMAsq+uCKj68q4HxA2y39Nso6ti/EqHGKtdw9Z671tS3dOMLkqBzcCIlBUBlcgITDz7t66hee+RW3XP7qYSSEbYWwT5TT+0/F5oSOkMdO33JaWvuTPhtHjVBiEulWNtJqar+W890GLwQzNRiuFsDjcrHvqOkajcDPdeSN1JtKfYHvkfKTmNZyuJJp19Nlc/SvQQxfAHqHlpHCX6j/ZVkV6QaoDC/tTaQk6tICAbwW7RS7yP0+T7iSLNHpef4gfPRDjkV/lZIUbmPukxdhG2+RKEbmPkZnj0m0JPjIqzfLOftROz3wte1TAKxHQmrADh3ZdZvoskcQ7jScjdcegIE4IR+wCMxD4gG5aLTNFT7JvI3Vl7zsGsCpQdO7JpScE6Qowdtm/wgoEURjrvKaqiJP8xRvNYQQbbN7jAMpHBqAwHLWoLxKgT2cDmm1uqpyJWIvfR7/oQsXqvhtQ3TnGKPNH408ZQmK2uwIxuBRt12a1mtRWFmb9tdZHN/KXCMLDL5oKy7zn2q06U7XiMbTbZxW/FN8mjovyf1r15swmtdRPRvE3F0oCKWCe2IHQ3t7nonm3OG4ZhorLXHWHPCeetRjN/m81GbyGibuZMo3QnSNUU/W5JkZgmdqJUwUHO5kyITOHVhi7l4zQvbZ29brhB0cJ3jLQ5l4ubNSQJFjHRYA4B9VBBOOitjwWO+HovwEgJcwxeQ6ZQQ5XdHAJaSXkuaaRokpW1WZqEsE2PQZpYX3TpPmhFGLlQ4pmdefdchCOqjCESuL5qYBqLyuFW7ZW04RPSVGSLi4s2NQ46yrYtMs9ECi0vj6gTXRAazTysAKnbV3KOSu375GGDAvBQN9t+NIwiHiQgR7QGlNxFAioNS1UzZ1YPkMSrvxlLKMiMHLTBFIKZPW2xihiSVSoipGZOl4dMjk+bwcg2fQ2rfBcaemq2pWq8CdXJ7pQYRerFbCT1IOWR3NpT6XqYhZUMDhFUuWVXobKCLS77ALVuuqZpZnmFJQmqvm0kZQgQq2a63trdLnDI7rKog6nNUoR1UDSkwCLqy1JzqzzV/VPSQR/xVSRuMbOHVLAr96fY3CJPdVb2hwApdyKgyDafB4oYroytOOeYq70j4icsFYldxowRENtX+1qFY6O+2jwizmXig7k1aHnOl7vbk5OT27svjpebAz2yL77q+uCidb/1SkKCrmQpnw9a2snHl/F4dLHEaDx++XhCrJI30EMSgUriVxIWjRlUHebK8ePbT/3RxbDVngxuPpx+fvh8+uFmMGy3hhej/qfbHDZOrGn46PDIzfZDekF8pN99Gl8PW4+nl+edWrNeb6ZI/lfrnF+ePraG1+NPd9ThEUveVT8sTqbZXKpR17z8q/5o2L65nNabjUbtNRqNZn16edMejvpXtHUaUlLMh0tX9tptxsMYd7O/7J+Nr1vPl536unArYtY7l8+t6/EZRcYu3rRmicu+eHlhp+pmTqNTSjT5pH/dvrnPEG8p5P1N+7p/kpmYJPXg5gCkhRa36725ignstQuyadR5HLUG51T55jKeD1qjx0xT66Fg84+zfYDmdq82eCgE8nctu+A9608mT7nkm8v4NJn0z7J+MCLSdjq2cKukKkCAJSahMuNr8fNL+3SDWzJlbJy2X56zvBEMehZJvXnhg4oKspI1bTwZ3tcZ5EtRvx9Oxlk7T0FBIuY18xzfdbJs9K4/HHSajALWas3OYNi/yxoM4KmwHqjQMeDEsqLC/HU1brFZ6BKJpbbGV+DvyirUZ3AL5zQONGthRo/kbNR+YLXQJeoP7dFZxnCACg4cJxUuIk+aheFyJRHwsqiAiYiXWSKaAO/JRddqQPuOYH6+2krAuYigoXrwgIpxTQjwpQW5Z0Iy4+0EnIk4BunGBSJGXHD/okku649sMFJo/VZhH/wt4kOrDwWNGGrqKYWqfB/4OZBhj+Lx8HRbARMRTydjyOgg1rQLmakGeFsIJqTPk0GRKLGOxmDyDDyhB5ijV6ih6QI7swiF1BxnL8MOFwk7w5cz4BlAQ+wIpgYYOlDfgtPl9Nv37JkMCc37dh+IcJBhGYg96HtAGDUAPpMfJxyccI7EFR+hUEyed6dAgQE4r46BBPhkNOFhonM0JqMT8mMCMtdAtJiFLtndHIBn/H7riaOET60+mR17gGlJlJbKJnTAHCCDP7se8LLRFPXB9Rl5XAA9GMzZN0Ao0AP8fvucnwoTJZ63ASUCUwxREAyNnLhA/HN1fcNThYkSb67J+SnAKTFzRDTIdQXAP1a/dc9ThYkS71t9ImkDnCIzv7AAEI1J/vPd6JmvChMlPo/IGTiw0sRKNcCU6ED98ml4yVeFiRIvh5+Iz4rIjggYHQifnAACbhiPWx3OAtZqndaYSAWAI2qMyXePHPaAkvE2J8806nPk0nfCNbekhwHFIDBiEMCMGIj46XxGWu98+/X9+Pj4r1/fOjkmBDRTsgP5jGRqk1siZHdOmHRKH3Dj6/Ef/LdGn5IpwKZkErQY8zaDWDoB/KONHqk6aXS+H7/ClFqH1B9HRLUAnMK4a6lLpGSAf04uTqnDbfx1vIYpTYvN0wti+h2SPchkCxcqsYIAqPQj3Q3rf8/F+vp0fv9zoU3qpFwOP5IeB5BpoLIICOTdwG+/tGg5aeNpJtOvWr2Rrv3+nEtLMe3GeeuF9Dhgng3MEhB1stuS7cMat2nRsD5T26+lSPVvMxFp3+q0x8SNJmRfsZnKfAv6EdITvfGQMtTG+ZpZzo32G817h2OSzQCsGUIrgUQAmXpELMKc0YAy1ObPNats3Kd/+EEx0+ZgRLJHnfzKAFANsUkYEDtdX0a0jKb+IxVo1VkbM6XSvnYz+kJ6oEKkQTYJAWd2ibH27uIDbah/rbtd/X85HLH+4YJYXpD3z7A1o5gkvKWGw/pMY6t8O3dESiaUBERiZspHQmIaSw6qJxefc0m4qui53dIk/EwO+eR0pMckIZCom8SfPrl4EKTDB7KE5GGwFReQhFvpkNkPWXXIIiFvP/x7nUtrM5lpQUaoH/Ll0q/EePgP7WsCuTQmSwjEwwtaPJwLtJrTzIjmJ031AuMh55xmEeD//Z2XPuWqn0TmNIx56YQi4CJtS+y02ZjtRjzOk7QJzUt51xbLAvj7t2mtc//jOFdpIbS24F0f1hrT9RL/+Ilq2iLrQ+41fq25LuITvbUjssbn36epNTo/VuT7z5TeTxTbp+Hea0tQn35ddGj+zbV5WGyvjX+/tDZredem02knZ9NbbL9URM+bEYJ73uC6BVHwvOsWTBC8bsG69kSPiMxIoiHL2hMw+SDKv35Y/jXgA1jHL/9ejPLvp4H2RAWl2RNV/n1tB7A3sfz7S8u/R7j8+7wPYK8++/sW/jt736L878wcwHtP5X93rfzvHx7AO6QZ7wFnHP0l7D1g8KHF3wN+83e5J2/9LvcBvI9f9EwF/92cqXAA52IszzYhkNgenG0ScjjbpPzn02x5xlA/5xlD/Z2dMcTlnKhW5jlRrd2eE7X9WV9WjrO+qBsMxJ31JfC8tgnX89o2nTQnuJ+5tzx0b/Ruztx79+cmlv/sywM4v7T8Z9AewDnC5T8LOkXZz/NeoNRnsi9+kHbM/Xs/V/8A7kY4gPstyn9HSRqdKC0fK6DfgkOHo+zqnpkDuCso331PaMv7ntAu73s6gDu7DuDetb24O0/09YBlv/+Q6Q5LY36H5ZJ4Mu6wNPboDstd30P6BgIewF2yR+W/D/joAO50PoB7uQ/gbvXEakxsMPo9HPEpkA1sCqgHqTCQwphjZ2VtGYgV5lcNOMHBmHE/WXbmDSDEmHPTKT8sF5lb7PTIBd9E7i4sdIkQsaqR9QG44L5DbvBdJIljOU9CrmgjoUPD1L5KQVgBrSX1RtAjhGz+GbFuIxS9SaKdA+l12pxl1O2tLvjmD89MKIefrVoJwWzZtOOPXlIJRnxYwU/M3hS37FocXoCQSwvn1PUw2XERCvZNf0v4UVLYRlk7TyXgjrMl4kR9mJMpiIGeakCxySrQF2vmKtCL8GwltYJ94U8QfmimrTNnUxFuxl4730mbc2a4z+pbga+5sy6MFq96pbayP2TVUOVYm3VyXO2diDeH7tldPBeztyCXV52o2V8svzcXDnfzN9z2CbqnzRuGCJuBEb3qREVGYM76bahraO9Sut+QEz3ZRlfFa91ErHYNO9HvW/UHxUNe6wiXR7I/2PTDsgHi0hIhKx6WA7Scpgyg5qUlAMe9dhUqVKhQoUKFChUqVKhQgSP+DzGJWvy3B+HHAAAAAElFTkSuQmCC"/>
          <p:cNvSpPr>
            <a:spLocks noChangeAspect="1" noChangeArrowheads="1"/>
          </p:cNvSpPr>
          <p:nvPr/>
        </p:nvSpPr>
        <p:spPr bwMode="auto">
          <a:xfrm>
            <a:off x="9380538" y="3127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IQ"/>
          </a:p>
        </p:txBody>
      </p:sp>
      <p:sp>
        <p:nvSpPr>
          <p:cNvPr id="13320" name="AutoShape 15" descr="data:image/png;base64,iVBORw0KGgoAAAANSUhEUgAAAOEAAADhCAMAAAAJbSJIAAAA21BMVEX///+g/6B3hosAAABoeX+l/6Wi/6Kk/6T8/Pxygodvf4Rpe4C7wsT3+PiWoaV9i5AqGyooFCiY8Zjw8fKmr7LHzM6HlJh8io/P09XW2tvm6OmMmJwSEhKTk5NYfFhBT0F5eXmzur2H0ocjGyOgqq3e4eJ0sHSEhIQnIycqISpKYUqZmZkfHh8ZGRmlpaWCyYJnmGcyMjItJi16u3o4OzhTc1NZWVkpKSlJSUlhjWGxsbGS5pJWiVZsrWwSHRIyUDIdLR0sRiw8Xzxhm2FNe00kOSRRgVFEbEQNFQ2EDqR4AAANAklEQVR4nO1dC3fauBIOjgDb8gPwA2yTECd2EhLIg6RNW9rdbrv39v7/X3RtHi0BjWUZKRDj75w9e04KWKOZ+eYhWTo6qlChQoUKFSpUqFChQoUK+wfLt3Y9BKHQJKxiSdv1MIRBd1Upherqux6KILiKNIfi7nooYqCp0hJqOQ1VWsWuByMAsq+uCKj68q4HxA2y39Nso6ti/EqHGKtdw9Z671tS3dOMLkqBzcCIlBUBlcgITDz7t66hee+RW3XP7qYSSEbYWwT5TT+0/F5oSOkMdO33JaWvuTPhtHjVBiEulWNtJqar+W890GLwQzNRiuFsDjcrHvqOkajcDPdeSN1JtKfYHvkfKTmNZyuJJp19Nlc/SvQQxfAHqHlpHCX6j/ZVkV6QaoDC/tTaQk6tICAbwW7RS7yP0+T7iSLNHpef4gfPRDjkV/lZIUbmPukxdhG2+RKEbmPkZnj0m0JPjIqzfLOftROz3wte1TAKxHQmrADh3ZdZvoskcQ7jScjdcegIE4IR+wCMxD4gG5aLTNFT7JvI3Vl7zsGsCpQdO7JpScE6Qowdtm/wgoEURjrvKaqiJP8xRvNYQQbbN7jAMpHBqAwHLWoLxKgT2cDmm1uqpyJWIvfR7/oQsXqvhtQ3TnGKPNH408ZQmK2uwIxuBRt12a1mtRWFmb9tdZHN/KXCMLDL5oKy7zn2q06U7XiMbTbZxW/FN8mjovyf1r15swmtdRPRvE3F0oCKWCe2IHQ3t7nonm3OG4ZhorLXHWHPCeetRjN/m81GbyGibuZMo3QnSNUU/W5JkZgmdqJUwUHO5kyITOHVhi7l4zQvbZ29brhB0cJ3jLQ5l4ubNSQJFjHRYA4B9VBBOOitjwWO+HovwEgJcwxeQ6ZQQ5XdHAJaSXkuaaRokpW1WZqEsE2PQZpYX3TpPmhFGLlQ4pmdefdchCOqjCESuL5qYBqLyuFW7ZW04RPSVGSLi4s2NQ46yrYtMs9ECi0vj6gTXRAazTysAKnbV3KOSu375GGDAvBQN9t+NIwiHiQgR7QGlNxFAioNS1UzZ1YPkMSrvxlLKMiMHLTBFIKZPW2xihiSVSoipGZOl4dMjk+bwcg2fQ2rfBcaemq2pWq8CdXJ7pQYRerFbCT1IOWR3NpT6XqYhZUMDhFUuWVXobKCLS77ALVuuqZpZnmFJQmqvm0kZQgQq2a63trdLnDI7rKog6nNUoR1UDSkwCLqy1JzqzzV/VPSQR/xVSRuMbOHVLAr96fY3CJPdVb2hwApdyKgyDafB4oYroytOOeYq70j4icsFYldxowRENtX+1qFY6O+2jwizmXig7k1aHnOl7vbk5OT27svjpebAz2yL77q+uCidb/1SkKCrmQpnw9a2snHl/F4dLHEaDx++XhCrJI30EMSgUriVxIWjRlUHebK8ePbT/3RxbDVngxuPpx+fvh8+uFmMGy3hhej/qfbHDZOrGn46PDIzfZDekF8pN99Gl8PW4+nl+edWrNeb6ZI/lfrnF+ePraG1+NPd9ThEUveVT8sTqbZXKpR17z8q/5o2L65nNabjUbtNRqNZn16edMejvpXtHUaUlLMh0tX9tptxsMYd7O/7J+Nr1vPl536unArYtY7l8+t6/EZRcYu3rRmicu+eHlhp+pmTqNTSjT5pH/dvrnPEG8p5P1N+7p/kpmYJPXg5gCkhRa36725ignstQuyadR5HLUG51T55jKeD1qjx0xT66Fg84+zfYDmdq82eCgE8nctu+A9608mT7nkm8v4NJn0z7J+MCLSdjq2cKukKkCAJSahMuNr8fNL+3SDWzJlbJy2X56zvBEMehZJvXnhg4oKspI1bTwZ3tcZ5EtRvx9Oxlk7T0FBIuY18xzfdbJs9K4/HHSajALWas3OYNi/yxoM4KmwHqjQMeDEsqLC/HU1brFZ6BKJpbbGV+DvyirUZ3AL5zQONGthRo/kbNR+YLXQJeoP7dFZxnCACg4cJxUuIk+aheFyJRHwsqiAiYiXWSKaAO/JRddqQPuOYH6+2krAuYigoXrwgIpxTQjwpQW5Z0Iy4+0EnIk4BunGBSJGXHD/okku649sMFJo/VZhH/wt4kOrDwWNGGrqKYWqfB/4OZBhj+Lx8HRbARMRTydjyOgg1rQLmakGeFsIJqTPk0GRKLGOxmDyDDyhB5ijV6ih6QI7swiF1BxnL8MOFwk7w5cz4BlAQ+wIpgYYOlDfgtPl9Nv37JkMCc37dh+IcJBhGYg96HtAGDUAPpMfJxyccI7EFR+hUEyed6dAgQE4r46BBPhkNOFhonM0JqMT8mMCMtdAtJiFLtndHIBn/H7riaOET60+mR17gGlJlJbKJnTAHCCDP7se8LLRFPXB9Rl5XAA9GMzZN0Ao0AP8fvucnwoTJZ63ASUCUwxREAyNnLhA/HN1fcNThYkSb67J+SnAKTFzRDTIdQXAP1a/dc9ThYkS71t9ImkDnCIzv7AAEI1J/vPd6JmvChMlPo/IGTiw0sRKNcCU6ED98ml4yVeFiRIvh5+Iz4rIjggYHQifnAACbhiPWx3OAtZqndaYSAWAI2qMyXePHPaAkvE2J8806nPk0nfCNbekhwHFIDBiEMCMGIj46XxGWu98+/X9+Pj4r1/fOjkmBDRTsgP5jGRqk1siZHdOmHRKH3Dj6/Ef/LdGn5IpwKZkErQY8zaDWDoB/KONHqk6aXS+H7/ClFqH1B9HRLUAnMK4a6lLpGSAf04uTqnDbfx1vIYpTYvN0wti+h2SPchkCxcqsYIAqPQj3Q3rf8/F+vp0fv9zoU3qpFwOP5IeB5BpoLIICOTdwG+/tGg5aeNpJtOvWr2Rrv3+nEtLMe3GeeuF9Dhgng3MEhB1stuS7cMat2nRsD5T26+lSPVvMxFp3+q0x8SNJmRfsZnKfAv6EdITvfGQMtTG+ZpZzo32G817h2OSzQCsGUIrgUQAmXpELMKc0YAy1ObPNats3Kd/+EEx0+ZgRLJHnfzKAFANsUkYEDtdX0a0jKb+IxVo1VkbM6XSvnYz+kJ6oEKkQTYJAWd2ibH27uIDbah/rbtd/X85HLH+4YJYXpD3z7A1o5gkvKWGw/pMY6t8O3dESiaUBERiZspHQmIaSw6qJxefc0m4qui53dIk/EwO+eR0pMckIZCom8SfPrl4EKTDB7KE5GGwFReQhFvpkNkPWXXIIiFvP/x7nUtrM5lpQUaoH/Ll0q/EePgP7WsCuTQmSwjEwwtaPJwLtJrTzIjmJ031AuMh55xmEeD//Z2XPuWqn0TmNIx56YQi4CJtS+y02ZjtRjzOk7QJzUt51xbLAvj7t2mtc//jOFdpIbS24F0f1hrT9RL/+Ilq2iLrQ+41fq25LuITvbUjssbn36epNTo/VuT7z5TeTxTbp+Hea0tQn35ddGj+zbV5WGyvjX+/tDZredem02knZ9NbbL9URM+bEYJ73uC6BVHwvOsWTBC8bsG69kSPiMxIoiHL2hMw+SDKv35Y/jXgA1jHL/9ejPLvp4H2RAWl2RNV/n1tB7A3sfz7S8u/R7j8+7wPYK8++/sW/jt736L878wcwHtP5X93rfzvHx7AO6QZ7wFnHP0l7D1g8KHF3wN+83e5J2/9LvcBvI9f9EwF/92cqXAA52IszzYhkNgenG0ScjjbpPzn02x5xlA/5xlD/Z2dMcTlnKhW5jlRrd2eE7X9WV9WjrO+qBsMxJ31JfC8tgnX89o2nTQnuJ+5tzx0b/Ruztx79+cmlv/sywM4v7T8Z9AewDnC5T8LOkXZz/NeoNRnsi9+kHbM/Xs/V/8A7kY4gPstyn9HSRqdKC0fK6DfgkOHo+zqnpkDuCso331PaMv7ntAu73s6gDu7DuDetb24O0/09YBlv/+Q6Q5LY36H5ZJ4Mu6wNPboDstd30P6BgIewF2yR+W/D/joAO50PoB7uQ/gbvXEakxsMPo9HPEpkA1sCqgHqTCQwphjZ2VtGYgV5lcNOMHBmHE/WXbmDSDEmHPTKT8sF5lb7PTIBd9E7i4sdIkQsaqR9QG44L5DbvBdJIljOU9CrmgjoUPD1L5KQVgBrSX1RtAjhGz+GbFuIxS9SaKdA+l12pxl1O2tLvjmD89MKIefrVoJwWzZtOOPXlIJRnxYwU/M3hS37FocXoCQSwvn1PUw2XERCvZNf0v4UVLYRlk7TyXgjrMl4kR9mJMpiIGeakCxySrQF2vmKtCL8GwltYJ94U8QfmimrTNnUxFuxl4730mbc2a4z+pbga+5sy6MFq96pbayP2TVUOVYm3VyXO2diDeH7tldPBeztyCXV52o2V8svzcXDnfzN9z2CbqnzRuGCJuBEb3qREVGYM76bahraO9Sut+QEz3ZRlfFa91ErHYNO9HvW/UHxUNe6wiXR7I/2PTDsgHi0hIhKx6WA7Scpgyg5qUlAMe9dhUqVKhQoUKFChUqVKhQgSP+DzGJWvy3B+HHAAAAAElFTkSuQmCC"/>
          <p:cNvSpPr>
            <a:spLocks noChangeAspect="1" noChangeArrowheads="1"/>
          </p:cNvSpPr>
          <p:nvPr/>
        </p:nvSpPr>
        <p:spPr bwMode="auto">
          <a:xfrm>
            <a:off x="9532938" y="4651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IQ"/>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4816" y="3124200"/>
            <a:ext cx="6809984" cy="3505200"/>
          </a:xfrm>
          <a:prstGeom prst="rect">
            <a:avLst/>
          </a:prstGeom>
        </p:spPr>
      </p:pic>
    </p:spTree>
    <p:extLst>
      <p:ext uri="{BB962C8B-B14F-4D97-AF65-F5344CB8AC3E}">
        <p14:creationId xmlns:p14="http://schemas.microsoft.com/office/powerpoint/2010/main" val="4402253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663880"/>
            <a:ext cx="7344426" cy="7355860"/>
          </a:xfrm>
          <a:prstGeom prst="rect">
            <a:avLst/>
          </a:prstGeom>
        </p:spPr>
        <p:txBody>
          <a:bodyPr wrap="square">
            <a:spAutoFit/>
          </a:bodyPr>
          <a:lstStyle/>
          <a:p>
            <a:pPr lvl="0" algn="r" rtl="1" fontAlgn="base">
              <a:spcBef>
                <a:spcPct val="0"/>
              </a:spcBef>
              <a:spcAft>
                <a:spcPct val="0"/>
              </a:spcAft>
              <a:defRPr/>
            </a:pPr>
            <a:r>
              <a:rPr lang="ar-IQ" sz="4000" b="1" u="sng" dirty="0" smtClean="0">
                <a:solidFill>
                  <a:srgbClr val="FF0000"/>
                </a:solidFill>
                <a:latin typeface="Arial" pitchFamily="34" charset="0"/>
                <a:cs typeface="Arial" pitchFamily="34" charset="0"/>
              </a:rPr>
              <a:t>تقسم السلاسل الغذائية الى 3 أنواع</a:t>
            </a:r>
            <a:endParaRPr lang="en-US" sz="2400" b="1" dirty="0">
              <a:solidFill>
                <a:srgbClr val="808DA9">
                  <a:lumMod val="75000"/>
                </a:srgbClr>
              </a:solidFill>
              <a:latin typeface="Arial" pitchFamily="34" charset="0"/>
              <a:cs typeface="Arial" pitchFamily="34" charset="0"/>
            </a:endParaRPr>
          </a:p>
          <a:p>
            <a:pPr lvl="0" algn="r" rtl="1" fontAlgn="base">
              <a:spcBef>
                <a:spcPct val="0"/>
              </a:spcBef>
              <a:spcAft>
                <a:spcPct val="0"/>
              </a:spcAft>
              <a:defRPr/>
            </a:pPr>
            <a:r>
              <a:rPr lang="ar-IQ" sz="2800" b="1" dirty="0" smtClean="0">
                <a:solidFill>
                  <a:srgbClr val="808DA9">
                    <a:lumMod val="75000"/>
                  </a:srgbClr>
                </a:solidFill>
                <a:latin typeface="Arial" pitchFamily="34" charset="0"/>
                <a:cs typeface="Arial" pitchFamily="34" charset="0"/>
              </a:rPr>
              <a:t>1- </a:t>
            </a:r>
            <a:r>
              <a:rPr lang="ar-IQ" sz="2800" b="1" u="sng" dirty="0" smtClean="0">
                <a:solidFill>
                  <a:srgbClr val="808DA9">
                    <a:lumMod val="75000"/>
                  </a:srgbClr>
                </a:solidFill>
                <a:latin typeface="Arial" pitchFamily="34" charset="0"/>
                <a:cs typeface="Arial" pitchFamily="34" charset="0"/>
              </a:rPr>
              <a:t>الىسلسلة الغذائية الافتراسية</a:t>
            </a:r>
          </a:p>
          <a:p>
            <a:pPr algn="r" rtl="1" fontAlgn="base">
              <a:spcBef>
                <a:spcPct val="0"/>
              </a:spcBef>
              <a:spcAft>
                <a:spcPct val="0"/>
              </a:spcAft>
              <a:defRPr/>
            </a:pPr>
            <a:r>
              <a:rPr lang="ar-IQ" sz="2400" dirty="0"/>
              <a:t>هي التي تعتمد كافة الكائنات الحية فيها على الافتراس في الحصول على الغذاء، فتتغذّى على الحيوانات التي تأكل الأعشاب، وتنتشر هذه السلاسل الغذائية في الغابات، والمراعي الكبيرة، ومن أشهر فصائلها القطط الكبيرة، والتي تحتوي على: الأسود، والنمور، والضباع، والذئاب، وتتغذى بشكل رئيسي على الغزلان، والأبقار، والأفيال، وغيرها من الحيوانات العشبية</a:t>
            </a:r>
            <a:br>
              <a:rPr lang="ar-IQ" sz="2400" dirty="0"/>
            </a:br>
            <a:r>
              <a:rPr lang="ar-IQ" sz="1600" dirty="0"/>
              <a:t/>
            </a:r>
            <a:br>
              <a:rPr lang="ar-IQ" sz="1600" dirty="0"/>
            </a:br>
            <a:endParaRPr lang="ar-IQ" sz="1600" b="1" dirty="0" smtClean="0">
              <a:solidFill>
                <a:srgbClr val="808DA9">
                  <a:lumMod val="75000"/>
                </a:srgbClr>
              </a:solidFill>
              <a:latin typeface="Arial" pitchFamily="34" charset="0"/>
              <a:cs typeface="Arial" pitchFamily="34" charset="0"/>
            </a:endParaRPr>
          </a:p>
          <a:p>
            <a:pPr lvl="0" algn="r" rtl="1" fontAlgn="base">
              <a:spcBef>
                <a:spcPct val="0"/>
              </a:spcBef>
              <a:spcAft>
                <a:spcPct val="0"/>
              </a:spcAft>
              <a:defRPr/>
            </a:pPr>
            <a:endParaRPr lang="ar-IQ" sz="2800" b="1" dirty="0">
              <a:solidFill>
                <a:srgbClr val="808DA9">
                  <a:lumMod val="75000"/>
                </a:srgbClr>
              </a:solidFill>
              <a:latin typeface="Arial" pitchFamily="34" charset="0"/>
              <a:cs typeface="Arial" pitchFamily="34" charset="0"/>
            </a:endParaRPr>
          </a:p>
          <a:p>
            <a:pPr lvl="0" algn="r" rtl="1" fontAlgn="base">
              <a:spcBef>
                <a:spcPct val="0"/>
              </a:spcBef>
              <a:spcAft>
                <a:spcPct val="0"/>
              </a:spcAft>
              <a:defRPr/>
            </a:pPr>
            <a:endParaRPr lang="ar-IQ" sz="2800" b="1" dirty="0" smtClean="0">
              <a:solidFill>
                <a:srgbClr val="808DA9">
                  <a:lumMod val="75000"/>
                </a:srgbClr>
              </a:solidFill>
              <a:latin typeface="Arial" pitchFamily="34" charset="0"/>
              <a:cs typeface="Arial" pitchFamily="34" charset="0"/>
            </a:endParaRPr>
          </a:p>
          <a:p>
            <a:pPr lvl="0" algn="r" rtl="1" fontAlgn="base">
              <a:spcBef>
                <a:spcPct val="0"/>
              </a:spcBef>
              <a:spcAft>
                <a:spcPct val="0"/>
              </a:spcAft>
              <a:defRPr/>
            </a:pPr>
            <a:endParaRPr lang="ar-IQ" sz="2800" b="1" dirty="0" smtClean="0">
              <a:solidFill>
                <a:srgbClr val="808DA9">
                  <a:lumMod val="75000"/>
                </a:srgbClr>
              </a:solidFill>
              <a:latin typeface="Arial" pitchFamily="34" charset="0"/>
              <a:cs typeface="Arial" pitchFamily="34" charset="0"/>
            </a:endParaRPr>
          </a:p>
          <a:p>
            <a:pPr lvl="0" algn="r" rtl="1" fontAlgn="base">
              <a:spcBef>
                <a:spcPct val="0"/>
              </a:spcBef>
              <a:spcAft>
                <a:spcPct val="0"/>
              </a:spcAft>
              <a:defRPr/>
            </a:pPr>
            <a:endParaRPr lang="ar-IQ" sz="2800" b="1" dirty="0">
              <a:solidFill>
                <a:srgbClr val="808DA9">
                  <a:lumMod val="75000"/>
                </a:srgbClr>
              </a:solidFill>
              <a:latin typeface="Arial" pitchFamily="34" charset="0"/>
              <a:cs typeface="Arial" pitchFamily="34" charset="0"/>
            </a:endParaRPr>
          </a:p>
          <a:p>
            <a:pPr lvl="0" algn="r" rtl="1" fontAlgn="base">
              <a:spcBef>
                <a:spcPct val="0"/>
              </a:spcBef>
              <a:spcAft>
                <a:spcPct val="0"/>
              </a:spcAft>
              <a:defRPr/>
            </a:pPr>
            <a:endParaRPr lang="ar-IQ" sz="2800" b="1" dirty="0" smtClean="0">
              <a:solidFill>
                <a:srgbClr val="808DA9">
                  <a:lumMod val="75000"/>
                </a:srgbClr>
              </a:solidFill>
              <a:latin typeface="Arial" pitchFamily="34" charset="0"/>
              <a:cs typeface="Arial" pitchFamily="34" charset="0"/>
            </a:endParaRPr>
          </a:p>
          <a:p>
            <a:pPr lvl="0" algn="r" rtl="1" fontAlgn="base">
              <a:spcBef>
                <a:spcPct val="0"/>
              </a:spcBef>
              <a:spcAft>
                <a:spcPct val="0"/>
              </a:spcAft>
              <a:defRPr/>
            </a:pPr>
            <a:endParaRPr lang="ar-IQ" sz="2800" b="1" dirty="0" smtClean="0">
              <a:solidFill>
                <a:srgbClr val="808DA9">
                  <a:lumMod val="75000"/>
                </a:srgbClr>
              </a:solidFill>
              <a:latin typeface="Arial" pitchFamily="34" charset="0"/>
              <a:cs typeface="Arial" pitchFamily="34" charset="0"/>
            </a:endParaRPr>
          </a:p>
          <a:p>
            <a:pPr lvl="0" algn="r" rtl="1" fontAlgn="base">
              <a:spcBef>
                <a:spcPct val="0"/>
              </a:spcBef>
              <a:spcAft>
                <a:spcPct val="0"/>
              </a:spcAft>
              <a:defRPr/>
            </a:pPr>
            <a:r>
              <a:rPr lang="ar-IQ" sz="2800" b="1" dirty="0" smtClean="0">
                <a:solidFill>
                  <a:srgbClr val="808DA9">
                    <a:lumMod val="75000"/>
                  </a:srgbClr>
                </a:solidFill>
                <a:latin typeface="Arial" pitchFamily="34" charset="0"/>
                <a:cs typeface="Arial" pitchFamily="34" charset="0"/>
              </a:rPr>
              <a:t>3</a:t>
            </a:r>
          </a:p>
          <a:p>
            <a:pPr lvl="0" algn="r" rtl="1" fontAlgn="base">
              <a:spcBef>
                <a:spcPct val="0"/>
              </a:spcBef>
              <a:spcAft>
                <a:spcPct val="0"/>
              </a:spcAft>
              <a:defRPr/>
            </a:pPr>
            <a:endParaRPr lang="ar-IQ" sz="2800" b="1" dirty="0" smtClean="0">
              <a:solidFill>
                <a:srgbClr val="808DA9">
                  <a:lumMod val="75000"/>
                </a:srgbClr>
              </a:solidFill>
              <a:latin typeface="Arial" pitchFamily="34" charset="0"/>
              <a:cs typeface="Arial" pitchFamily="34" charset="0"/>
            </a:endParaRPr>
          </a:p>
          <a:p>
            <a:pPr lvl="0" algn="r" rtl="1" fontAlgn="base">
              <a:spcBef>
                <a:spcPct val="0"/>
              </a:spcBef>
              <a:spcAft>
                <a:spcPct val="0"/>
              </a:spcAft>
              <a:defRPr/>
            </a:pPr>
            <a:endParaRPr lang="en-US" sz="2800" b="1" dirty="0">
              <a:solidFill>
                <a:srgbClr val="C00000"/>
              </a:solidFill>
              <a:latin typeface="Arial" pitchFamily="34" charset="0"/>
              <a:cs typeface="Arial" pitchFamily="34" charset="0"/>
            </a:endParaRPr>
          </a:p>
        </p:txBody>
      </p:sp>
      <p:pic>
        <p:nvPicPr>
          <p:cNvPr id="1026" name="Picture 2" descr="C:\Users\tioshiba\Desktop\images.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810000"/>
            <a:ext cx="3733800" cy="28956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tioshiba\Desktop\images.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1" y="3809999"/>
            <a:ext cx="3276600" cy="2841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87038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2942" y="889844"/>
            <a:ext cx="8321458" cy="4154984"/>
          </a:xfrm>
          <a:prstGeom prst="rect">
            <a:avLst/>
          </a:prstGeom>
        </p:spPr>
        <p:txBody>
          <a:bodyPr wrap="square">
            <a:spAutoFit/>
          </a:bodyPr>
          <a:lstStyle/>
          <a:p>
            <a:pPr algn="r"/>
            <a:r>
              <a:rPr lang="ar-IQ" sz="2400" b="1" u="sng" dirty="0" smtClean="0">
                <a:solidFill>
                  <a:srgbClr val="FF0000"/>
                </a:solidFill>
                <a:latin typeface="Arial" pitchFamily="34" charset="0"/>
                <a:cs typeface="Arial" pitchFamily="34" charset="0"/>
              </a:rPr>
              <a:t>2- </a:t>
            </a:r>
            <a:r>
              <a:rPr lang="ar-IQ" sz="2400" b="1" u="sng" dirty="0">
                <a:solidFill>
                  <a:srgbClr val="FF0000"/>
                </a:solidFill>
                <a:latin typeface="Arial" pitchFamily="34" charset="0"/>
                <a:cs typeface="Arial" pitchFamily="34" charset="0"/>
              </a:rPr>
              <a:t>الىسلسلة الغذائية الطفيلية</a:t>
            </a:r>
            <a:endParaRPr lang="en-US" sz="2400" u="sng" dirty="0" smtClean="0">
              <a:solidFill>
                <a:srgbClr val="FF0000"/>
              </a:solidFill>
            </a:endParaRPr>
          </a:p>
          <a:p>
            <a:pPr algn="r"/>
            <a:r>
              <a:rPr lang="ar-IQ" sz="2400" dirty="0" smtClean="0"/>
              <a:t>هي </a:t>
            </a:r>
            <a:r>
              <a:rPr lang="ar-IQ" sz="2400" dirty="0"/>
              <a:t>التي تعتمد على التطفّل على غذاء الكائنات الأخرى، فتحصل على حصتها دون الحاجة إلى الافتراس، أو الهجوم على الكائنات الحية الأخرى، ومن أشهر أنواع الطفيليات الذباب، والحشرات الطائرة، والتي تتغذى على بقايا الكائنات الحية الميتة، والتي تعرضت للافتراس، أو الموت؛ بسبب الأمراض</a:t>
            </a:r>
            <a:br>
              <a:rPr lang="ar-IQ" sz="2400" dirty="0"/>
            </a:br>
            <a:r>
              <a:rPr lang="ar-IQ" sz="2400" dirty="0"/>
              <a:t/>
            </a:r>
            <a:br>
              <a:rPr lang="ar-IQ" sz="2400" dirty="0"/>
            </a:br>
            <a:endParaRPr lang="en-US" sz="2400" dirty="0" smtClean="0"/>
          </a:p>
          <a:p>
            <a:pPr algn="r"/>
            <a:endParaRPr lang="en-US" sz="2400" dirty="0">
              <a:effectLst/>
            </a:endParaRPr>
          </a:p>
          <a:p>
            <a:pPr algn="r"/>
            <a:endParaRPr lang="en-US" sz="2400" dirty="0" smtClean="0"/>
          </a:p>
          <a:p>
            <a:pPr algn="r"/>
            <a:endParaRPr lang="en-US" sz="2400" dirty="0">
              <a:effectLst/>
            </a:endParaRPr>
          </a:p>
          <a:p>
            <a:pPr algn="r"/>
            <a:endParaRPr lang="en-US" sz="2400" dirty="0">
              <a:effectLst/>
            </a:endParaRPr>
          </a:p>
        </p:txBody>
      </p:sp>
      <p:pic>
        <p:nvPicPr>
          <p:cNvPr id="3075" name="Picture 3" descr="C:\Users\tioshiba\Desktop\1325953911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3147826"/>
            <a:ext cx="3581400" cy="274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93881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1219200"/>
            <a:ext cx="7772400" cy="5109091"/>
          </a:xfrm>
          <a:prstGeom prst="rect">
            <a:avLst/>
          </a:prstGeom>
        </p:spPr>
        <p:txBody>
          <a:bodyPr wrap="square">
            <a:spAutoFit/>
          </a:bodyPr>
          <a:lstStyle/>
          <a:p>
            <a:pPr algn="r"/>
            <a:r>
              <a:rPr lang="ar-IQ" sz="2800" b="1" dirty="0" smtClean="0">
                <a:solidFill>
                  <a:srgbClr val="808DA9">
                    <a:lumMod val="75000"/>
                  </a:srgbClr>
                </a:solidFill>
                <a:latin typeface="Arial" pitchFamily="34" charset="0"/>
                <a:cs typeface="Arial" pitchFamily="34" charset="0"/>
              </a:rPr>
              <a:t>3</a:t>
            </a:r>
            <a:r>
              <a:rPr lang="ar-IQ" sz="2800" b="1" u="sng" dirty="0" smtClean="0">
                <a:solidFill>
                  <a:srgbClr val="FF0000"/>
                </a:solidFill>
                <a:latin typeface="Arial" pitchFamily="34" charset="0"/>
                <a:cs typeface="Arial" pitchFamily="34" charset="0"/>
              </a:rPr>
              <a:t>- </a:t>
            </a:r>
            <a:r>
              <a:rPr lang="ar-IQ" sz="2800" b="1" u="sng" dirty="0">
                <a:solidFill>
                  <a:srgbClr val="FF0000"/>
                </a:solidFill>
                <a:latin typeface="Arial" pitchFamily="34" charset="0"/>
                <a:cs typeface="Arial" pitchFamily="34" charset="0"/>
              </a:rPr>
              <a:t>الىسلسلة الغذائية </a:t>
            </a:r>
            <a:r>
              <a:rPr lang="ar-IQ" sz="2800" b="1" u="sng" dirty="0" smtClean="0">
                <a:solidFill>
                  <a:srgbClr val="FF0000"/>
                </a:solidFill>
                <a:latin typeface="Arial" pitchFamily="34" charset="0"/>
                <a:cs typeface="Arial" pitchFamily="34" charset="0"/>
              </a:rPr>
              <a:t>الرمية</a:t>
            </a:r>
          </a:p>
          <a:p>
            <a:pPr algn="r"/>
            <a:r>
              <a:rPr lang="ar-IQ" sz="2000" dirty="0"/>
              <a:t>نتشر فى جميع الانظمة </a:t>
            </a:r>
            <a:r>
              <a:rPr lang="ar-IQ" sz="2000" dirty="0">
                <a:hlinkClick r:id="rId2" tooltip="تلوث البيئة"/>
              </a:rPr>
              <a:t>البيئية</a:t>
            </a:r>
            <a:r>
              <a:rPr lang="ar-IQ" sz="2000" dirty="0"/>
              <a:t> لكنها تسود فى النظمة البرية او المائية الضحلة او المناطق الشطية حيث تنتشر المحاصيل القائمة وتقل عملية الحصاد ( اي ما تستفيده آكلات الاعشاب من هذه المحاصيل ) لذا تبقى جزء كبيرا من المنتجات </a:t>
            </a:r>
            <a:r>
              <a:rPr lang="ar-IQ" sz="2000" dirty="0">
                <a:solidFill>
                  <a:srgbClr val="FF0000"/>
                </a:solidFill>
              </a:rPr>
              <a:t>تستهلكه المحللات </a:t>
            </a:r>
            <a:r>
              <a:rPr lang="ar-IQ" sz="2000" dirty="0" smtClean="0"/>
              <a:t>اما </a:t>
            </a:r>
            <a:r>
              <a:rPr lang="ar-IQ" sz="2000" dirty="0"/>
              <a:t>فى </a:t>
            </a:r>
            <a:r>
              <a:rPr lang="ar-IQ" sz="2000" dirty="0" smtClean="0"/>
              <a:t>المستنقعات </a:t>
            </a:r>
            <a:r>
              <a:rPr lang="ar-IQ" sz="2000" dirty="0"/>
              <a:t>المالحة حيث يعتبر الجراد هو آكل الاعشاب السائد فانه يستهلك فقط 2% من الانتاجية الصافية وما تبقى فان معظمة يدخل السلسلة الرمية . </a:t>
            </a:r>
            <a:br>
              <a:rPr lang="ar-IQ" sz="2000" dirty="0"/>
            </a:br>
            <a:r>
              <a:rPr lang="ar-IQ" sz="2000" dirty="0"/>
              <a:t>ومن الميزات التى تحققها الدورات الرمية هى اعادة تكوين واعادة دوران المادة الغذائية يحث ان </a:t>
            </a:r>
            <a:r>
              <a:rPr lang="ar-IQ" sz="2000" dirty="0">
                <a:hlinkClick r:id="rId3" tooltip="النباتات"/>
              </a:rPr>
              <a:t>النباتات</a:t>
            </a:r>
            <a:r>
              <a:rPr lang="ar-IQ" sz="2000" dirty="0"/>
              <a:t> والكائنات الدقيقة والحيوانات الصغيرة تتواجد مع بعضها البعض وان المادة الغذائية سرعان ما يتم اعادة امتصاصها مباشرة من قبل نوع معين بعد افرازها من نوع آخر</a:t>
            </a:r>
            <a:endParaRPr lang="ar-IQ" sz="2000" b="1" dirty="0">
              <a:solidFill>
                <a:srgbClr val="808DA9">
                  <a:lumMod val="75000"/>
                </a:srgbClr>
              </a:solidFill>
              <a:latin typeface="Arial" pitchFamily="34" charset="0"/>
              <a:cs typeface="Arial" pitchFamily="34" charset="0"/>
            </a:endParaRPr>
          </a:p>
          <a:p>
            <a:endParaRPr lang="ar-IQ" sz="2000" b="1" dirty="0" smtClean="0">
              <a:solidFill>
                <a:srgbClr val="808DA9">
                  <a:lumMod val="75000"/>
                </a:srgbClr>
              </a:solidFill>
              <a:latin typeface="Arial" pitchFamily="34" charset="0"/>
              <a:cs typeface="Arial" pitchFamily="34" charset="0"/>
            </a:endParaRPr>
          </a:p>
          <a:p>
            <a:endParaRPr lang="ar-IQ" sz="2000" b="1" dirty="0">
              <a:solidFill>
                <a:srgbClr val="808DA9">
                  <a:lumMod val="75000"/>
                </a:srgbClr>
              </a:solidFill>
              <a:latin typeface="Arial" pitchFamily="34" charset="0"/>
              <a:cs typeface="Arial" pitchFamily="34" charset="0"/>
            </a:endParaRPr>
          </a:p>
          <a:p>
            <a:endParaRPr lang="ar-IQ" sz="2000" b="1" dirty="0" smtClean="0">
              <a:solidFill>
                <a:srgbClr val="808DA9">
                  <a:lumMod val="75000"/>
                </a:srgbClr>
              </a:solidFill>
              <a:latin typeface="Arial" pitchFamily="34" charset="0"/>
              <a:cs typeface="Arial" pitchFamily="34" charset="0"/>
            </a:endParaRPr>
          </a:p>
          <a:p>
            <a:endParaRPr lang="ar-IQ" sz="2000" b="1" dirty="0">
              <a:solidFill>
                <a:srgbClr val="808DA9">
                  <a:lumMod val="75000"/>
                </a:srgbClr>
              </a:solidFill>
              <a:latin typeface="Arial" pitchFamily="34" charset="0"/>
              <a:cs typeface="Arial" pitchFamily="34" charset="0"/>
            </a:endParaRPr>
          </a:p>
          <a:p>
            <a:endParaRPr lang="ar-IQ" sz="2000" b="1" dirty="0" smtClean="0">
              <a:solidFill>
                <a:srgbClr val="808DA9">
                  <a:lumMod val="75000"/>
                </a:srgbClr>
              </a:solidFill>
              <a:latin typeface="Arial" pitchFamily="34" charset="0"/>
              <a:cs typeface="Arial" pitchFamily="34" charset="0"/>
            </a:endParaRPr>
          </a:p>
          <a:p>
            <a:endParaRPr lang="ar-IQ" sz="2000" b="1" dirty="0">
              <a:solidFill>
                <a:srgbClr val="808DA9">
                  <a:lumMod val="75000"/>
                </a:srgbClr>
              </a:solidFill>
              <a:latin typeface="Arial" pitchFamily="34" charset="0"/>
              <a:cs typeface="Arial" pitchFamily="34" charset="0"/>
            </a:endParaRPr>
          </a:p>
          <a:p>
            <a:endParaRPr lang="ar-IQ" dirty="0"/>
          </a:p>
        </p:txBody>
      </p:sp>
      <p:pic>
        <p:nvPicPr>
          <p:cNvPr id="2050" name="Picture 2" descr="C:\Users\tioshiba\Desktop\images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4177859"/>
            <a:ext cx="3505199" cy="24515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5800338"/>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مشربية">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3.xml><?xml version="1.0" encoding="utf-8"?>
<a:theme xmlns:a="http://schemas.openxmlformats.org/drawingml/2006/main" name="1_مشربية">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themeOverride>
</file>

<file path=ppt/theme/themeOverride2.xml><?xml version="1.0" encoding="utf-8"?>
<a:themeOverride xmlns:a="http://schemas.openxmlformats.org/drawingml/2006/main">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themeOverride>
</file>

<file path=docProps/app.xml><?xml version="1.0" encoding="utf-8"?>
<Properties xmlns="http://schemas.openxmlformats.org/officeDocument/2006/extended-properties" xmlns:vt="http://schemas.openxmlformats.org/officeDocument/2006/docPropsVTypes">
  <TotalTime>583</TotalTime>
  <Words>1213</Words>
  <Application>Microsoft Office PowerPoint</Application>
  <PresentationFormat>عرض على الشاشة (3:4)‏</PresentationFormat>
  <Paragraphs>136</Paragraphs>
  <Slides>33</Slides>
  <Notes>1</Notes>
  <HiddenSlides>0</HiddenSlides>
  <MMClips>0</MMClips>
  <ScaleCrop>false</ScaleCrop>
  <HeadingPairs>
    <vt:vector size="4" baseType="variant">
      <vt:variant>
        <vt:lpstr>نسق</vt:lpstr>
      </vt:variant>
      <vt:variant>
        <vt:i4>3</vt:i4>
      </vt:variant>
      <vt:variant>
        <vt:lpstr>عناوين الشرائح</vt:lpstr>
      </vt:variant>
      <vt:variant>
        <vt:i4>33</vt:i4>
      </vt:variant>
    </vt:vector>
  </HeadingPairs>
  <TitlesOfParts>
    <vt:vector size="36" baseType="lpstr">
      <vt:lpstr>Office Theme</vt:lpstr>
      <vt:lpstr>مشربية</vt:lpstr>
      <vt:lpstr>1_مشربية</vt:lpstr>
      <vt:lpstr>Productivity pproductivity الانتاجية Food Chains السلاسل الغذائية  Food Webs الشبكات الغذائية   Energy Pyramidsأهرامات الطاقة </vt:lpstr>
      <vt:lpstr>عرض تقديمي في PowerPoint</vt:lpstr>
      <vt:lpstr>عرض تقديمي في PowerPoint</vt:lpstr>
      <vt:lpstr>عرض تقديمي في PowerPoint</vt:lpstr>
      <vt:lpstr>عرض تقديمي في PowerPoint</vt:lpstr>
      <vt:lpstr>السلاسل الغذائية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كميات الطاقة المنتقلة</vt:lpstr>
      <vt:lpstr>كميات الطاقة المنتقلة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joking</dc:creator>
  <cp:lastModifiedBy>DR.Ahmed Saker 2o1O</cp:lastModifiedBy>
  <cp:revision>76</cp:revision>
  <cp:lastPrinted>2012-03-20T21:01:58Z</cp:lastPrinted>
  <dcterms:created xsi:type="dcterms:W3CDTF">2012-03-20T21:01:24Z</dcterms:created>
  <dcterms:modified xsi:type="dcterms:W3CDTF">2018-11-16T15:17:06Z</dcterms:modified>
</cp:coreProperties>
</file>