
<file path=[Content_Types].xml><?xml version="1.0" encoding="utf-8"?>
<Types xmlns="http://schemas.openxmlformats.org/package/2006/content-types">
  <Default Extension="png" ContentType="image/png"/>
  <Default Extension="jpeg" ContentType="image/jpeg"/>
  <Default Extension="emf" ContentType="image/x-emf"/>
  <Default Extension="wmf" ContentType="image/x-w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theme/theme3.xml" ContentType="application/vnd.openxmlformats-officedocument.theme+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theme/theme4.xml" ContentType="application/vnd.openxmlformats-officedocument.theme+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theme/theme5.xml" ContentType="application/vnd.openxmlformats-officedocument.theme+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theme/theme6.xml" ContentType="application/vnd.openxmlformats-officedocument.theme+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theme/theme7.xml" ContentType="application/vnd.openxmlformats-officedocument.theme+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theme/theme8.xml" ContentType="application/vnd.openxmlformats-officedocument.theme+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theme/theme9.xml" ContentType="application/vnd.openxmlformats-officedocument.theme+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theme/theme10.xml" ContentType="application/vnd.openxmlformats-officedocument.theme+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theme/theme11.xml" ContentType="application/vnd.openxmlformats-officedocument.theme+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theme/theme12.xml" ContentType="application/vnd.openxmlformats-officedocument.theme+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slideLayouts/slideLayout159.xml" ContentType="application/vnd.openxmlformats-officedocument.presentationml.slideLayout+xml"/>
  <Override PartName="/ppt/slideLayouts/slideLayout160.xml" ContentType="application/vnd.openxmlformats-officedocument.presentationml.slideLayout+xml"/>
  <Override PartName="/ppt/slideLayouts/slideLayout161.xml" ContentType="application/vnd.openxmlformats-officedocument.presentationml.slideLayout+xml"/>
  <Override PartName="/ppt/slideLayouts/slideLayout162.xml" ContentType="application/vnd.openxmlformats-officedocument.presentationml.slideLayout+xml"/>
  <Override PartName="/ppt/slideLayouts/slideLayout163.xml" ContentType="application/vnd.openxmlformats-officedocument.presentationml.slideLayout+xml"/>
  <Override PartName="/ppt/slideLayouts/slideLayout164.xml" ContentType="application/vnd.openxmlformats-officedocument.presentationml.slideLayout+xml"/>
  <Override PartName="/ppt/slideLayouts/slideLayout165.xml" ContentType="application/vnd.openxmlformats-officedocument.presentationml.slideLayout+xml"/>
  <Override PartName="/ppt/slideLayouts/slideLayout166.xml" ContentType="application/vnd.openxmlformats-officedocument.presentationml.slideLayout+xml"/>
  <Override PartName="/ppt/slideLayouts/slideLayout167.xml" ContentType="application/vnd.openxmlformats-officedocument.presentationml.slideLayout+xml"/>
  <Override PartName="/ppt/theme/theme13.xml" ContentType="application/vnd.openxmlformats-officedocument.theme+xml"/>
  <Override PartName="/ppt/theme/theme14.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notesSlides/notesSlide1.xml" ContentType="application/vnd.openxmlformats-officedocument.presentationml.notesSlide+xml"/>
  <Override PartName="/ppt/tags/tag4.xml" ContentType="application/vnd.openxmlformats-officedocument.presentationml.tags+xml"/>
  <Override PartName="/ppt/notesSlides/notesSlide2.xml" ContentType="application/vnd.openxmlformats-officedocument.presentationml.notesSlide+xml"/>
  <Override PartName="/ppt/tags/tag5.xml" ContentType="application/vnd.openxmlformats-officedocument.presentationml.tags+xml"/>
  <Override PartName="/ppt/tags/tag6.xml" ContentType="application/vnd.openxmlformats-officedocument.presentationml.tags+xml"/>
  <Override PartName="/ppt/notesSlides/notesSlide3.xml" ContentType="application/vnd.openxmlformats-officedocument.presentationml.notesSlide+xml"/>
  <Override PartName="/ppt/tags/tag7.xml" ContentType="application/vnd.openxmlformats-officedocument.presentationml.tags+xml"/>
  <Override PartName="/ppt/notesSlides/notesSlide4.xml" ContentType="application/vnd.openxmlformats-officedocument.presentationml.notesSlide+xml"/>
  <Override PartName="/ppt/tags/tag8.xml" ContentType="application/vnd.openxmlformats-officedocument.presentationml.tags+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 id="2147483660" r:id="rId2"/>
    <p:sldMasterId id="2147483674" r:id="rId3"/>
    <p:sldMasterId id="2147483688" r:id="rId4"/>
    <p:sldMasterId id="2147483702" r:id="rId5"/>
    <p:sldMasterId id="2147483716" r:id="rId6"/>
    <p:sldMasterId id="2147483730" r:id="rId7"/>
    <p:sldMasterId id="2147483744" r:id="rId8"/>
    <p:sldMasterId id="2147483758" r:id="rId9"/>
    <p:sldMasterId id="2147483772" r:id="rId10"/>
    <p:sldMasterId id="2147483786" r:id="rId11"/>
    <p:sldMasterId id="2147483800" r:id="rId12"/>
    <p:sldMasterId id="2147483814" r:id="rId13"/>
  </p:sldMasterIdLst>
  <p:notesMasterIdLst>
    <p:notesMasterId r:id="rId59"/>
  </p:notesMasterIdLst>
  <p:sldIdLst>
    <p:sldId id="259" r:id="rId14"/>
    <p:sldId id="337" r:id="rId15"/>
    <p:sldId id="339" r:id="rId16"/>
    <p:sldId id="340" r:id="rId17"/>
    <p:sldId id="261" r:id="rId18"/>
    <p:sldId id="262" r:id="rId19"/>
    <p:sldId id="263" r:id="rId20"/>
    <p:sldId id="264" r:id="rId21"/>
    <p:sldId id="266" r:id="rId22"/>
    <p:sldId id="296" r:id="rId23"/>
    <p:sldId id="307" r:id="rId24"/>
    <p:sldId id="271" r:id="rId25"/>
    <p:sldId id="267" r:id="rId26"/>
    <p:sldId id="268" r:id="rId27"/>
    <p:sldId id="299" r:id="rId28"/>
    <p:sldId id="270" r:id="rId29"/>
    <p:sldId id="300" r:id="rId30"/>
    <p:sldId id="301" r:id="rId31"/>
    <p:sldId id="272" r:id="rId32"/>
    <p:sldId id="302" r:id="rId33"/>
    <p:sldId id="275" r:id="rId34"/>
    <p:sldId id="276" r:id="rId35"/>
    <p:sldId id="305" r:id="rId36"/>
    <p:sldId id="304" r:id="rId37"/>
    <p:sldId id="278" r:id="rId38"/>
    <p:sldId id="315" r:id="rId39"/>
    <p:sldId id="279" r:id="rId40"/>
    <p:sldId id="316" r:id="rId41"/>
    <p:sldId id="280" r:id="rId42"/>
    <p:sldId id="318" r:id="rId43"/>
    <p:sldId id="281" r:id="rId44"/>
    <p:sldId id="306" r:id="rId45"/>
    <p:sldId id="282" r:id="rId46"/>
    <p:sldId id="326" r:id="rId47"/>
    <p:sldId id="327" r:id="rId48"/>
    <p:sldId id="329" r:id="rId49"/>
    <p:sldId id="331" r:id="rId50"/>
    <p:sldId id="333" r:id="rId51"/>
    <p:sldId id="335" r:id="rId52"/>
    <p:sldId id="292" r:id="rId53"/>
    <p:sldId id="309" r:id="rId54"/>
    <p:sldId id="311" r:id="rId55"/>
    <p:sldId id="313" r:id="rId56"/>
    <p:sldId id="323" r:id="rId57"/>
    <p:sldId id="294" r:id="rId5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992832F5-EA01-48E5-B403-87E193F50680}">
          <p14:sldIdLst>
            <p14:sldId id="259"/>
            <p14:sldId id="337"/>
          </p14:sldIdLst>
        </p14:section>
        <p14:section name="Project Overview" id="{087866C3-7028-482C-8D34-6BF5363FBD75}">
          <p14:sldIdLst>
            <p14:sldId id="339"/>
            <p14:sldId id="340"/>
            <p14:sldId id="261"/>
          </p14:sldIdLst>
        </p14:section>
        <p14:section name="Status Update" id="{521DEF98-8796-4632-831A-16252E9A6054}">
          <p14:sldIdLst>
            <p14:sldId id="262"/>
            <p14:sldId id="263"/>
          </p14:sldIdLst>
        </p14:section>
        <p14:section name="Timeline" id="{CF24EBA6-C924-424D-AC31-A4B9992A87E0}">
          <p14:sldIdLst>
            <p14:sldId id="264"/>
            <p14:sldId id="266"/>
            <p14:sldId id="296"/>
            <p14:sldId id="307"/>
            <p14:sldId id="271"/>
          </p14:sldIdLst>
        </p14:section>
        <p14:section name="Next Steps and Action Items" id="{C24C98EC-938D-4034-8DB8-5E8DBF16E3CB}">
          <p14:sldIdLst>
            <p14:sldId id="267"/>
            <p14:sldId id="268"/>
            <p14:sldId id="299"/>
          </p14:sldIdLst>
        </p14:section>
        <p14:section name="Appendix" id="{E35CCD6A-2288-476E-BC93-C75323AE1F32}">
          <p14:sldIdLst>
            <p14:sldId id="270"/>
            <p14:sldId id="300"/>
            <p14:sldId id="301"/>
            <p14:sldId id="272"/>
            <p14:sldId id="302"/>
            <p14:sldId id="275"/>
            <p14:sldId id="276"/>
            <p14:sldId id="305"/>
            <p14:sldId id="304"/>
            <p14:sldId id="278"/>
            <p14:sldId id="315"/>
            <p14:sldId id="279"/>
            <p14:sldId id="316"/>
            <p14:sldId id="280"/>
            <p14:sldId id="318"/>
            <p14:sldId id="281"/>
            <p14:sldId id="306"/>
            <p14:sldId id="282"/>
            <p14:sldId id="326"/>
            <p14:sldId id="327"/>
            <p14:sldId id="329"/>
            <p14:sldId id="331"/>
            <p14:sldId id="333"/>
            <p14:sldId id="335"/>
            <p14:sldId id="292"/>
            <p14:sldId id="309"/>
            <p14:sldId id="311"/>
            <p14:sldId id="313"/>
            <p14:sldId id="323"/>
            <p14:sldId id="294"/>
          </p14:sldIdLst>
        </p14:section>
      </p14:sectionLst>
    </p:ext>
    <p:ext uri="{EFAFB233-063F-42B5-8137-9DF3F51BA10A}">
      <p15:sldGuideLst xmlns:p15="http://schemas.microsoft.com/office/powerpoint/2012/main" xmlns="">
        <p15:guide id="1" orient="horz" pos="2160">
          <p15:clr>
            <a:srgbClr val="A4A3A4"/>
          </p15:clr>
        </p15:guide>
        <p15:guide id="2" orient="horz" pos="576">
          <p15:clr>
            <a:srgbClr val="A4A3A4"/>
          </p15:clr>
        </p15:guide>
        <p15:guide id="3" pos="2880">
          <p15:clr>
            <a:srgbClr val="A4A3A4"/>
          </p15:clr>
        </p15:guide>
        <p15:guide id="4" pos="28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extLst>
    <p:ext uri="{E76CE94A-603C-4142-B9EB-6D1370010A27}">
      <p14:discardImageEditData xmlns:p14="http://schemas.microsoft.com/office/powerpoint/2010/main" val="1"/>
    </p:ext>
    <p:ext uri="{D31A062A-798A-4329-ABDD-BBA856620510}">
      <p14:defaultImageDpi xmlns:p14="http://schemas.microsoft.com/office/powerpoint/2010/main" val="96"/>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6474" autoAdjust="0"/>
    <p:restoredTop sz="88187" autoAdjust="0"/>
  </p:normalViewPr>
  <p:slideViewPr>
    <p:cSldViewPr>
      <p:cViewPr>
        <p:scale>
          <a:sx n="100" d="100"/>
          <a:sy n="100" d="100"/>
        </p:scale>
        <p:origin x="-282" y="486"/>
      </p:cViewPr>
      <p:guideLst>
        <p:guide orient="horz" pos="2160"/>
        <p:guide orient="horz" pos="576"/>
        <p:guide pos="2880"/>
        <p:guide pos="288"/>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1302"/>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Master" Target="slideMasters/slideMaster13.xml"/><Relationship Id="rId18" Type="http://schemas.openxmlformats.org/officeDocument/2006/relationships/slide" Target="slides/slide5.xml"/><Relationship Id="rId26" Type="http://schemas.openxmlformats.org/officeDocument/2006/relationships/slide" Target="slides/slide13.xml"/><Relationship Id="rId39" Type="http://schemas.openxmlformats.org/officeDocument/2006/relationships/slide" Target="slides/slide26.xml"/><Relationship Id="rId21" Type="http://schemas.openxmlformats.org/officeDocument/2006/relationships/slide" Target="slides/slide8.xml"/><Relationship Id="rId34" Type="http://schemas.openxmlformats.org/officeDocument/2006/relationships/slide" Target="slides/slide21.xml"/><Relationship Id="rId42" Type="http://schemas.openxmlformats.org/officeDocument/2006/relationships/slide" Target="slides/slide29.xml"/><Relationship Id="rId47" Type="http://schemas.openxmlformats.org/officeDocument/2006/relationships/slide" Target="slides/slide34.xml"/><Relationship Id="rId50" Type="http://schemas.openxmlformats.org/officeDocument/2006/relationships/slide" Target="slides/slide37.xml"/><Relationship Id="rId55" Type="http://schemas.openxmlformats.org/officeDocument/2006/relationships/slide" Target="slides/slide42.xml"/><Relationship Id="rId63" Type="http://schemas.openxmlformats.org/officeDocument/2006/relationships/tableStyles" Target="tableStyles.xml"/><Relationship Id="rId7" Type="http://schemas.openxmlformats.org/officeDocument/2006/relationships/slideMaster" Target="slideMasters/slideMaster7.xml"/><Relationship Id="rId2" Type="http://schemas.openxmlformats.org/officeDocument/2006/relationships/slideMaster" Target="slideMasters/slideMaster2.xml"/><Relationship Id="rId16" Type="http://schemas.openxmlformats.org/officeDocument/2006/relationships/slide" Target="slides/slide3.xml"/><Relationship Id="rId20" Type="http://schemas.openxmlformats.org/officeDocument/2006/relationships/slide" Target="slides/slide7.xml"/><Relationship Id="rId29" Type="http://schemas.openxmlformats.org/officeDocument/2006/relationships/slide" Target="slides/slide16.xml"/><Relationship Id="rId41" Type="http://schemas.openxmlformats.org/officeDocument/2006/relationships/slide" Target="slides/slide28.xml"/><Relationship Id="rId54" Type="http://schemas.openxmlformats.org/officeDocument/2006/relationships/slide" Target="slides/slide41.xml"/><Relationship Id="rId62"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Master" Target="slideMasters/slideMaster11.xml"/><Relationship Id="rId24" Type="http://schemas.openxmlformats.org/officeDocument/2006/relationships/slide" Target="slides/slide11.xml"/><Relationship Id="rId32" Type="http://schemas.openxmlformats.org/officeDocument/2006/relationships/slide" Target="slides/slide19.xml"/><Relationship Id="rId37" Type="http://schemas.openxmlformats.org/officeDocument/2006/relationships/slide" Target="slides/slide24.xml"/><Relationship Id="rId40" Type="http://schemas.openxmlformats.org/officeDocument/2006/relationships/slide" Target="slides/slide27.xml"/><Relationship Id="rId45" Type="http://schemas.openxmlformats.org/officeDocument/2006/relationships/slide" Target="slides/slide32.xml"/><Relationship Id="rId53" Type="http://schemas.openxmlformats.org/officeDocument/2006/relationships/slide" Target="slides/slide40.xml"/><Relationship Id="rId58" Type="http://schemas.openxmlformats.org/officeDocument/2006/relationships/slide" Target="slides/slide45.xml"/><Relationship Id="rId5" Type="http://schemas.openxmlformats.org/officeDocument/2006/relationships/slideMaster" Target="slideMasters/slideMaster5.xml"/><Relationship Id="rId15" Type="http://schemas.openxmlformats.org/officeDocument/2006/relationships/slide" Target="slides/slide2.xml"/><Relationship Id="rId23" Type="http://schemas.openxmlformats.org/officeDocument/2006/relationships/slide" Target="slides/slide10.xml"/><Relationship Id="rId28" Type="http://schemas.openxmlformats.org/officeDocument/2006/relationships/slide" Target="slides/slide15.xml"/><Relationship Id="rId36" Type="http://schemas.openxmlformats.org/officeDocument/2006/relationships/slide" Target="slides/slide23.xml"/><Relationship Id="rId49" Type="http://schemas.openxmlformats.org/officeDocument/2006/relationships/slide" Target="slides/slide36.xml"/><Relationship Id="rId57" Type="http://schemas.openxmlformats.org/officeDocument/2006/relationships/slide" Target="slides/slide44.xml"/><Relationship Id="rId61" Type="http://schemas.openxmlformats.org/officeDocument/2006/relationships/viewProps" Target="viewProps.xml"/><Relationship Id="rId10" Type="http://schemas.openxmlformats.org/officeDocument/2006/relationships/slideMaster" Target="slideMasters/slideMaster10.xml"/><Relationship Id="rId19" Type="http://schemas.openxmlformats.org/officeDocument/2006/relationships/slide" Target="slides/slide6.xml"/><Relationship Id="rId31" Type="http://schemas.openxmlformats.org/officeDocument/2006/relationships/slide" Target="slides/slide18.xml"/><Relationship Id="rId44" Type="http://schemas.openxmlformats.org/officeDocument/2006/relationships/slide" Target="slides/slide31.xml"/><Relationship Id="rId52" Type="http://schemas.openxmlformats.org/officeDocument/2006/relationships/slide" Target="slides/slide39.xml"/><Relationship Id="rId60" Type="http://schemas.openxmlformats.org/officeDocument/2006/relationships/presProps" Target="presProps.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 Target="slides/slide1.xml"/><Relationship Id="rId22" Type="http://schemas.openxmlformats.org/officeDocument/2006/relationships/slide" Target="slides/slide9.xml"/><Relationship Id="rId27" Type="http://schemas.openxmlformats.org/officeDocument/2006/relationships/slide" Target="slides/slide14.xml"/><Relationship Id="rId30" Type="http://schemas.openxmlformats.org/officeDocument/2006/relationships/slide" Target="slides/slide17.xml"/><Relationship Id="rId35" Type="http://schemas.openxmlformats.org/officeDocument/2006/relationships/slide" Target="slides/slide22.xml"/><Relationship Id="rId43" Type="http://schemas.openxmlformats.org/officeDocument/2006/relationships/slide" Target="slides/slide30.xml"/><Relationship Id="rId48" Type="http://schemas.openxmlformats.org/officeDocument/2006/relationships/slide" Target="slides/slide35.xml"/><Relationship Id="rId56" Type="http://schemas.openxmlformats.org/officeDocument/2006/relationships/slide" Target="slides/slide43.xml"/><Relationship Id="rId8" Type="http://schemas.openxmlformats.org/officeDocument/2006/relationships/slideMaster" Target="slideMasters/slideMaster8.xml"/><Relationship Id="rId51" Type="http://schemas.openxmlformats.org/officeDocument/2006/relationships/slide" Target="slides/slide38.xml"/><Relationship Id="rId3" Type="http://schemas.openxmlformats.org/officeDocument/2006/relationships/slideMaster" Target="slideMasters/slideMaster3.xml"/><Relationship Id="rId12" Type="http://schemas.openxmlformats.org/officeDocument/2006/relationships/slideMaster" Target="slideMasters/slideMaster12.xml"/><Relationship Id="rId17" Type="http://schemas.openxmlformats.org/officeDocument/2006/relationships/slide" Target="slides/slide4.xml"/><Relationship Id="rId25" Type="http://schemas.openxmlformats.org/officeDocument/2006/relationships/slide" Target="slides/slide12.xml"/><Relationship Id="rId33" Type="http://schemas.openxmlformats.org/officeDocument/2006/relationships/slide" Target="slides/slide20.xml"/><Relationship Id="rId38" Type="http://schemas.openxmlformats.org/officeDocument/2006/relationships/slide" Target="slides/slide25.xml"/><Relationship Id="rId46" Type="http://schemas.openxmlformats.org/officeDocument/2006/relationships/slide" Target="slides/slide33.xml"/><Relationship Id="rId59"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55C831A-CCF5-4391-A2BE-9DF065D37587}" type="doc">
      <dgm:prSet loTypeId="urn:microsoft.com/office/officeart/2005/8/layout/arrow2" loCatId="process" qsTypeId="urn:microsoft.com/office/officeart/2005/8/quickstyle/3d5" qsCatId="3D" csTypeId="urn:microsoft.com/office/officeart/2005/8/colors/colorful3" csCatId="colorful" phldr="1"/>
      <dgm:spPr/>
    </dgm:pt>
    <dgm:pt modelId="{E220828C-C958-4FCF-B52F-02D7F5D17607}" type="pres">
      <dgm:prSet presAssocID="{455C831A-CCF5-4391-A2BE-9DF065D37587}" presName="arrowDiagram" presStyleCnt="0">
        <dgm:presLayoutVars>
          <dgm:chMax val="5"/>
          <dgm:dir/>
          <dgm:resizeHandles val="exact"/>
        </dgm:presLayoutVars>
      </dgm:prSet>
      <dgm:spPr/>
    </dgm:pt>
  </dgm:ptLst>
  <dgm:cxnLst>
    <dgm:cxn modelId="{39ECB7E7-30E3-4A3C-AAF0-553A3160CF23}" type="presOf" srcId="{455C831A-CCF5-4391-A2BE-9DF065D37587}" destId="{E220828C-C958-4FCF-B52F-02D7F5D17607}" srcOrd="0" destOrd="0" presId="urn:microsoft.com/office/officeart/2005/8/layout/arrow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736CBAC-62A6-430B-87B7-6696B314DAAA}" type="doc">
      <dgm:prSet loTypeId="urn:microsoft.com/office/officeart/2005/8/layout/process1" loCatId="process" qsTypeId="urn:microsoft.com/office/officeart/2005/8/quickstyle/simple1" qsCatId="simple" csTypeId="urn:microsoft.com/office/officeart/2005/8/colors/accent1_2" csCatId="accent1" phldr="1"/>
      <dgm:spPr/>
      <dgm:t>
        <a:bodyPr/>
        <a:lstStyle/>
        <a:p>
          <a:pPr rtl="1"/>
          <a:endParaRPr lang="ar-IQ"/>
        </a:p>
      </dgm:t>
    </dgm:pt>
    <dgm:pt modelId="{A2798B1E-9E97-41B5-86E2-FDED4B648524}">
      <dgm:prSet phldrT="[Text]" custT="1"/>
      <dgm:spPr/>
      <dgm:t>
        <a:bodyPr/>
        <a:lstStyle/>
        <a:p>
          <a:pPr rtl="1"/>
          <a:r>
            <a:rPr lang="ar-IQ" sz="1800" b="1" dirty="0" smtClean="0"/>
            <a:t>جزيئات</a:t>
          </a:r>
          <a:endParaRPr lang="ar-IQ" sz="1800" b="1" dirty="0"/>
        </a:p>
      </dgm:t>
    </dgm:pt>
    <dgm:pt modelId="{5467EB8D-664B-4B56-8EC4-1EBF272FEB03}" type="parTrans" cxnId="{0B3795DA-DF27-4A54-BF53-0AC2EEA5D0D6}">
      <dgm:prSet/>
      <dgm:spPr/>
      <dgm:t>
        <a:bodyPr/>
        <a:lstStyle/>
        <a:p>
          <a:pPr rtl="1"/>
          <a:endParaRPr lang="ar-IQ" sz="1800" b="1"/>
        </a:p>
      </dgm:t>
    </dgm:pt>
    <dgm:pt modelId="{0BFE440B-A2A9-4894-8438-6F92C0B58D16}" type="sibTrans" cxnId="{0B3795DA-DF27-4A54-BF53-0AC2EEA5D0D6}">
      <dgm:prSet custT="1"/>
      <dgm:spPr/>
      <dgm:t>
        <a:bodyPr/>
        <a:lstStyle/>
        <a:p>
          <a:pPr rtl="1"/>
          <a:endParaRPr lang="ar-IQ" sz="1800" b="1"/>
        </a:p>
      </dgm:t>
    </dgm:pt>
    <dgm:pt modelId="{C6763B04-BD0A-40DD-B20A-A214AB11F086}">
      <dgm:prSet phldrT="[Text]" custT="1"/>
      <dgm:spPr/>
      <dgm:t>
        <a:bodyPr/>
        <a:lstStyle/>
        <a:p>
          <a:pPr rtl="1"/>
          <a:r>
            <a:rPr lang="ar-IQ" sz="1800" b="1" dirty="0" smtClean="0"/>
            <a:t>عضيات</a:t>
          </a:r>
          <a:endParaRPr lang="ar-IQ" sz="1800" b="1" dirty="0"/>
        </a:p>
      </dgm:t>
    </dgm:pt>
    <dgm:pt modelId="{DD47A5F5-92E9-41C2-BECF-E50798FE9CB8}" type="parTrans" cxnId="{1720CD3F-3F27-4CC2-969F-6D92E8882A73}">
      <dgm:prSet/>
      <dgm:spPr/>
      <dgm:t>
        <a:bodyPr/>
        <a:lstStyle/>
        <a:p>
          <a:pPr rtl="1"/>
          <a:endParaRPr lang="ar-IQ" sz="1800" b="1"/>
        </a:p>
      </dgm:t>
    </dgm:pt>
    <dgm:pt modelId="{8139C811-8AD5-41A6-AFFA-E0042D402A24}" type="sibTrans" cxnId="{1720CD3F-3F27-4CC2-969F-6D92E8882A73}">
      <dgm:prSet custT="1"/>
      <dgm:spPr/>
      <dgm:t>
        <a:bodyPr/>
        <a:lstStyle/>
        <a:p>
          <a:pPr rtl="1"/>
          <a:endParaRPr lang="ar-IQ" sz="1800" b="1"/>
        </a:p>
      </dgm:t>
    </dgm:pt>
    <dgm:pt modelId="{011F71E8-2668-4FCF-AEAD-C260DCFCD9C8}">
      <dgm:prSet phldrT="[Text]" custT="1"/>
      <dgm:spPr/>
      <dgm:t>
        <a:bodyPr/>
        <a:lstStyle/>
        <a:p>
          <a:pPr rtl="1"/>
          <a:r>
            <a:rPr lang="ar-IQ" sz="1800" b="1" dirty="0" smtClean="0"/>
            <a:t>خلايا</a:t>
          </a:r>
          <a:endParaRPr lang="ar-IQ" sz="1800" b="1" dirty="0"/>
        </a:p>
      </dgm:t>
    </dgm:pt>
    <dgm:pt modelId="{12F4FB0E-8487-41B5-88F7-999D7FFEDCD3}" type="parTrans" cxnId="{C6AD78E7-F50F-4704-AF27-93F90F7FD57C}">
      <dgm:prSet/>
      <dgm:spPr/>
      <dgm:t>
        <a:bodyPr/>
        <a:lstStyle/>
        <a:p>
          <a:pPr rtl="1"/>
          <a:endParaRPr lang="ar-IQ" sz="1800" b="1"/>
        </a:p>
      </dgm:t>
    </dgm:pt>
    <dgm:pt modelId="{0E834F94-DB47-43A0-90D0-6B7B3D97BF6A}" type="sibTrans" cxnId="{C6AD78E7-F50F-4704-AF27-93F90F7FD57C}">
      <dgm:prSet custT="1"/>
      <dgm:spPr/>
      <dgm:t>
        <a:bodyPr/>
        <a:lstStyle/>
        <a:p>
          <a:pPr rtl="1"/>
          <a:endParaRPr lang="ar-IQ" sz="1800" b="1"/>
        </a:p>
      </dgm:t>
    </dgm:pt>
    <dgm:pt modelId="{67C0801D-9A66-433C-9FF6-B535835AE5D1}">
      <dgm:prSet phldrT="[Text]" custT="1"/>
      <dgm:spPr/>
      <dgm:t>
        <a:bodyPr/>
        <a:lstStyle/>
        <a:p>
          <a:pPr rtl="1"/>
          <a:r>
            <a:rPr lang="ar-IQ" sz="1800" b="1" dirty="0" smtClean="0"/>
            <a:t>انسجة</a:t>
          </a:r>
          <a:endParaRPr lang="ar-IQ" sz="1800" b="1" dirty="0"/>
        </a:p>
      </dgm:t>
    </dgm:pt>
    <dgm:pt modelId="{AA7223B4-8568-4278-BC6C-83BB9FD37639}" type="parTrans" cxnId="{FD23ACB5-4380-4737-B2CC-343634EC8AE0}">
      <dgm:prSet/>
      <dgm:spPr/>
      <dgm:t>
        <a:bodyPr/>
        <a:lstStyle/>
        <a:p>
          <a:pPr rtl="1"/>
          <a:endParaRPr lang="ar-IQ" sz="1800" b="1"/>
        </a:p>
      </dgm:t>
    </dgm:pt>
    <dgm:pt modelId="{05A03859-426E-4127-83C1-B13AD0C3D196}" type="sibTrans" cxnId="{FD23ACB5-4380-4737-B2CC-343634EC8AE0}">
      <dgm:prSet custT="1"/>
      <dgm:spPr/>
      <dgm:t>
        <a:bodyPr/>
        <a:lstStyle/>
        <a:p>
          <a:pPr rtl="1"/>
          <a:endParaRPr lang="ar-IQ" sz="1800" b="1"/>
        </a:p>
      </dgm:t>
    </dgm:pt>
    <dgm:pt modelId="{086963A2-E8C5-4001-98AC-62BB4B711D90}">
      <dgm:prSet phldrT="[Text]" custT="1"/>
      <dgm:spPr/>
      <dgm:t>
        <a:bodyPr/>
        <a:lstStyle/>
        <a:p>
          <a:pPr rtl="1"/>
          <a:r>
            <a:rPr lang="ar-IQ" sz="1800" b="1" dirty="0" smtClean="0"/>
            <a:t>اعضاء </a:t>
          </a:r>
          <a:endParaRPr lang="ar-IQ" sz="1800" b="1" dirty="0"/>
        </a:p>
      </dgm:t>
    </dgm:pt>
    <dgm:pt modelId="{356D88DF-55FC-4977-88FE-2DF6876B1140}" type="parTrans" cxnId="{3DCB9943-6748-4DC8-B0E6-8265D2860CAD}">
      <dgm:prSet/>
      <dgm:spPr/>
      <dgm:t>
        <a:bodyPr/>
        <a:lstStyle/>
        <a:p>
          <a:pPr rtl="1"/>
          <a:endParaRPr lang="ar-IQ" sz="1800" b="1"/>
        </a:p>
      </dgm:t>
    </dgm:pt>
    <dgm:pt modelId="{06DC2709-BFB8-4A82-BCC8-E5C69088FB91}" type="sibTrans" cxnId="{3DCB9943-6748-4DC8-B0E6-8265D2860CAD}">
      <dgm:prSet custT="1"/>
      <dgm:spPr/>
      <dgm:t>
        <a:bodyPr/>
        <a:lstStyle/>
        <a:p>
          <a:pPr rtl="1"/>
          <a:endParaRPr lang="ar-IQ" sz="1800" b="1"/>
        </a:p>
      </dgm:t>
    </dgm:pt>
    <dgm:pt modelId="{3BFD43D7-647D-40A2-96D8-FBB89950B480}">
      <dgm:prSet phldrT="[Text]" custT="1"/>
      <dgm:spPr/>
      <dgm:t>
        <a:bodyPr/>
        <a:lstStyle/>
        <a:p>
          <a:pPr rtl="1"/>
          <a:r>
            <a:rPr lang="ar-IQ" sz="1800" b="1" dirty="0" smtClean="0"/>
            <a:t>اجهزة</a:t>
          </a:r>
          <a:endParaRPr lang="ar-IQ" sz="1800" b="1" dirty="0"/>
        </a:p>
      </dgm:t>
    </dgm:pt>
    <dgm:pt modelId="{BF08173A-41CD-4C5E-A969-3E7436BA11BA}" type="parTrans" cxnId="{051BA610-53A5-4662-9A19-2A8795798A16}">
      <dgm:prSet/>
      <dgm:spPr/>
      <dgm:t>
        <a:bodyPr/>
        <a:lstStyle/>
        <a:p>
          <a:pPr rtl="1"/>
          <a:endParaRPr lang="ar-IQ" sz="1800" b="1"/>
        </a:p>
      </dgm:t>
    </dgm:pt>
    <dgm:pt modelId="{55279F05-37FD-45BE-9D35-90D1C5EB73CE}" type="sibTrans" cxnId="{051BA610-53A5-4662-9A19-2A8795798A16}">
      <dgm:prSet custT="1"/>
      <dgm:spPr/>
      <dgm:t>
        <a:bodyPr/>
        <a:lstStyle/>
        <a:p>
          <a:pPr rtl="1"/>
          <a:endParaRPr lang="ar-IQ" sz="1800" b="1"/>
        </a:p>
      </dgm:t>
    </dgm:pt>
    <dgm:pt modelId="{85B00A0B-F433-4445-8AAC-0F371F112C87}">
      <dgm:prSet phldrT="[Text]" custT="1"/>
      <dgm:spPr/>
      <dgm:t>
        <a:bodyPr/>
        <a:lstStyle/>
        <a:p>
          <a:pPr rtl="1"/>
          <a:r>
            <a:rPr lang="ar-IQ" sz="1800" b="1" smtClean="0"/>
            <a:t>خلايا</a:t>
          </a:r>
          <a:endParaRPr lang="ar-IQ" sz="1800" b="1"/>
        </a:p>
      </dgm:t>
    </dgm:pt>
    <dgm:pt modelId="{5674CC08-6CF9-49D8-93CB-6B21A79CC4CA}" type="parTrans" cxnId="{FCFFD5B7-A09B-4338-A3EF-B7E9600FBC4A}">
      <dgm:prSet/>
      <dgm:spPr/>
      <dgm:t>
        <a:bodyPr/>
        <a:lstStyle/>
        <a:p>
          <a:pPr rtl="1"/>
          <a:endParaRPr lang="ar-IQ" sz="1800" b="1"/>
        </a:p>
      </dgm:t>
    </dgm:pt>
    <dgm:pt modelId="{8077C697-2D42-442E-86CA-C1F61DF7BA9A}" type="sibTrans" cxnId="{FCFFD5B7-A09B-4338-A3EF-B7E9600FBC4A}">
      <dgm:prSet/>
      <dgm:spPr/>
      <dgm:t>
        <a:bodyPr/>
        <a:lstStyle/>
        <a:p>
          <a:pPr rtl="1"/>
          <a:endParaRPr lang="ar-IQ" sz="1800" b="1"/>
        </a:p>
      </dgm:t>
    </dgm:pt>
    <dgm:pt modelId="{CE514629-0410-49B6-8B5C-2C61DB8F0210}" type="pres">
      <dgm:prSet presAssocID="{D736CBAC-62A6-430B-87B7-6696B314DAAA}" presName="Name0" presStyleCnt="0">
        <dgm:presLayoutVars>
          <dgm:dir/>
          <dgm:resizeHandles val="exact"/>
        </dgm:presLayoutVars>
      </dgm:prSet>
      <dgm:spPr/>
      <dgm:t>
        <a:bodyPr/>
        <a:lstStyle/>
        <a:p>
          <a:pPr rtl="1"/>
          <a:endParaRPr lang="ar-IQ"/>
        </a:p>
      </dgm:t>
    </dgm:pt>
    <dgm:pt modelId="{905906B6-AAC1-44F5-A415-09BF908EB18E}" type="pres">
      <dgm:prSet presAssocID="{A2798B1E-9E97-41B5-86E2-FDED4B648524}" presName="node" presStyleLbl="node1" presStyleIdx="0" presStyleCnt="7">
        <dgm:presLayoutVars>
          <dgm:bulletEnabled val="1"/>
        </dgm:presLayoutVars>
      </dgm:prSet>
      <dgm:spPr/>
      <dgm:t>
        <a:bodyPr/>
        <a:lstStyle/>
        <a:p>
          <a:pPr rtl="1"/>
          <a:endParaRPr lang="ar-IQ"/>
        </a:p>
      </dgm:t>
    </dgm:pt>
    <dgm:pt modelId="{36ADE298-75A0-4A62-8A61-046D7C01E789}" type="pres">
      <dgm:prSet presAssocID="{0BFE440B-A2A9-4894-8438-6F92C0B58D16}" presName="sibTrans" presStyleLbl="sibTrans2D1" presStyleIdx="0" presStyleCnt="6"/>
      <dgm:spPr>
        <a:prstGeom prst="mathMinus">
          <a:avLst/>
        </a:prstGeom>
      </dgm:spPr>
      <dgm:t>
        <a:bodyPr/>
        <a:lstStyle/>
        <a:p>
          <a:pPr rtl="1"/>
          <a:endParaRPr lang="ar-IQ"/>
        </a:p>
      </dgm:t>
    </dgm:pt>
    <dgm:pt modelId="{AEC0C724-9949-4447-BF85-7112BCE1D85C}" type="pres">
      <dgm:prSet presAssocID="{0BFE440B-A2A9-4894-8438-6F92C0B58D16}" presName="connectorText" presStyleLbl="sibTrans2D1" presStyleIdx="0" presStyleCnt="6"/>
      <dgm:spPr/>
      <dgm:t>
        <a:bodyPr/>
        <a:lstStyle/>
        <a:p>
          <a:pPr rtl="1"/>
          <a:endParaRPr lang="ar-IQ"/>
        </a:p>
      </dgm:t>
    </dgm:pt>
    <dgm:pt modelId="{5D83A9B6-A0AB-423F-B628-D108911D64F3}" type="pres">
      <dgm:prSet presAssocID="{C6763B04-BD0A-40DD-B20A-A214AB11F086}" presName="node" presStyleLbl="node1" presStyleIdx="1" presStyleCnt="7">
        <dgm:presLayoutVars>
          <dgm:bulletEnabled val="1"/>
        </dgm:presLayoutVars>
      </dgm:prSet>
      <dgm:spPr/>
      <dgm:t>
        <a:bodyPr/>
        <a:lstStyle/>
        <a:p>
          <a:pPr rtl="1"/>
          <a:endParaRPr lang="ar-IQ"/>
        </a:p>
      </dgm:t>
    </dgm:pt>
    <dgm:pt modelId="{2F944699-5AD8-44ED-B035-49415D4FAEB4}" type="pres">
      <dgm:prSet presAssocID="{8139C811-8AD5-41A6-AFFA-E0042D402A24}" presName="sibTrans" presStyleLbl="sibTrans2D1" presStyleIdx="1" presStyleCnt="6"/>
      <dgm:spPr>
        <a:prstGeom prst="mathMinus">
          <a:avLst/>
        </a:prstGeom>
      </dgm:spPr>
      <dgm:t>
        <a:bodyPr/>
        <a:lstStyle/>
        <a:p>
          <a:pPr rtl="1"/>
          <a:endParaRPr lang="ar-IQ"/>
        </a:p>
      </dgm:t>
    </dgm:pt>
    <dgm:pt modelId="{05854F55-156B-4109-BDF2-28690B4416F3}" type="pres">
      <dgm:prSet presAssocID="{8139C811-8AD5-41A6-AFFA-E0042D402A24}" presName="connectorText" presStyleLbl="sibTrans2D1" presStyleIdx="1" presStyleCnt="6"/>
      <dgm:spPr/>
      <dgm:t>
        <a:bodyPr/>
        <a:lstStyle/>
        <a:p>
          <a:pPr rtl="1"/>
          <a:endParaRPr lang="ar-IQ"/>
        </a:p>
      </dgm:t>
    </dgm:pt>
    <dgm:pt modelId="{565E7680-B5C2-416E-9112-F3B527761F44}" type="pres">
      <dgm:prSet presAssocID="{011F71E8-2668-4FCF-AEAD-C260DCFCD9C8}" presName="node" presStyleLbl="node1" presStyleIdx="2" presStyleCnt="7">
        <dgm:presLayoutVars>
          <dgm:bulletEnabled val="1"/>
        </dgm:presLayoutVars>
      </dgm:prSet>
      <dgm:spPr/>
      <dgm:t>
        <a:bodyPr/>
        <a:lstStyle/>
        <a:p>
          <a:pPr rtl="1"/>
          <a:endParaRPr lang="ar-IQ"/>
        </a:p>
      </dgm:t>
    </dgm:pt>
    <dgm:pt modelId="{0122A9B7-67F0-4771-9A88-F30ECE7916B5}" type="pres">
      <dgm:prSet presAssocID="{0E834F94-DB47-43A0-90D0-6B7B3D97BF6A}" presName="sibTrans" presStyleLbl="sibTrans2D1" presStyleIdx="2" presStyleCnt="6"/>
      <dgm:spPr>
        <a:prstGeom prst="mathMinus">
          <a:avLst/>
        </a:prstGeom>
      </dgm:spPr>
      <dgm:t>
        <a:bodyPr/>
        <a:lstStyle/>
        <a:p>
          <a:pPr rtl="1"/>
          <a:endParaRPr lang="ar-IQ"/>
        </a:p>
      </dgm:t>
    </dgm:pt>
    <dgm:pt modelId="{9CC1C849-DA77-4B24-97B1-A72BAC7B4104}" type="pres">
      <dgm:prSet presAssocID="{0E834F94-DB47-43A0-90D0-6B7B3D97BF6A}" presName="connectorText" presStyleLbl="sibTrans2D1" presStyleIdx="2" presStyleCnt="6"/>
      <dgm:spPr/>
      <dgm:t>
        <a:bodyPr/>
        <a:lstStyle/>
        <a:p>
          <a:pPr rtl="1"/>
          <a:endParaRPr lang="ar-IQ"/>
        </a:p>
      </dgm:t>
    </dgm:pt>
    <dgm:pt modelId="{49E9B6F6-88AB-44B0-93F5-DE9BEFC9A2C1}" type="pres">
      <dgm:prSet presAssocID="{67C0801D-9A66-433C-9FF6-B535835AE5D1}" presName="node" presStyleLbl="node1" presStyleIdx="3" presStyleCnt="7" custLinFactNeighborX="-2751" custLinFactNeighborY="2751">
        <dgm:presLayoutVars>
          <dgm:bulletEnabled val="1"/>
        </dgm:presLayoutVars>
      </dgm:prSet>
      <dgm:spPr/>
      <dgm:t>
        <a:bodyPr/>
        <a:lstStyle/>
        <a:p>
          <a:pPr rtl="1"/>
          <a:endParaRPr lang="ar-IQ"/>
        </a:p>
      </dgm:t>
    </dgm:pt>
    <dgm:pt modelId="{0BF6324B-C9BA-46F6-9902-E202A7AFAFEE}" type="pres">
      <dgm:prSet presAssocID="{05A03859-426E-4127-83C1-B13AD0C3D196}" presName="sibTrans" presStyleLbl="sibTrans2D1" presStyleIdx="3" presStyleCnt="6"/>
      <dgm:spPr>
        <a:prstGeom prst="mathMinus">
          <a:avLst/>
        </a:prstGeom>
      </dgm:spPr>
      <dgm:t>
        <a:bodyPr/>
        <a:lstStyle/>
        <a:p>
          <a:pPr rtl="1"/>
          <a:endParaRPr lang="ar-IQ"/>
        </a:p>
      </dgm:t>
    </dgm:pt>
    <dgm:pt modelId="{6B4CCCA2-C576-4911-8736-8FD74CE316EB}" type="pres">
      <dgm:prSet presAssocID="{05A03859-426E-4127-83C1-B13AD0C3D196}" presName="connectorText" presStyleLbl="sibTrans2D1" presStyleIdx="3" presStyleCnt="6"/>
      <dgm:spPr/>
      <dgm:t>
        <a:bodyPr/>
        <a:lstStyle/>
        <a:p>
          <a:pPr rtl="1"/>
          <a:endParaRPr lang="ar-IQ"/>
        </a:p>
      </dgm:t>
    </dgm:pt>
    <dgm:pt modelId="{A5564A52-BE54-4676-8DE8-203D35378BA9}" type="pres">
      <dgm:prSet presAssocID="{086963A2-E8C5-4001-98AC-62BB4B711D90}" presName="node" presStyleLbl="node1" presStyleIdx="4" presStyleCnt="7">
        <dgm:presLayoutVars>
          <dgm:bulletEnabled val="1"/>
        </dgm:presLayoutVars>
      </dgm:prSet>
      <dgm:spPr/>
      <dgm:t>
        <a:bodyPr/>
        <a:lstStyle/>
        <a:p>
          <a:pPr rtl="1"/>
          <a:endParaRPr lang="ar-IQ"/>
        </a:p>
      </dgm:t>
    </dgm:pt>
    <dgm:pt modelId="{8BFF628D-13F5-43DE-8B75-F0AF6206DA09}" type="pres">
      <dgm:prSet presAssocID="{06DC2709-BFB8-4A82-BCC8-E5C69088FB91}" presName="sibTrans" presStyleLbl="sibTrans2D1" presStyleIdx="4" presStyleCnt="6"/>
      <dgm:spPr>
        <a:prstGeom prst="mathMinus">
          <a:avLst/>
        </a:prstGeom>
      </dgm:spPr>
      <dgm:t>
        <a:bodyPr/>
        <a:lstStyle/>
        <a:p>
          <a:pPr rtl="1"/>
          <a:endParaRPr lang="ar-IQ"/>
        </a:p>
      </dgm:t>
    </dgm:pt>
    <dgm:pt modelId="{92488F8E-C966-4D1A-8142-4CB5CE1925CF}" type="pres">
      <dgm:prSet presAssocID="{06DC2709-BFB8-4A82-BCC8-E5C69088FB91}" presName="connectorText" presStyleLbl="sibTrans2D1" presStyleIdx="4" presStyleCnt="6"/>
      <dgm:spPr/>
      <dgm:t>
        <a:bodyPr/>
        <a:lstStyle/>
        <a:p>
          <a:pPr rtl="1"/>
          <a:endParaRPr lang="ar-IQ"/>
        </a:p>
      </dgm:t>
    </dgm:pt>
    <dgm:pt modelId="{95B18229-0E4C-4592-B6DB-1A3ADD359417}" type="pres">
      <dgm:prSet presAssocID="{3BFD43D7-647D-40A2-96D8-FBB89950B480}" presName="node" presStyleLbl="node1" presStyleIdx="5" presStyleCnt="7">
        <dgm:presLayoutVars>
          <dgm:bulletEnabled val="1"/>
        </dgm:presLayoutVars>
      </dgm:prSet>
      <dgm:spPr/>
      <dgm:t>
        <a:bodyPr/>
        <a:lstStyle/>
        <a:p>
          <a:pPr rtl="1"/>
          <a:endParaRPr lang="ar-IQ"/>
        </a:p>
      </dgm:t>
    </dgm:pt>
    <dgm:pt modelId="{7E7F87CB-82EA-4101-8D39-B9C96C6035EB}" type="pres">
      <dgm:prSet presAssocID="{55279F05-37FD-45BE-9D35-90D1C5EB73CE}" presName="sibTrans" presStyleLbl="sibTrans2D1" presStyleIdx="5" presStyleCnt="6"/>
      <dgm:spPr>
        <a:prstGeom prst="mathMinus">
          <a:avLst/>
        </a:prstGeom>
      </dgm:spPr>
      <dgm:t>
        <a:bodyPr/>
        <a:lstStyle/>
        <a:p>
          <a:pPr rtl="1"/>
          <a:endParaRPr lang="ar-IQ"/>
        </a:p>
      </dgm:t>
    </dgm:pt>
    <dgm:pt modelId="{CB27DDE4-8EBB-421A-971A-6A0826E2E905}" type="pres">
      <dgm:prSet presAssocID="{55279F05-37FD-45BE-9D35-90D1C5EB73CE}" presName="connectorText" presStyleLbl="sibTrans2D1" presStyleIdx="5" presStyleCnt="6"/>
      <dgm:spPr/>
      <dgm:t>
        <a:bodyPr/>
        <a:lstStyle/>
        <a:p>
          <a:pPr rtl="1"/>
          <a:endParaRPr lang="ar-IQ"/>
        </a:p>
      </dgm:t>
    </dgm:pt>
    <dgm:pt modelId="{9CDD874D-DF24-443B-A5AC-DA7BC961910A}" type="pres">
      <dgm:prSet presAssocID="{85B00A0B-F433-4445-8AAC-0F371F112C87}" presName="node" presStyleLbl="node1" presStyleIdx="6" presStyleCnt="7">
        <dgm:presLayoutVars>
          <dgm:bulletEnabled val="1"/>
        </dgm:presLayoutVars>
      </dgm:prSet>
      <dgm:spPr/>
      <dgm:t>
        <a:bodyPr/>
        <a:lstStyle/>
        <a:p>
          <a:pPr rtl="1"/>
          <a:endParaRPr lang="ar-IQ"/>
        </a:p>
      </dgm:t>
    </dgm:pt>
  </dgm:ptLst>
  <dgm:cxnLst>
    <dgm:cxn modelId="{54927A21-F42E-4D4C-8B63-97BE06F2B975}" type="presOf" srcId="{086963A2-E8C5-4001-98AC-62BB4B711D90}" destId="{A5564A52-BE54-4676-8DE8-203D35378BA9}" srcOrd="0" destOrd="0" presId="urn:microsoft.com/office/officeart/2005/8/layout/process1"/>
    <dgm:cxn modelId="{C6AD78E7-F50F-4704-AF27-93F90F7FD57C}" srcId="{D736CBAC-62A6-430B-87B7-6696B314DAAA}" destId="{011F71E8-2668-4FCF-AEAD-C260DCFCD9C8}" srcOrd="2" destOrd="0" parTransId="{12F4FB0E-8487-41B5-88F7-999D7FFEDCD3}" sibTransId="{0E834F94-DB47-43A0-90D0-6B7B3D97BF6A}"/>
    <dgm:cxn modelId="{3A495706-2CC5-4392-9717-F7B62273303D}" type="presOf" srcId="{8139C811-8AD5-41A6-AFFA-E0042D402A24}" destId="{05854F55-156B-4109-BDF2-28690B4416F3}" srcOrd="1" destOrd="0" presId="urn:microsoft.com/office/officeart/2005/8/layout/process1"/>
    <dgm:cxn modelId="{C0018FE7-4B10-4AB8-9F60-C0102FED63AB}" type="presOf" srcId="{0BFE440B-A2A9-4894-8438-6F92C0B58D16}" destId="{36ADE298-75A0-4A62-8A61-046D7C01E789}" srcOrd="0" destOrd="0" presId="urn:microsoft.com/office/officeart/2005/8/layout/process1"/>
    <dgm:cxn modelId="{ABF51D16-8880-424B-8A48-1B24B4DAC3D3}" type="presOf" srcId="{05A03859-426E-4127-83C1-B13AD0C3D196}" destId="{0BF6324B-C9BA-46F6-9902-E202A7AFAFEE}" srcOrd="0" destOrd="0" presId="urn:microsoft.com/office/officeart/2005/8/layout/process1"/>
    <dgm:cxn modelId="{FCFFD5B7-A09B-4338-A3EF-B7E9600FBC4A}" srcId="{D736CBAC-62A6-430B-87B7-6696B314DAAA}" destId="{85B00A0B-F433-4445-8AAC-0F371F112C87}" srcOrd="6" destOrd="0" parTransId="{5674CC08-6CF9-49D8-93CB-6B21A79CC4CA}" sibTransId="{8077C697-2D42-442E-86CA-C1F61DF7BA9A}"/>
    <dgm:cxn modelId="{0B3795DA-DF27-4A54-BF53-0AC2EEA5D0D6}" srcId="{D736CBAC-62A6-430B-87B7-6696B314DAAA}" destId="{A2798B1E-9E97-41B5-86E2-FDED4B648524}" srcOrd="0" destOrd="0" parTransId="{5467EB8D-664B-4B56-8EC4-1EBF272FEB03}" sibTransId="{0BFE440B-A2A9-4894-8438-6F92C0B58D16}"/>
    <dgm:cxn modelId="{051BA610-53A5-4662-9A19-2A8795798A16}" srcId="{D736CBAC-62A6-430B-87B7-6696B314DAAA}" destId="{3BFD43D7-647D-40A2-96D8-FBB89950B480}" srcOrd="5" destOrd="0" parTransId="{BF08173A-41CD-4C5E-A969-3E7436BA11BA}" sibTransId="{55279F05-37FD-45BE-9D35-90D1C5EB73CE}"/>
    <dgm:cxn modelId="{2A4AB23F-D415-4DDD-9BE8-41B5A054A3B5}" type="presOf" srcId="{0E834F94-DB47-43A0-90D0-6B7B3D97BF6A}" destId="{9CC1C849-DA77-4B24-97B1-A72BAC7B4104}" srcOrd="1" destOrd="0" presId="urn:microsoft.com/office/officeart/2005/8/layout/process1"/>
    <dgm:cxn modelId="{EDCDE4FF-2C64-4CAC-8569-88D207944330}" type="presOf" srcId="{8139C811-8AD5-41A6-AFFA-E0042D402A24}" destId="{2F944699-5AD8-44ED-B035-49415D4FAEB4}" srcOrd="0" destOrd="0" presId="urn:microsoft.com/office/officeart/2005/8/layout/process1"/>
    <dgm:cxn modelId="{9E2A42D3-E558-41C9-B6B5-0CE4FB5508CB}" type="presOf" srcId="{55279F05-37FD-45BE-9D35-90D1C5EB73CE}" destId="{7E7F87CB-82EA-4101-8D39-B9C96C6035EB}" srcOrd="0" destOrd="0" presId="urn:microsoft.com/office/officeart/2005/8/layout/process1"/>
    <dgm:cxn modelId="{CF709740-F6EC-4415-B82A-E21D683A6F8B}" type="presOf" srcId="{85B00A0B-F433-4445-8AAC-0F371F112C87}" destId="{9CDD874D-DF24-443B-A5AC-DA7BC961910A}" srcOrd="0" destOrd="0" presId="urn:microsoft.com/office/officeart/2005/8/layout/process1"/>
    <dgm:cxn modelId="{FD23ACB5-4380-4737-B2CC-343634EC8AE0}" srcId="{D736CBAC-62A6-430B-87B7-6696B314DAAA}" destId="{67C0801D-9A66-433C-9FF6-B535835AE5D1}" srcOrd="3" destOrd="0" parTransId="{AA7223B4-8568-4278-BC6C-83BB9FD37639}" sibTransId="{05A03859-426E-4127-83C1-B13AD0C3D196}"/>
    <dgm:cxn modelId="{6C013CB4-C7B3-45A2-8850-4A0CED304125}" type="presOf" srcId="{D736CBAC-62A6-430B-87B7-6696B314DAAA}" destId="{CE514629-0410-49B6-8B5C-2C61DB8F0210}" srcOrd="0" destOrd="0" presId="urn:microsoft.com/office/officeart/2005/8/layout/process1"/>
    <dgm:cxn modelId="{4A993137-E72C-4D97-BCF0-41D5033917C2}" type="presOf" srcId="{0BFE440B-A2A9-4894-8438-6F92C0B58D16}" destId="{AEC0C724-9949-4447-BF85-7112BCE1D85C}" srcOrd="1" destOrd="0" presId="urn:microsoft.com/office/officeart/2005/8/layout/process1"/>
    <dgm:cxn modelId="{84C13295-F6CD-47C4-BD70-03F03056DCB7}" type="presOf" srcId="{C6763B04-BD0A-40DD-B20A-A214AB11F086}" destId="{5D83A9B6-A0AB-423F-B628-D108911D64F3}" srcOrd="0" destOrd="0" presId="urn:microsoft.com/office/officeart/2005/8/layout/process1"/>
    <dgm:cxn modelId="{41B2850C-F51D-4282-AF7D-25907A839E5F}" type="presOf" srcId="{3BFD43D7-647D-40A2-96D8-FBB89950B480}" destId="{95B18229-0E4C-4592-B6DB-1A3ADD359417}" srcOrd="0" destOrd="0" presId="urn:microsoft.com/office/officeart/2005/8/layout/process1"/>
    <dgm:cxn modelId="{00EBBF70-5590-47A2-A9EC-683D70D27305}" type="presOf" srcId="{A2798B1E-9E97-41B5-86E2-FDED4B648524}" destId="{905906B6-AAC1-44F5-A415-09BF908EB18E}" srcOrd="0" destOrd="0" presId="urn:microsoft.com/office/officeart/2005/8/layout/process1"/>
    <dgm:cxn modelId="{1720CD3F-3F27-4CC2-969F-6D92E8882A73}" srcId="{D736CBAC-62A6-430B-87B7-6696B314DAAA}" destId="{C6763B04-BD0A-40DD-B20A-A214AB11F086}" srcOrd="1" destOrd="0" parTransId="{DD47A5F5-92E9-41C2-BECF-E50798FE9CB8}" sibTransId="{8139C811-8AD5-41A6-AFFA-E0042D402A24}"/>
    <dgm:cxn modelId="{A14E85C2-2531-4F22-8102-46C8334131F1}" type="presOf" srcId="{011F71E8-2668-4FCF-AEAD-C260DCFCD9C8}" destId="{565E7680-B5C2-416E-9112-F3B527761F44}" srcOrd="0" destOrd="0" presId="urn:microsoft.com/office/officeart/2005/8/layout/process1"/>
    <dgm:cxn modelId="{4FCD7B82-3D8D-42E0-92EB-E203362FD997}" type="presOf" srcId="{06DC2709-BFB8-4A82-BCC8-E5C69088FB91}" destId="{8BFF628D-13F5-43DE-8B75-F0AF6206DA09}" srcOrd="0" destOrd="0" presId="urn:microsoft.com/office/officeart/2005/8/layout/process1"/>
    <dgm:cxn modelId="{0D5C258D-4F10-461F-9239-0A6DFBE67FCB}" type="presOf" srcId="{67C0801D-9A66-433C-9FF6-B535835AE5D1}" destId="{49E9B6F6-88AB-44B0-93F5-DE9BEFC9A2C1}" srcOrd="0" destOrd="0" presId="urn:microsoft.com/office/officeart/2005/8/layout/process1"/>
    <dgm:cxn modelId="{6C20B0AE-093C-48B4-84F6-FD06B0001927}" type="presOf" srcId="{0E834F94-DB47-43A0-90D0-6B7B3D97BF6A}" destId="{0122A9B7-67F0-4771-9A88-F30ECE7916B5}" srcOrd="0" destOrd="0" presId="urn:microsoft.com/office/officeart/2005/8/layout/process1"/>
    <dgm:cxn modelId="{0060BBEF-831C-445F-AE23-3A4701D0030D}" type="presOf" srcId="{05A03859-426E-4127-83C1-B13AD0C3D196}" destId="{6B4CCCA2-C576-4911-8736-8FD74CE316EB}" srcOrd="1" destOrd="0" presId="urn:microsoft.com/office/officeart/2005/8/layout/process1"/>
    <dgm:cxn modelId="{83A8E3B1-4937-411C-A225-0A11FFD68B7F}" type="presOf" srcId="{55279F05-37FD-45BE-9D35-90D1C5EB73CE}" destId="{CB27DDE4-8EBB-421A-971A-6A0826E2E905}" srcOrd="1" destOrd="0" presId="urn:microsoft.com/office/officeart/2005/8/layout/process1"/>
    <dgm:cxn modelId="{35BCADE2-78B8-4326-A328-976B8B3479C3}" type="presOf" srcId="{06DC2709-BFB8-4A82-BCC8-E5C69088FB91}" destId="{92488F8E-C966-4D1A-8142-4CB5CE1925CF}" srcOrd="1" destOrd="0" presId="urn:microsoft.com/office/officeart/2005/8/layout/process1"/>
    <dgm:cxn modelId="{3DCB9943-6748-4DC8-B0E6-8265D2860CAD}" srcId="{D736CBAC-62A6-430B-87B7-6696B314DAAA}" destId="{086963A2-E8C5-4001-98AC-62BB4B711D90}" srcOrd="4" destOrd="0" parTransId="{356D88DF-55FC-4977-88FE-2DF6876B1140}" sibTransId="{06DC2709-BFB8-4A82-BCC8-E5C69088FB91}"/>
    <dgm:cxn modelId="{21B7EAC6-5557-47AF-943E-04E413BCFB96}" type="presParOf" srcId="{CE514629-0410-49B6-8B5C-2C61DB8F0210}" destId="{905906B6-AAC1-44F5-A415-09BF908EB18E}" srcOrd="0" destOrd="0" presId="urn:microsoft.com/office/officeart/2005/8/layout/process1"/>
    <dgm:cxn modelId="{66571FBB-4343-4F6D-9A65-164D692BDFC6}" type="presParOf" srcId="{CE514629-0410-49B6-8B5C-2C61DB8F0210}" destId="{36ADE298-75A0-4A62-8A61-046D7C01E789}" srcOrd="1" destOrd="0" presId="urn:microsoft.com/office/officeart/2005/8/layout/process1"/>
    <dgm:cxn modelId="{29F7B15C-BB26-4B85-AFBA-C59AC10A4B26}" type="presParOf" srcId="{36ADE298-75A0-4A62-8A61-046D7C01E789}" destId="{AEC0C724-9949-4447-BF85-7112BCE1D85C}" srcOrd="0" destOrd="0" presId="urn:microsoft.com/office/officeart/2005/8/layout/process1"/>
    <dgm:cxn modelId="{84F5581F-5695-423E-A76F-15665487C20C}" type="presParOf" srcId="{CE514629-0410-49B6-8B5C-2C61DB8F0210}" destId="{5D83A9B6-A0AB-423F-B628-D108911D64F3}" srcOrd="2" destOrd="0" presId="urn:microsoft.com/office/officeart/2005/8/layout/process1"/>
    <dgm:cxn modelId="{AF748B56-8E3B-4949-AB65-E2E3B8483941}" type="presParOf" srcId="{CE514629-0410-49B6-8B5C-2C61DB8F0210}" destId="{2F944699-5AD8-44ED-B035-49415D4FAEB4}" srcOrd="3" destOrd="0" presId="urn:microsoft.com/office/officeart/2005/8/layout/process1"/>
    <dgm:cxn modelId="{DC7618FD-AEA8-4850-A8ED-DC17B5C0164A}" type="presParOf" srcId="{2F944699-5AD8-44ED-B035-49415D4FAEB4}" destId="{05854F55-156B-4109-BDF2-28690B4416F3}" srcOrd="0" destOrd="0" presId="urn:microsoft.com/office/officeart/2005/8/layout/process1"/>
    <dgm:cxn modelId="{195FFE38-4905-4B71-8C55-5E24145D8ACA}" type="presParOf" srcId="{CE514629-0410-49B6-8B5C-2C61DB8F0210}" destId="{565E7680-B5C2-416E-9112-F3B527761F44}" srcOrd="4" destOrd="0" presId="urn:microsoft.com/office/officeart/2005/8/layout/process1"/>
    <dgm:cxn modelId="{DA94E11A-9C62-4E5B-9359-974F98E3832C}" type="presParOf" srcId="{CE514629-0410-49B6-8B5C-2C61DB8F0210}" destId="{0122A9B7-67F0-4771-9A88-F30ECE7916B5}" srcOrd="5" destOrd="0" presId="urn:microsoft.com/office/officeart/2005/8/layout/process1"/>
    <dgm:cxn modelId="{83FC6965-A44A-404C-9C04-2DE58109E13B}" type="presParOf" srcId="{0122A9B7-67F0-4771-9A88-F30ECE7916B5}" destId="{9CC1C849-DA77-4B24-97B1-A72BAC7B4104}" srcOrd="0" destOrd="0" presId="urn:microsoft.com/office/officeart/2005/8/layout/process1"/>
    <dgm:cxn modelId="{2A28C75B-8AD2-4D45-A409-48D8CC785411}" type="presParOf" srcId="{CE514629-0410-49B6-8B5C-2C61DB8F0210}" destId="{49E9B6F6-88AB-44B0-93F5-DE9BEFC9A2C1}" srcOrd="6" destOrd="0" presId="urn:microsoft.com/office/officeart/2005/8/layout/process1"/>
    <dgm:cxn modelId="{9A1583F8-A6A3-469C-84DD-C2F1BCDE2EED}" type="presParOf" srcId="{CE514629-0410-49B6-8B5C-2C61DB8F0210}" destId="{0BF6324B-C9BA-46F6-9902-E202A7AFAFEE}" srcOrd="7" destOrd="0" presId="urn:microsoft.com/office/officeart/2005/8/layout/process1"/>
    <dgm:cxn modelId="{D2644162-AFF7-41A5-BBA2-A5B417292C97}" type="presParOf" srcId="{0BF6324B-C9BA-46F6-9902-E202A7AFAFEE}" destId="{6B4CCCA2-C576-4911-8736-8FD74CE316EB}" srcOrd="0" destOrd="0" presId="urn:microsoft.com/office/officeart/2005/8/layout/process1"/>
    <dgm:cxn modelId="{5F01F960-856F-48F1-88A1-456A39786BDE}" type="presParOf" srcId="{CE514629-0410-49B6-8B5C-2C61DB8F0210}" destId="{A5564A52-BE54-4676-8DE8-203D35378BA9}" srcOrd="8" destOrd="0" presId="urn:microsoft.com/office/officeart/2005/8/layout/process1"/>
    <dgm:cxn modelId="{F44E0C1A-6A8B-438D-B927-A8705D369E43}" type="presParOf" srcId="{CE514629-0410-49B6-8B5C-2C61DB8F0210}" destId="{8BFF628D-13F5-43DE-8B75-F0AF6206DA09}" srcOrd="9" destOrd="0" presId="urn:microsoft.com/office/officeart/2005/8/layout/process1"/>
    <dgm:cxn modelId="{2293ACFA-5937-4C62-98CA-9B80BFD05412}" type="presParOf" srcId="{8BFF628D-13F5-43DE-8B75-F0AF6206DA09}" destId="{92488F8E-C966-4D1A-8142-4CB5CE1925CF}" srcOrd="0" destOrd="0" presId="urn:microsoft.com/office/officeart/2005/8/layout/process1"/>
    <dgm:cxn modelId="{F30433A2-6F4C-41E8-960B-2E9BAA739CE8}" type="presParOf" srcId="{CE514629-0410-49B6-8B5C-2C61DB8F0210}" destId="{95B18229-0E4C-4592-B6DB-1A3ADD359417}" srcOrd="10" destOrd="0" presId="urn:microsoft.com/office/officeart/2005/8/layout/process1"/>
    <dgm:cxn modelId="{7979D02F-FAC1-4964-8415-DC79758A5479}" type="presParOf" srcId="{CE514629-0410-49B6-8B5C-2C61DB8F0210}" destId="{7E7F87CB-82EA-4101-8D39-B9C96C6035EB}" srcOrd="11" destOrd="0" presId="urn:microsoft.com/office/officeart/2005/8/layout/process1"/>
    <dgm:cxn modelId="{2A0CF252-8C13-4C63-A11C-ED34E809B5AE}" type="presParOf" srcId="{7E7F87CB-82EA-4101-8D39-B9C96C6035EB}" destId="{CB27DDE4-8EBB-421A-971A-6A0826E2E905}" srcOrd="0" destOrd="0" presId="urn:microsoft.com/office/officeart/2005/8/layout/process1"/>
    <dgm:cxn modelId="{BA03052D-F8DE-4EFA-AFBE-233B011AC451}" type="presParOf" srcId="{CE514629-0410-49B6-8B5C-2C61DB8F0210}" destId="{9CDD874D-DF24-443B-A5AC-DA7BC961910A}" srcOrd="12" destOrd="0" presId="urn:microsoft.com/office/officeart/2005/8/layout/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05906B6-AAC1-44F5-A415-09BF908EB18E}">
      <dsp:nvSpPr>
        <dsp:cNvPr id="0" name=""/>
        <dsp:cNvSpPr/>
      </dsp:nvSpPr>
      <dsp:spPr>
        <a:xfrm>
          <a:off x="2446" y="1026114"/>
          <a:ext cx="926391" cy="555834"/>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1">
            <a:lnSpc>
              <a:spcPct val="90000"/>
            </a:lnSpc>
            <a:spcBef>
              <a:spcPct val="0"/>
            </a:spcBef>
            <a:spcAft>
              <a:spcPct val="35000"/>
            </a:spcAft>
          </a:pPr>
          <a:r>
            <a:rPr lang="ar-IQ" sz="1800" b="1" kern="1200" dirty="0" smtClean="0"/>
            <a:t>جزيئات</a:t>
          </a:r>
          <a:endParaRPr lang="ar-IQ" sz="1800" b="1" kern="1200" dirty="0"/>
        </a:p>
      </dsp:txBody>
      <dsp:txXfrm>
        <a:off x="18726" y="1042394"/>
        <a:ext cx="893831" cy="523274"/>
      </dsp:txXfrm>
    </dsp:sp>
    <dsp:sp modelId="{36ADE298-75A0-4A62-8A61-046D7C01E789}">
      <dsp:nvSpPr>
        <dsp:cNvPr id="0" name=""/>
        <dsp:cNvSpPr/>
      </dsp:nvSpPr>
      <dsp:spPr>
        <a:xfrm>
          <a:off x="1021476" y="1189159"/>
          <a:ext cx="196394" cy="229744"/>
        </a:xfrm>
        <a:prstGeom prst="mathMinus">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00100" rtl="1">
            <a:lnSpc>
              <a:spcPct val="90000"/>
            </a:lnSpc>
            <a:spcBef>
              <a:spcPct val="0"/>
            </a:spcBef>
            <a:spcAft>
              <a:spcPct val="35000"/>
            </a:spcAft>
          </a:pPr>
          <a:endParaRPr lang="ar-IQ" sz="1800" b="1" kern="1200"/>
        </a:p>
      </dsp:txBody>
      <dsp:txXfrm>
        <a:off x="1021476" y="1235108"/>
        <a:ext cx="137476" cy="137846"/>
      </dsp:txXfrm>
    </dsp:sp>
    <dsp:sp modelId="{5D83A9B6-A0AB-423F-B628-D108911D64F3}">
      <dsp:nvSpPr>
        <dsp:cNvPr id="0" name=""/>
        <dsp:cNvSpPr/>
      </dsp:nvSpPr>
      <dsp:spPr>
        <a:xfrm>
          <a:off x="1299393" y="1026114"/>
          <a:ext cx="926391" cy="555834"/>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1">
            <a:lnSpc>
              <a:spcPct val="90000"/>
            </a:lnSpc>
            <a:spcBef>
              <a:spcPct val="0"/>
            </a:spcBef>
            <a:spcAft>
              <a:spcPct val="35000"/>
            </a:spcAft>
          </a:pPr>
          <a:r>
            <a:rPr lang="ar-IQ" sz="1800" b="1" kern="1200" dirty="0" smtClean="0"/>
            <a:t>عضيات</a:t>
          </a:r>
          <a:endParaRPr lang="ar-IQ" sz="1800" b="1" kern="1200" dirty="0"/>
        </a:p>
      </dsp:txBody>
      <dsp:txXfrm>
        <a:off x="1315673" y="1042394"/>
        <a:ext cx="893831" cy="523274"/>
      </dsp:txXfrm>
    </dsp:sp>
    <dsp:sp modelId="{2F944699-5AD8-44ED-B035-49415D4FAEB4}">
      <dsp:nvSpPr>
        <dsp:cNvPr id="0" name=""/>
        <dsp:cNvSpPr/>
      </dsp:nvSpPr>
      <dsp:spPr>
        <a:xfrm>
          <a:off x="2318423" y="1189159"/>
          <a:ext cx="196394" cy="229744"/>
        </a:xfrm>
        <a:prstGeom prst="mathMinus">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00100" rtl="1">
            <a:lnSpc>
              <a:spcPct val="90000"/>
            </a:lnSpc>
            <a:spcBef>
              <a:spcPct val="0"/>
            </a:spcBef>
            <a:spcAft>
              <a:spcPct val="35000"/>
            </a:spcAft>
          </a:pPr>
          <a:endParaRPr lang="ar-IQ" sz="1800" b="1" kern="1200"/>
        </a:p>
      </dsp:txBody>
      <dsp:txXfrm>
        <a:off x="2318423" y="1235108"/>
        <a:ext cx="137476" cy="137846"/>
      </dsp:txXfrm>
    </dsp:sp>
    <dsp:sp modelId="{565E7680-B5C2-416E-9112-F3B527761F44}">
      <dsp:nvSpPr>
        <dsp:cNvPr id="0" name=""/>
        <dsp:cNvSpPr/>
      </dsp:nvSpPr>
      <dsp:spPr>
        <a:xfrm>
          <a:off x="2596341" y="1026114"/>
          <a:ext cx="926391" cy="555834"/>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1">
            <a:lnSpc>
              <a:spcPct val="90000"/>
            </a:lnSpc>
            <a:spcBef>
              <a:spcPct val="0"/>
            </a:spcBef>
            <a:spcAft>
              <a:spcPct val="35000"/>
            </a:spcAft>
          </a:pPr>
          <a:r>
            <a:rPr lang="ar-IQ" sz="1800" b="1" kern="1200" dirty="0" smtClean="0"/>
            <a:t>خلايا</a:t>
          </a:r>
          <a:endParaRPr lang="ar-IQ" sz="1800" b="1" kern="1200" dirty="0"/>
        </a:p>
      </dsp:txBody>
      <dsp:txXfrm>
        <a:off x="2612621" y="1042394"/>
        <a:ext cx="893831" cy="523274"/>
      </dsp:txXfrm>
    </dsp:sp>
    <dsp:sp modelId="{0122A9B7-67F0-4771-9A88-F30ECE7916B5}">
      <dsp:nvSpPr>
        <dsp:cNvPr id="0" name=""/>
        <dsp:cNvSpPr/>
      </dsp:nvSpPr>
      <dsp:spPr>
        <a:xfrm rot="40850">
          <a:off x="3612815" y="1196869"/>
          <a:ext cx="191005" cy="229744"/>
        </a:xfrm>
        <a:prstGeom prst="mathMinus">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00100" rtl="1">
            <a:lnSpc>
              <a:spcPct val="90000"/>
            </a:lnSpc>
            <a:spcBef>
              <a:spcPct val="0"/>
            </a:spcBef>
            <a:spcAft>
              <a:spcPct val="35000"/>
            </a:spcAft>
          </a:pPr>
          <a:endParaRPr lang="ar-IQ" sz="1800" b="1" kern="1200"/>
        </a:p>
      </dsp:txBody>
      <dsp:txXfrm>
        <a:off x="3612817" y="1242478"/>
        <a:ext cx="133704" cy="137846"/>
      </dsp:txXfrm>
    </dsp:sp>
    <dsp:sp modelId="{49E9B6F6-88AB-44B0-93F5-DE9BEFC9A2C1}">
      <dsp:nvSpPr>
        <dsp:cNvPr id="0" name=""/>
        <dsp:cNvSpPr/>
      </dsp:nvSpPr>
      <dsp:spPr>
        <a:xfrm>
          <a:off x="3883094" y="1041405"/>
          <a:ext cx="926391" cy="555834"/>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1">
            <a:lnSpc>
              <a:spcPct val="90000"/>
            </a:lnSpc>
            <a:spcBef>
              <a:spcPct val="0"/>
            </a:spcBef>
            <a:spcAft>
              <a:spcPct val="35000"/>
            </a:spcAft>
          </a:pPr>
          <a:r>
            <a:rPr lang="ar-IQ" sz="1800" b="1" kern="1200" dirty="0" smtClean="0"/>
            <a:t>انسجة</a:t>
          </a:r>
          <a:endParaRPr lang="ar-IQ" sz="1800" b="1" kern="1200" dirty="0"/>
        </a:p>
      </dsp:txBody>
      <dsp:txXfrm>
        <a:off x="3899374" y="1057685"/>
        <a:ext cx="893831" cy="523274"/>
      </dsp:txXfrm>
    </dsp:sp>
    <dsp:sp modelId="{0BF6324B-C9BA-46F6-9902-E202A7AFAFEE}">
      <dsp:nvSpPr>
        <dsp:cNvPr id="0" name=""/>
        <dsp:cNvSpPr/>
      </dsp:nvSpPr>
      <dsp:spPr>
        <a:xfrm rot="21559787">
          <a:off x="4904666" y="1196738"/>
          <a:ext cx="201811" cy="229744"/>
        </a:xfrm>
        <a:prstGeom prst="mathMinus">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00100" rtl="1">
            <a:lnSpc>
              <a:spcPct val="90000"/>
            </a:lnSpc>
            <a:spcBef>
              <a:spcPct val="0"/>
            </a:spcBef>
            <a:spcAft>
              <a:spcPct val="35000"/>
            </a:spcAft>
          </a:pPr>
          <a:endParaRPr lang="ar-IQ" sz="1800" b="1" kern="1200"/>
        </a:p>
      </dsp:txBody>
      <dsp:txXfrm>
        <a:off x="4904668" y="1243041"/>
        <a:ext cx="141268" cy="137846"/>
      </dsp:txXfrm>
    </dsp:sp>
    <dsp:sp modelId="{A5564A52-BE54-4676-8DE8-203D35378BA9}">
      <dsp:nvSpPr>
        <dsp:cNvPr id="0" name=""/>
        <dsp:cNvSpPr/>
      </dsp:nvSpPr>
      <dsp:spPr>
        <a:xfrm>
          <a:off x="5190235" y="1026114"/>
          <a:ext cx="926391" cy="555834"/>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1">
            <a:lnSpc>
              <a:spcPct val="90000"/>
            </a:lnSpc>
            <a:spcBef>
              <a:spcPct val="0"/>
            </a:spcBef>
            <a:spcAft>
              <a:spcPct val="35000"/>
            </a:spcAft>
          </a:pPr>
          <a:r>
            <a:rPr lang="ar-IQ" sz="1800" b="1" kern="1200" dirty="0" smtClean="0"/>
            <a:t>اعضاء </a:t>
          </a:r>
          <a:endParaRPr lang="ar-IQ" sz="1800" b="1" kern="1200" dirty="0"/>
        </a:p>
      </dsp:txBody>
      <dsp:txXfrm>
        <a:off x="5206515" y="1042394"/>
        <a:ext cx="893831" cy="523274"/>
      </dsp:txXfrm>
    </dsp:sp>
    <dsp:sp modelId="{8BFF628D-13F5-43DE-8B75-F0AF6206DA09}">
      <dsp:nvSpPr>
        <dsp:cNvPr id="0" name=""/>
        <dsp:cNvSpPr/>
      </dsp:nvSpPr>
      <dsp:spPr>
        <a:xfrm>
          <a:off x="6209266" y="1189159"/>
          <a:ext cx="196394" cy="229744"/>
        </a:xfrm>
        <a:prstGeom prst="mathMinus">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00100" rtl="1">
            <a:lnSpc>
              <a:spcPct val="90000"/>
            </a:lnSpc>
            <a:spcBef>
              <a:spcPct val="0"/>
            </a:spcBef>
            <a:spcAft>
              <a:spcPct val="35000"/>
            </a:spcAft>
          </a:pPr>
          <a:endParaRPr lang="ar-IQ" sz="1800" b="1" kern="1200"/>
        </a:p>
      </dsp:txBody>
      <dsp:txXfrm>
        <a:off x="6209266" y="1235108"/>
        <a:ext cx="137476" cy="137846"/>
      </dsp:txXfrm>
    </dsp:sp>
    <dsp:sp modelId="{95B18229-0E4C-4592-B6DB-1A3ADD359417}">
      <dsp:nvSpPr>
        <dsp:cNvPr id="0" name=""/>
        <dsp:cNvSpPr/>
      </dsp:nvSpPr>
      <dsp:spPr>
        <a:xfrm>
          <a:off x="6487183" y="1026114"/>
          <a:ext cx="926391" cy="555834"/>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1">
            <a:lnSpc>
              <a:spcPct val="90000"/>
            </a:lnSpc>
            <a:spcBef>
              <a:spcPct val="0"/>
            </a:spcBef>
            <a:spcAft>
              <a:spcPct val="35000"/>
            </a:spcAft>
          </a:pPr>
          <a:r>
            <a:rPr lang="ar-IQ" sz="1800" b="1" kern="1200" dirty="0" smtClean="0"/>
            <a:t>اجهزة</a:t>
          </a:r>
          <a:endParaRPr lang="ar-IQ" sz="1800" b="1" kern="1200" dirty="0"/>
        </a:p>
      </dsp:txBody>
      <dsp:txXfrm>
        <a:off x="6503463" y="1042394"/>
        <a:ext cx="893831" cy="523274"/>
      </dsp:txXfrm>
    </dsp:sp>
    <dsp:sp modelId="{7E7F87CB-82EA-4101-8D39-B9C96C6035EB}">
      <dsp:nvSpPr>
        <dsp:cNvPr id="0" name=""/>
        <dsp:cNvSpPr/>
      </dsp:nvSpPr>
      <dsp:spPr>
        <a:xfrm>
          <a:off x="7506213" y="1189159"/>
          <a:ext cx="196394" cy="229744"/>
        </a:xfrm>
        <a:prstGeom prst="mathMinus">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00100" rtl="1">
            <a:lnSpc>
              <a:spcPct val="90000"/>
            </a:lnSpc>
            <a:spcBef>
              <a:spcPct val="0"/>
            </a:spcBef>
            <a:spcAft>
              <a:spcPct val="35000"/>
            </a:spcAft>
          </a:pPr>
          <a:endParaRPr lang="ar-IQ" sz="1800" b="1" kern="1200"/>
        </a:p>
      </dsp:txBody>
      <dsp:txXfrm>
        <a:off x="7506213" y="1235108"/>
        <a:ext cx="137476" cy="137846"/>
      </dsp:txXfrm>
    </dsp:sp>
    <dsp:sp modelId="{9CDD874D-DF24-443B-A5AC-DA7BC961910A}">
      <dsp:nvSpPr>
        <dsp:cNvPr id="0" name=""/>
        <dsp:cNvSpPr/>
      </dsp:nvSpPr>
      <dsp:spPr>
        <a:xfrm>
          <a:off x="7784130" y="1026114"/>
          <a:ext cx="926391" cy="555834"/>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1">
            <a:lnSpc>
              <a:spcPct val="90000"/>
            </a:lnSpc>
            <a:spcBef>
              <a:spcPct val="0"/>
            </a:spcBef>
            <a:spcAft>
              <a:spcPct val="35000"/>
            </a:spcAft>
          </a:pPr>
          <a:r>
            <a:rPr lang="ar-IQ" sz="1800" b="1" kern="1200" smtClean="0"/>
            <a:t>خلايا</a:t>
          </a:r>
          <a:endParaRPr lang="ar-IQ" sz="1800" b="1" kern="1200"/>
        </a:p>
      </dsp:txBody>
      <dsp:txXfrm>
        <a:off x="7800410" y="1042394"/>
        <a:ext cx="893831" cy="523274"/>
      </dsp:txXfrm>
    </dsp:sp>
  </dsp:spTree>
</dsp:drawing>
</file>

<file path=ppt/diagrams/layout1.xml><?xml version="1.0" encoding="utf-8"?>
<dgm:layoutDef xmlns:dgm="http://schemas.openxmlformats.org/drawingml/2006/diagram" xmlns:a="http://schemas.openxmlformats.org/drawingml/2006/main" uniqueId="urn:microsoft.com/office/officeart/2005/8/layout/arrow2">
  <dgm:title val=""/>
  <dgm:desc val=""/>
  <dgm:catLst>
    <dgm:cat type="process" pri="2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arrowDiagram">
    <dgm:varLst>
      <dgm:chMax val="5"/>
      <dgm:dir/>
      <dgm:resizeHandles val="exact"/>
    </dgm:varLst>
    <dgm:alg type="composite">
      <dgm:param type="ar" val="1.6"/>
    </dgm:alg>
    <dgm:shape xmlns:r="http://schemas.openxmlformats.org/officeDocument/2006/relationships" r:blip="">
      <dgm:adjLst/>
    </dgm:shape>
    <dgm:presOf/>
    <dgm:constrLst>
      <dgm:constr type="l" for="ch" forName="arrow"/>
      <dgm:constr type="t" for="ch" forName="arrow"/>
      <dgm:constr type="w" for="ch" forName="arrow" refType="w"/>
      <dgm:constr type="h" for="ch" forName="arrow" refType="h"/>
      <dgm:constr type="ctrX" for="ch" forName="arrowDiagram1" refType="w" fact="0.5"/>
      <dgm:constr type="ctrY" for="ch" forName="arrowDiagram1" refType="h" fact="0.5"/>
      <dgm:constr type="w" for="ch" forName="arrowDiagram1" refType="w"/>
      <dgm:constr type="h" for="ch" forName="arrowDiagram1" refType="h"/>
      <dgm:constr type="ctrX" for="ch" forName="arrowDiagram2" refType="w" fact="0.5"/>
      <dgm:constr type="ctrY" for="ch" forName="arrowDiagram2" refType="h" fact="0.5"/>
      <dgm:constr type="w" for="ch" forName="arrowDiagram2" refType="w"/>
      <dgm:constr type="h" for="ch" forName="arrowDiagram2" refType="h"/>
      <dgm:constr type="ctrX" for="ch" forName="arrowDiagram3" refType="w" fact="0.5"/>
      <dgm:constr type="ctrY" for="ch" forName="arrowDiagram3" refType="h" fact="0.5"/>
      <dgm:constr type="w" for="ch" forName="arrowDiagram3" refType="w"/>
      <dgm:constr type="h" for="ch" forName="arrowDiagram3" refType="h"/>
      <dgm:constr type="ctrX" for="ch" forName="arrowDiagram4" refType="w" fact="0.5"/>
      <dgm:constr type="ctrY" for="ch" forName="arrowDiagram4" refType="h" fact="0.5"/>
      <dgm:constr type="w" for="ch" forName="arrowDiagram4" refType="w"/>
      <dgm:constr type="h" for="ch" forName="arrowDiagram4" refType="h"/>
      <dgm:constr type="ctrX" for="ch" forName="arrowDiagram5" refType="w" fact="0.5"/>
      <dgm:constr type="ctrY" for="ch" forName="arrowDiagram5" refType="h" fact="0.5"/>
      <dgm:constr type="w" for="ch" forName="arrowDiagram5" refType="w"/>
      <dgm:constr type="h" for="ch" forName="arrowDiagram5" refType="h"/>
    </dgm:constrLst>
    <dgm:ruleLst/>
    <dgm:choose name="Name0">
      <dgm:if name="Name1" axis="ch" ptType="node" func="cnt" op="gte" val="1">
        <dgm:layoutNode name="arrow" styleLbl="bgShp">
          <dgm:alg type="sp"/>
          <dgm:shape xmlns:r="http://schemas.openxmlformats.org/officeDocument/2006/relationships" type="swooshArrow" r:blip="">
            <dgm:adjLst>
              <dgm:adj idx="2" val="0.25"/>
            </dgm:adjLst>
          </dgm:shape>
          <dgm:presOf/>
          <dgm:constrLst/>
          <dgm:ruleLst/>
        </dgm:layoutNode>
        <dgm:choose name="Name2">
          <dgm:if name="Name3" axis="ch" ptType="node" func="cnt" op="lt" val="1"/>
          <dgm:if name="Name4" axis="ch" ptType="node" func="cnt" op="equ" val="1">
            <dgm:layoutNode name="arrowDiagram1">
              <dgm:varLst>
                <dgm:bulletEnabled val="1"/>
              </dgm:varLst>
              <dgm:alg type="composite">
                <dgm:param type="vertAlign" val="none"/>
                <dgm:param type="horzAlign" val="none"/>
              </dgm:alg>
              <dgm:shape xmlns:r="http://schemas.openxmlformats.org/officeDocument/2006/relationships" r:blip="">
                <dgm:adjLst/>
              </dgm:shape>
              <dgm:presOf/>
              <dgm:constrLst>
                <dgm:constr type="ctrX" for="ch" forName="bullet1" refType="w" fact="0.8"/>
                <dgm:constr type="ctrY" for="ch" forName="bullet1" refType="h" fact="0.262"/>
                <dgm:constr type="w" for="ch" forName="bullet1" refType="w" fact="0.074"/>
                <dgm:constr type="h" for="ch" forName="bullet1" refType="w" refFor="ch" refForName="bullet1"/>
                <dgm:constr type="r" for="ch" forName="textBox1" refType="ctrX" refFor="ch" refForName="bullet1"/>
                <dgm:constr type="t" for="ch" forName="textBox1" refType="ctrY" refFor="ch" refForName="bullet1"/>
                <dgm:constr type="w" for="ch" forName="textBox1" refType="w" fact="0.4"/>
                <dgm:constr type="h" for="ch" forName="textBox1" refType="h" fact="0.738"/>
                <dgm:constr type="userA" refType="h" refFor="ch" refForName="bullet1" fact="0.53"/>
                <dgm:constr type="rMarg" for="ch" forName="textBox1" refType="userA" fact="2.834"/>
                <dgm:constr type="primFontSz" for="ch" ptType="node" op="equ" val="65"/>
              </dgm:constrLst>
              <dgm:ruleLst/>
              <dgm:forEach name="Name5" axis="ch" ptType="node" cnt="1">
                <dgm:layoutNode name="bullet1" styleLbl="node1">
                  <dgm:alg type="sp"/>
                  <dgm:shape xmlns:r="http://schemas.openxmlformats.org/officeDocument/2006/relationships" type="ellipse" r:blip="">
                    <dgm:adjLst/>
                  </dgm:shape>
                  <dgm:presOf/>
                  <dgm:constrLst/>
                  <dgm:ruleLst/>
                </dgm:layoutNode>
                <dgm:layoutNode name="textBox1" styleLbl="revTx">
                  <dgm:varLst>
                    <dgm:bulletEnabled val="1"/>
                  </dgm:varLst>
                  <dgm:alg type="tx">
                    <dgm:param type="txAnchorVert" val="t"/>
                    <dgm:param type="parTxLTRAlign" val="r"/>
                    <dgm:param type="parTxRTLAlign" val="r"/>
                  </dgm:alg>
                  <dgm:shape xmlns:r="http://schemas.openxmlformats.org/officeDocument/2006/relationships" type="round2DiagRect" r:blip="">
                    <dgm:adjLst/>
                  </dgm:shape>
                  <dgm:presOf axis="desOrSelf" ptType="node"/>
                  <dgm:constrLst>
                    <dgm:constr type="lMarg"/>
                    <dgm:constr type="tMarg"/>
                    <dgm:constr type="bMarg"/>
                  </dgm:constrLst>
                  <dgm:ruleLst>
                    <dgm:rule type="primFontSz" val="5" fact="NaN" max="NaN"/>
                  </dgm:ruleLst>
                </dgm:layoutNode>
              </dgm:forEach>
            </dgm:layoutNode>
          </dgm:if>
          <dgm:if name="Name6" axis="ch" ptType="node" func="cnt" op="equ" val="2">
            <dgm:layoutNode name="arrowDiagram2">
              <dgm:alg type="composite">
                <dgm:param type="vertAlign" val="none"/>
                <dgm:param type="horzAlign" val="none"/>
              </dgm:alg>
              <dgm:shape xmlns:r="http://schemas.openxmlformats.org/officeDocument/2006/relationships" r:blip="">
                <dgm:adjLst/>
              </dgm:shape>
              <dgm:presOf/>
              <dgm:choose name="Name7">
                <dgm:if name="Name8" func="var" arg="dir" op="equ" val="norm">
                  <dgm:constrLst>
                    <dgm:constr type="ctrX" for="ch" forName="bullet2a" refType="w" fact="0.25"/>
                    <dgm:constr type="ctrY" for="ch" forName="bullet2a" refType="h" fact="0.573"/>
                    <dgm:constr type="w" for="ch" forName="bullet2a" refType="w" fact="0.035"/>
                    <dgm:constr type="h" for="ch" forName="bullet2a" refType="w" refFor="ch" refForName="bullet2a"/>
                    <dgm:constr type="l" for="ch" forName="textBox2a" refType="ctrX" refFor="ch" refForName="bullet2a"/>
                    <dgm:constr type="t" for="ch" forName="textBox2a" refType="ctrY" refFor="ch" refForName="bullet2a"/>
                    <dgm:constr type="w" for="ch" forName="textBox2a" refType="w" fact="0.325"/>
                    <dgm:constr type="h" for="ch" forName="textBox2a" refType="h" fact="0.427"/>
                    <dgm:constr type="userA" refType="h" refFor="ch" refForName="bullet2a" fact="0.53"/>
                    <dgm:constr type="l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l" for="ch" forName="textBox2b" refType="ctrX" refFor="ch" refForName="bullet2b"/>
                    <dgm:constr type="t" for="ch" forName="textBox2b" refType="ctrY" refFor="ch" refForName="bullet2b"/>
                    <dgm:constr type="w" for="ch" forName="textBox2b" refType="w" fact="0.325"/>
                    <dgm:constr type="h" for="ch" forName="textBox2b" refType="h" fact="0.662"/>
                    <dgm:constr type="userB" refType="h" refFor="ch" refForName="bullet2b" fact="0.53"/>
                    <dgm:constr type="lMarg" for="ch" forName="textBox2b" refType="userB" fact="2.834"/>
                    <dgm:constr type="primFontSz" for="ch" ptType="node" op="equ" val="65"/>
                  </dgm:constrLst>
                </dgm:if>
                <dgm:else name="Name9">
                  <dgm:constrLst>
                    <dgm:constr type="ctrX" for="ch" forName="bullet2a" refType="w" fact="0.25"/>
                    <dgm:constr type="ctrY" for="ch" forName="bullet2a" refType="h" fact="0.573"/>
                    <dgm:constr type="w" for="ch" forName="bullet2a" refType="w" fact="0.035"/>
                    <dgm:constr type="h" for="ch" forName="bullet2a" refType="w" refFor="ch" refForName="bullet2a"/>
                    <dgm:constr type="r" for="ch" forName="textBox2a" refType="ctrX" refFor="ch" refForName="bullet2a"/>
                    <dgm:constr type="b" for="ch" forName="textBox2a" refType="ctrY" refFor="ch" refForName="bullet2a"/>
                    <dgm:constr type="w" for="ch" forName="textBox2a" refType="w" fact="0.25"/>
                    <dgm:constr type="h" for="ch" forName="textBox2a" refType="h" fact="0.573"/>
                    <dgm:constr type="userA" refType="h" refFor="ch" refForName="bullet2a" fact="0.53"/>
                    <dgm:constr type="r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r" for="ch" forName="textBox2b" refType="ctrX" refFor="ch" refForName="bullet2b"/>
                    <dgm:constr type="b" for="ch" forName="textBox2b" refType="ctrY" refFor="ch" refForName="bullet2b"/>
                    <dgm:constr type="w" for="ch" forName="textBox2b" refType="w" fact="0.28"/>
                    <dgm:constr type="h" for="ch" forName="textBox2b" refType="h" fact="0.338"/>
                    <dgm:constr type="userB" refType="h" refFor="ch" refForName="bullet2b" fact="0.53"/>
                    <dgm:constr type="rMarg" for="ch" forName="textBox2b" refType="userB" fact="2.834"/>
                    <dgm:constr type="primFontSz" for="ch" ptType="node" op="equ" val="65"/>
                  </dgm:constrLst>
                </dgm:else>
              </dgm:choose>
              <dgm:ruleLst/>
              <dgm:forEach name="Name10" axis="ch" ptType="node" cnt="1">
                <dgm:layoutNode name="bullet2a" styleLbl="node1">
                  <dgm:alg type="sp"/>
                  <dgm:shape xmlns:r="http://schemas.openxmlformats.org/officeDocument/2006/relationships" type="ellipse" r:blip="">
                    <dgm:adjLst/>
                  </dgm:shape>
                  <dgm:presOf/>
                  <dgm:constrLst/>
                  <dgm:ruleLst/>
                </dgm:layoutNode>
                <dgm:layoutNode name="textBox2a" styleLbl="revTx">
                  <dgm:varLst>
                    <dgm:bulletEnabled val="1"/>
                  </dgm:varLst>
                  <dgm:choose name="Name11">
                    <dgm:if name="Name12" func="var" arg="dir" op="equ" val="norm">
                      <dgm:choose name="Name13">
                        <dgm:if name="Name14" axis="root des" ptType="all node" func="maxDepth" op="gt" val="1">
                          <dgm:alg type="tx">
                            <dgm:param type="txAnchorVert" val="t"/>
                            <dgm:param type="parTxLTRAlign" val="l"/>
                            <dgm:param type="parTxRTLAlign" val="r"/>
                          </dgm:alg>
                        </dgm:if>
                        <dgm:else name="Name15">
                          <dgm:alg type="tx">
                            <dgm:param type="txAnchorVert" val="t"/>
                            <dgm:param type="parTxLTRAlign" val="l"/>
                            <dgm:param type="parTxRTLAlign" val="l"/>
                          </dgm:alg>
                        </dgm:else>
                      </dgm:choose>
                    </dgm:if>
                    <dgm:else name="Name16">
                      <dgm:choose name="Name17">
                        <dgm:if name="Name18" axis="root des" ptType="all node" func="maxDepth" op="gt" val="1">
                          <dgm:alg type="tx">
                            <dgm:param type="txAnchorVert" val="b"/>
                            <dgm:param type="txAnchorVertCh" val="b"/>
                            <dgm:param type="parTxLTRAlign" val="l"/>
                            <dgm:param type="parTxRTLAlign" val="r"/>
                          </dgm:alg>
                        </dgm:if>
                        <dgm:else name="Name1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
                    <dgm:if name="Name21" func="var" arg="dir" op="equ" val="norm">
                      <dgm:constrLst>
                        <dgm:constr type="rMarg"/>
                        <dgm:constr type="tMarg"/>
                        <dgm:constr type="bMarg"/>
                      </dgm:constrLst>
                    </dgm:if>
                    <dgm:else name="Name22">
                      <dgm:constrLst>
                        <dgm:constr type="lMarg"/>
                        <dgm:constr type="tMarg"/>
                        <dgm:constr type="bMarg"/>
                      </dgm:constrLst>
                    </dgm:else>
                  </dgm:choose>
                  <dgm:ruleLst>
                    <dgm:rule type="primFontSz" val="5" fact="NaN" max="NaN"/>
                  </dgm:ruleLst>
                </dgm:layoutNode>
              </dgm:forEach>
              <dgm:forEach name="Name23" axis="ch" ptType="node" st="2" cnt="1">
                <dgm:layoutNode name="bullet2b" styleLbl="node1">
                  <dgm:alg type="sp"/>
                  <dgm:shape xmlns:r="http://schemas.openxmlformats.org/officeDocument/2006/relationships" type="ellipse" r:blip="">
                    <dgm:adjLst/>
                  </dgm:shape>
                  <dgm:presOf/>
                  <dgm:constrLst/>
                  <dgm:ruleLst/>
                </dgm:layoutNode>
                <dgm:layoutNode name="textBox2b" styleLbl="revTx">
                  <dgm:varLst>
                    <dgm:bulletEnabled val="1"/>
                  </dgm:varLst>
                  <dgm:choose name="Name24">
                    <dgm:if name="Name25" func="var" arg="dir" op="equ" val="norm">
                      <dgm:choose name="Name26">
                        <dgm:if name="Name27" axis="root des" ptType="all node" func="maxDepth" op="gt" val="1">
                          <dgm:alg type="tx">
                            <dgm:param type="txAnchorVert" val="t"/>
                            <dgm:param type="parTxLTRAlign" val="l"/>
                            <dgm:param type="parTxRTLAlign" val="r"/>
                          </dgm:alg>
                        </dgm:if>
                        <dgm:else name="Name28">
                          <dgm:alg type="tx">
                            <dgm:param type="txAnchorVert" val="t"/>
                            <dgm:param type="parTxLTRAlign" val="l"/>
                            <dgm:param type="parTxRTLAlign" val="l"/>
                          </dgm:alg>
                        </dgm:else>
                      </dgm:choose>
                    </dgm:if>
                    <dgm:else name="Name29">
                      <dgm:choose name="Name30">
                        <dgm:if name="Name31" axis="root des" ptType="all node" func="maxDepth" op="gt" val="1">
                          <dgm:alg type="tx">
                            <dgm:param type="txAnchorVert" val="b"/>
                            <dgm:param type="txAnchorVertCh" val="b"/>
                            <dgm:param type="parTxLTRAlign" val="l"/>
                            <dgm:param type="parTxRTLAlign" val="r"/>
                          </dgm:alg>
                        </dgm:if>
                        <dgm:else name="Name3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33">
                    <dgm:if name="Name34" func="var" arg="dir" op="equ" val="norm">
                      <dgm:constrLst>
                        <dgm:constr type="rMarg"/>
                        <dgm:constr type="tMarg"/>
                        <dgm:constr type="bMarg"/>
                      </dgm:constrLst>
                    </dgm:if>
                    <dgm:else name="Name35">
                      <dgm:constrLst>
                        <dgm:constr type="lMarg"/>
                        <dgm:constr type="tMarg"/>
                        <dgm:constr type="bMarg"/>
                      </dgm:constrLst>
                    </dgm:else>
                  </dgm:choose>
                  <dgm:ruleLst>
                    <dgm:rule type="primFontSz" val="5" fact="NaN" max="NaN"/>
                  </dgm:ruleLst>
                </dgm:layoutNode>
              </dgm:forEach>
            </dgm:layoutNode>
          </dgm:if>
          <dgm:if name="Name36" axis="ch" ptType="node" func="cnt" op="equ" val="3">
            <dgm:layoutNode name="arrowDiagram3">
              <dgm:alg type="composite">
                <dgm:param type="vertAlign" val="none"/>
                <dgm:param type="horzAlign" val="none"/>
              </dgm:alg>
              <dgm:shape xmlns:r="http://schemas.openxmlformats.org/officeDocument/2006/relationships" r:blip="">
                <dgm:adjLst/>
              </dgm:shape>
              <dgm:presOf/>
              <dgm:choose name="Name37">
                <dgm:if name="Name38" func="var" arg="dir" op="equ" val="norm">
                  <dgm:constrLst>
                    <dgm:constr type="ctrX" for="ch" forName="bullet3a" refType="w" fact="0.14"/>
                    <dgm:constr type="ctrY" for="ch" forName="bullet3a" refType="h" fact="0.711"/>
                    <dgm:constr type="w" for="ch" forName="bullet3a" refType="w" fact="0.026"/>
                    <dgm:constr type="h" for="ch" forName="bullet3a" refType="w" refFor="ch" refForName="bullet3a"/>
                    <dgm:constr type="l" for="ch" forName="textBox3a" refType="ctrX" refFor="ch" refForName="bullet3a"/>
                    <dgm:constr type="t" for="ch" forName="textBox3a" refType="ctrY" refFor="ch" refForName="bullet3a"/>
                    <dgm:constr type="w" for="ch" forName="textBox3a" refType="w" fact="0.233"/>
                    <dgm:constr type="h" for="ch" forName="textBox3a" refType="h" fact="0.289"/>
                    <dgm:constr type="userA" refType="h" refFor="ch" refForName="bullet3a" fact="0.53"/>
                    <dgm:constr type="l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l" for="ch" forName="textBox3b" refType="ctrX" refFor="ch" refForName="bullet3b"/>
                    <dgm:constr type="t" for="ch" forName="textBox3b" refType="ctrY" refFor="ch" refForName="bullet3b"/>
                    <dgm:constr type="w" for="ch" forName="textBox3b" refType="w" fact="0.24"/>
                    <dgm:constr type="h" for="ch" forName="textBox3b" refType="h" fact="0.544"/>
                    <dgm:constr type="userB" refType="h" refFor="ch" refForName="bullet3b" fact="0.53"/>
                    <dgm:constr type="l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l" for="ch" forName="textBox3c" refType="ctrX" refFor="ch" refForName="bullet3c"/>
                    <dgm:constr type="t" for="ch" forName="textBox3c" refType="ctrY" refFor="ch" refForName="bullet3c"/>
                    <dgm:constr type="w" for="ch" forName="textBox3c" refType="w" fact="0.24"/>
                    <dgm:constr type="h" for="ch" forName="textBox3c" refType="h" fact="0.695"/>
                    <dgm:constr type="userC" refType="h" refFor="ch" refForName="bullet3c" fact="0.53"/>
                    <dgm:constr type="lMarg" for="ch" forName="textBox3c" refType="userC" fact="2.834"/>
                    <dgm:constr type="primFontSz" for="ch" ptType="node" op="equ" val="65"/>
                  </dgm:constrLst>
                </dgm:if>
                <dgm:else name="Name39">
                  <dgm:constrLst>
                    <dgm:constr type="ctrX" for="ch" forName="bullet3a" refType="w" fact="0.14"/>
                    <dgm:constr type="ctrY" for="ch" forName="bullet3a" refType="h" fact="0.711"/>
                    <dgm:constr type="w" for="ch" forName="bullet3a" refType="w" fact="0.026"/>
                    <dgm:constr type="h" for="ch" forName="bullet3a" refType="w" refFor="ch" refForName="bullet3a"/>
                    <dgm:constr type="r" for="ch" forName="textBox3a" refType="ctrX" refFor="ch" refForName="bullet3a"/>
                    <dgm:constr type="b" for="ch" forName="textBox3a" refType="ctrY" refFor="ch" refForName="bullet3a"/>
                    <dgm:constr type="w" for="ch" forName="textBox3a" refType="w" fact="0.14"/>
                    <dgm:constr type="h" for="ch" forName="textBox3a" refType="h" fact="0.711"/>
                    <dgm:constr type="userA" refType="h" refFor="ch" refForName="bullet3a" fact="0.53"/>
                    <dgm:constr type="r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r" for="ch" forName="textBox3b" refType="ctrX" refFor="ch" refForName="bullet3b"/>
                    <dgm:constr type="b" for="ch" forName="textBox3b" refType="ctrY" refFor="ch" refForName="bullet3b"/>
                    <dgm:constr type="w" for="ch" forName="textBox3b" refType="w" fact="0.24"/>
                    <dgm:constr type="h" for="ch" forName="textBox3b" refType="h" fact="0.456"/>
                    <dgm:constr type="userB" refType="h" refFor="ch" refForName="bullet3b" fact="0.53"/>
                    <dgm:constr type="r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r" for="ch" forName="textBox3c" refType="ctrX" refFor="ch" refForName="bullet3c"/>
                    <dgm:constr type="b" for="ch" forName="textBox3c" refType="ctrY" refFor="ch" refForName="bullet3c"/>
                    <dgm:constr type="w" for="ch" forName="textBox3c" refType="w" fact="0.24"/>
                    <dgm:constr type="h" for="ch" forName="textBox3c" refType="h" fact="0.305"/>
                    <dgm:constr type="userC" refType="h" refFor="ch" refForName="bullet3c" fact="0.53"/>
                    <dgm:constr type="rMarg" for="ch" forName="textBox3c" refType="userC" fact="2.834"/>
                    <dgm:constr type="primFontSz" for="ch" ptType="node" op="equ" val="65"/>
                  </dgm:constrLst>
                </dgm:else>
              </dgm:choose>
              <dgm:ruleLst/>
              <dgm:forEach name="Name40" axis="ch" ptType="node" cnt="1">
                <dgm:layoutNode name="bullet3a" styleLbl="node1">
                  <dgm:alg type="sp"/>
                  <dgm:shape xmlns:r="http://schemas.openxmlformats.org/officeDocument/2006/relationships" type="ellipse" r:blip="">
                    <dgm:adjLst/>
                  </dgm:shape>
                  <dgm:presOf/>
                  <dgm:constrLst/>
                  <dgm:ruleLst/>
                </dgm:layoutNode>
                <dgm:layoutNode name="textBox3a" styleLbl="revTx">
                  <dgm:varLst>
                    <dgm:bulletEnabled val="1"/>
                  </dgm:varLst>
                  <dgm:choose name="Name41">
                    <dgm:if name="Name42" func="var" arg="dir" op="equ" val="norm">
                      <dgm:choose name="Name43">
                        <dgm:if name="Name44" axis="root des" ptType="all node" func="maxDepth" op="gt" val="1">
                          <dgm:alg type="tx">
                            <dgm:param type="txAnchorVert" val="t"/>
                            <dgm:param type="parTxLTRAlign" val="l"/>
                            <dgm:param type="parTxRTLAlign" val="r"/>
                          </dgm:alg>
                        </dgm:if>
                        <dgm:else name="Name45">
                          <dgm:alg type="tx">
                            <dgm:param type="txAnchorVert" val="t"/>
                            <dgm:param type="parTxLTRAlign" val="l"/>
                            <dgm:param type="parTxRTLAlign" val="l"/>
                          </dgm:alg>
                        </dgm:else>
                      </dgm:choose>
                    </dgm:if>
                    <dgm:else name="Name46">
                      <dgm:choose name="Name47">
                        <dgm:if name="Name48" axis="root des" ptType="all node" func="maxDepth" op="gt" val="1">
                          <dgm:alg type="tx">
                            <dgm:param type="txAnchorVert" val="b"/>
                            <dgm:param type="txAnchorVertCh" val="b"/>
                            <dgm:param type="parTxLTRAlign" val="l"/>
                            <dgm:param type="parTxRTLAlign" val="r"/>
                          </dgm:alg>
                        </dgm:if>
                        <dgm:else name="Name4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50">
                    <dgm:if name="Name51" func="var" arg="dir" op="equ" val="norm">
                      <dgm:constrLst>
                        <dgm:constr type="rMarg"/>
                        <dgm:constr type="tMarg"/>
                        <dgm:constr type="bMarg"/>
                      </dgm:constrLst>
                    </dgm:if>
                    <dgm:else name="Name52">
                      <dgm:constrLst>
                        <dgm:constr type="lMarg"/>
                        <dgm:constr type="tMarg"/>
                        <dgm:constr type="bMarg"/>
                      </dgm:constrLst>
                    </dgm:else>
                  </dgm:choose>
                  <dgm:ruleLst>
                    <dgm:rule type="primFontSz" val="5" fact="NaN" max="NaN"/>
                  </dgm:ruleLst>
                </dgm:layoutNode>
              </dgm:forEach>
              <dgm:forEach name="Name53" axis="ch" ptType="node" st="2" cnt="1">
                <dgm:layoutNode name="bullet3b" styleLbl="node1">
                  <dgm:alg type="sp"/>
                  <dgm:shape xmlns:r="http://schemas.openxmlformats.org/officeDocument/2006/relationships" type="ellipse" r:blip="">
                    <dgm:adjLst/>
                  </dgm:shape>
                  <dgm:presOf/>
                  <dgm:constrLst/>
                  <dgm:ruleLst/>
                </dgm:layoutNode>
                <dgm:layoutNode name="textBox3b" styleLbl="revTx">
                  <dgm:varLst>
                    <dgm:bulletEnabled val="1"/>
                  </dgm:varLst>
                  <dgm:choose name="Name54">
                    <dgm:if name="Name55" func="var" arg="dir" op="equ" val="norm">
                      <dgm:choose name="Name56">
                        <dgm:if name="Name57" axis="root des" ptType="all node" func="maxDepth" op="gt" val="1">
                          <dgm:alg type="tx">
                            <dgm:param type="txAnchorVert" val="t"/>
                            <dgm:param type="parTxLTRAlign" val="l"/>
                            <dgm:param type="parTxRTLAlign" val="r"/>
                          </dgm:alg>
                        </dgm:if>
                        <dgm:else name="Name58">
                          <dgm:alg type="tx">
                            <dgm:param type="txAnchorVert" val="t"/>
                            <dgm:param type="parTxLTRAlign" val="l"/>
                            <dgm:param type="parTxRTLAlign" val="l"/>
                          </dgm:alg>
                        </dgm:else>
                      </dgm:choose>
                    </dgm:if>
                    <dgm:else name="Name59">
                      <dgm:choose name="Name60">
                        <dgm:if name="Name61" axis="root des" ptType="all node" func="maxDepth" op="gt" val="1">
                          <dgm:alg type="tx">
                            <dgm:param type="txAnchorVert" val="b"/>
                            <dgm:param type="txAnchorVertCh" val="b"/>
                            <dgm:param type="parTxLTRAlign" val="l"/>
                            <dgm:param type="parTxRTLAlign" val="r"/>
                          </dgm:alg>
                        </dgm:if>
                        <dgm:else name="Name6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63">
                    <dgm:if name="Name64" func="var" arg="dir" op="equ" val="norm">
                      <dgm:constrLst>
                        <dgm:constr type="rMarg"/>
                        <dgm:constr type="tMarg"/>
                        <dgm:constr type="bMarg"/>
                      </dgm:constrLst>
                    </dgm:if>
                    <dgm:else name="Name65">
                      <dgm:constrLst>
                        <dgm:constr type="lMarg"/>
                        <dgm:constr type="tMarg"/>
                        <dgm:constr type="bMarg"/>
                      </dgm:constrLst>
                    </dgm:else>
                  </dgm:choose>
                  <dgm:ruleLst>
                    <dgm:rule type="primFontSz" val="5" fact="NaN" max="NaN"/>
                  </dgm:ruleLst>
                </dgm:layoutNode>
              </dgm:forEach>
              <dgm:forEach name="Name66" axis="ch" ptType="node" st="3" cnt="1">
                <dgm:layoutNode name="bullet3c" styleLbl="node1">
                  <dgm:alg type="sp"/>
                  <dgm:shape xmlns:r="http://schemas.openxmlformats.org/officeDocument/2006/relationships" type="ellipse" r:blip="">
                    <dgm:adjLst/>
                  </dgm:shape>
                  <dgm:presOf/>
                  <dgm:constrLst/>
                  <dgm:ruleLst/>
                </dgm:layoutNode>
                <dgm:layoutNode name="textBox3c" styleLbl="revTx">
                  <dgm:varLst>
                    <dgm:bulletEnabled val="1"/>
                  </dgm:varLst>
                  <dgm:choose name="Name67">
                    <dgm:if name="Name68" func="var" arg="dir" op="equ" val="norm">
                      <dgm:choose name="Name69">
                        <dgm:if name="Name70" axis="root des" ptType="all node" func="maxDepth" op="gt" val="1">
                          <dgm:alg type="tx">
                            <dgm:param type="txAnchorVert" val="t"/>
                            <dgm:param type="parTxLTRAlign" val="l"/>
                            <dgm:param type="parTxRTLAlign" val="r"/>
                          </dgm:alg>
                        </dgm:if>
                        <dgm:else name="Name71">
                          <dgm:alg type="tx">
                            <dgm:param type="txAnchorVert" val="t"/>
                            <dgm:param type="parTxLTRAlign" val="l"/>
                            <dgm:param type="parTxRTLAlign" val="l"/>
                          </dgm:alg>
                        </dgm:else>
                      </dgm:choose>
                    </dgm:if>
                    <dgm:else name="Name72">
                      <dgm:choose name="Name73">
                        <dgm:if name="Name74" axis="root des" ptType="all node" func="maxDepth" op="gt" val="1">
                          <dgm:alg type="tx">
                            <dgm:param type="txAnchorVert" val="b"/>
                            <dgm:param type="txAnchorVertCh" val="b"/>
                            <dgm:param type="parTxLTRAlign" val="l"/>
                            <dgm:param type="parTxRTLAlign" val="r"/>
                          </dgm:alg>
                        </dgm:if>
                        <dgm:else name="Name7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76">
                    <dgm:if name="Name77" func="var" arg="dir" op="equ" val="norm">
                      <dgm:constrLst>
                        <dgm:constr type="rMarg"/>
                        <dgm:constr type="tMarg"/>
                        <dgm:constr type="bMarg"/>
                      </dgm:constrLst>
                    </dgm:if>
                    <dgm:else name="Name78">
                      <dgm:constrLst>
                        <dgm:constr type="lMarg"/>
                        <dgm:constr type="tMarg"/>
                        <dgm:constr type="bMarg"/>
                      </dgm:constrLst>
                    </dgm:else>
                  </dgm:choose>
                  <dgm:ruleLst>
                    <dgm:rule type="primFontSz" val="5" fact="NaN" max="NaN"/>
                  </dgm:ruleLst>
                </dgm:layoutNode>
              </dgm:forEach>
            </dgm:layoutNode>
          </dgm:if>
          <dgm:if name="Name79" axis="ch" ptType="node" func="cnt" op="equ" val="4">
            <dgm:layoutNode name="arrowDiagram4">
              <dgm:alg type="composite">
                <dgm:param type="vertAlign" val="none"/>
                <dgm:param type="horzAlign" val="none"/>
              </dgm:alg>
              <dgm:shape xmlns:r="http://schemas.openxmlformats.org/officeDocument/2006/relationships" r:blip="">
                <dgm:adjLst/>
              </dgm:shape>
              <dgm:presOf/>
              <dgm:choose name="Name80">
                <dgm:if name="Name81" func="var" arg="dir" op="equ" val="norm">
                  <dgm:constrLst>
                    <dgm:constr type="ctrX" for="ch" forName="bullet4a" refType="w" fact="0.11"/>
                    <dgm:constr type="ctrY" for="ch" forName="bullet4a" refType="h" fact="0.762"/>
                    <dgm:constr type="w" for="ch" forName="bullet4a" refType="w" fact="0.023"/>
                    <dgm:constr type="h" for="ch" forName="bullet4a" refType="w" refFor="ch" refForName="bullet4a"/>
                    <dgm:constr type="l" for="ch" forName="textBox4a" refType="ctrX" refFor="ch" refForName="bullet4a"/>
                    <dgm:constr type="t" for="ch" forName="textBox4a" refType="ctrY" refFor="ch" refForName="bullet4a"/>
                    <dgm:constr type="w" for="ch" forName="textBox4a" refType="w" fact="0.171"/>
                    <dgm:constr type="h" for="ch" forName="textBox4a" refType="h" fact="0.238"/>
                    <dgm:constr type="userA" refType="h" refFor="ch" refForName="bullet4a" fact="0.53"/>
                    <dgm:constr type="l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l" for="ch" forName="textBox4b" refType="ctrX" refFor="ch" refForName="bullet4b"/>
                    <dgm:constr type="t" for="ch" forName="textBox4b" refType="ctrY" refFor="ch" refForName="bullet4b"/>
                    <dgm:constr type="w" for="ch" forName="textBox4b" refType="w" fact="0.21"/>
                    <dgm:constr type="h" for="ch" forName="textBox4b" refType="h" fact="0.457"/>
                    <dgm:constr type="userB" refType="h" refFor="ch" refForName="bullet4b" fact="0.53"/>
                    <dgm:constr type="l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l" for="ch" forName="textBox4c" refType="ctrX" refFor="ch" refForName="bullet4c"/>
                    <dgm:constr type="t" for="ch" forName="textBox4c" refType="ctrY" refFor="ch" refForName="bullet4c"/>
                    <dgm:constr type="w" for="ch" forName="textBox4c" refType="w" fact="0.21"/>
                    <dgm:constr type="h" for="ch" forName="textBox4c" refType="h" fact="0.618"/>
                    <dgm:constr type="userC" refType="h" refFor="ch" refForName="bullet4c" fact="0.53"/>
                    <dgm:constr type="l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l" for="ch" forName="textBox4d" refType="ctrX" refFor="ch" refForName="bullet4d"/>
                    <dgm:constr type="t" for="ch" forName="textBox4d" refType="ctrY" refFor="ch" refForName="bullet4d"/>
                    <dgm:constr type="w" for="ch" forName="textBox4d" refType="w" fact="0.21"/>
                    <dgm:constr type="h" for="ch" forName="textBox4d" refType="h" fact="0.717"/>
                    <dgm:constr type="userD" refType="h" refFor="ch" refForName="bullet4d" fact="0.53"/>
                    <dgm:constr type="lMarg" for="ch" forName="textBox4d" refType="userD" fact="2.834"/>
                    <dgm:constr type="primFontSz" for="ch" ptType="node" op="equ" val="65"/>
                  </dgm:constrLst>
                </dgm:if>
                <dgm:else name="Name82">
                  <dgm:constrLst>
                    <dgm:constr type="ctrX" for="ch" forName="bullet4a" refType="w" fact="0.11"/>
                    <dgm:constr type="ctrY" for="ch" forName="bullet4a" refType="h" fact="0.762"/>
                    <dgm:constr type="w" for="ch" forName="bullet4a" refType="w" fact="0.023"/>
                    <dgm:constr type="h" for="ch" forName="bullet4a" refType="w" refFor="ch" refForName="bullet4a"/>
                    <dgm:constr type="r" for="ch" forName="textBox4a" refType="ctrX" refFor="ch" refForName="bullet4a"/>
                    <dgm:constr type="b" for="ch" forName="textBox4a" refType="ctrY" refFor="ch" refForName="bullet4a"/>
                    <dgm:constr type="w" for="ch" forName="textBox4a" refType="w" fact="0.11"/>
                    <dgm:constr type="h" for="ch" forName="textBox4a" refType="h" fact="0.762"/>
                    <dgm:constr type="userA" refType="h" refFor="ch" refForName="bullet4a" fact="0.53"/>
                    <dgm:constr type="r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r" for="ch" forName="textBox4b" refType="ctrX" refFor="ch" refForName="bullet4b"/>
                    <dgm:constr type="b" for="ch" forName="textBox4b" refType="ctrY" refFor="ch" refForName="bullet4b"/>
                    <dgm:constr type="w" for="ch" forName="textBox4b" refType="w" fact="0.171"/>
                    <dgm:constr type="h" for="ch" forName="textBox4b" refType="h" fact="0.543"/>
                    <dgm:constr type="userB" refType="h" refFor="ch" refForName="bullet4b" fact="0.53"/>
                    <dgm:constr type="r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r" for="ch" forName="textBox4c" refType="ctrX" refFor="ch" refForName="bullet4c"/>
                    <dgm:constr type="b" for="ch" forName="textBox4c" refType="ctrY" refFor="ch" refForName="bullet4c"/>
                    <dgm:constr type="w" for="ch" forName="textBox4c" refType="w" fact="0.21"/>
                    <dgm:constr type="h" for="ch" forName="textBox4c" refType="h" fact="0.382"/>
                    <dgm:constr type="userC" refType="h" refFor="ch" refForName="bullet4c" fact="0.53"/>
                    <dgm:constr type="r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r" for="ch" forName="textBox4d" refType="ctrX" refFor="ch" refForName="bullet4d"/>
                    <dgm:constr type="b" for="ch" forName="textBox4d" refType="ctrY" refFor="ch" refForName="bullet4d"/>
                    <dgm:constr type="w" for="ch" forName="textBox4d" refType="w" fact="0.21"/>
                    <dgm:constr type="h" for="ch" forName="textBox4d" refType="h" fact="0.283"/>
                    <dgm:constr type="userD" refType="h" refFor="ch" refForName="bullet4d" fact="0.53"/>
                    <dgm:constr type="rMarg" for="ch" forName="textBox4d" refType="userD" fact="2.834"/>
                    <dgm:constr type="primFontSz" for="ch" ptType="node" op="equ" val="65"/>
                  </dgm:constrLst>
                </dgm:else>
              </dgm:choose>
              <dgm:ruleLst/>
              <dgm:forEach name="Name83" axis="ch" ptType="node" cnt="1">
                <dgm:layoutNode name="bullet4a" styleLbl="node1">
                  <dgm:alg type="sp"/>
                  <dgm:shape xmlns:r="http://schemas.openxmlformats.org/officeDocument/2006/relationships" type="ellipse" r:blip="">
                    <dgm:adjLst/>
                  </dgm:shape>
                  <dgm:presOf/>
                  <dgm:constrLst/>
                  <dgm:ruleLst/>
                </dgm:layoutNode>
                <dgm:layoutNode name="textBox4a" styleLbl="revTx">
                  <dgm:varLst>
                    <dgm:bulletEnabled val="1"/>
                  </dgm:varLst>
                  <dgm:choose name="Name84">
                    <dgm:if name="Name85" func="var" arg="dir" op="equ" val="norm">
                      <dgm:choose name="Name86">
                        <dgm:if name="Name87" axis="root des" ptType="all node" func="maxDepth" op="gt" val="1">
                          <dgm:alg type="tx">
                            <dgm:param type="txAnchorVert" val="t"/>
                            <dgm:param type="parTxLTRAlign" val="l"/>
                            <dgm:param type="parTxRTLAlign" val="r"/>
                          </dgm:alg>
                        </dgm:if>
                        <dgm:else name="Name88">
                          <dgm:alg type="tx">
                            <dgm:param type="txAnchorVert" val="t"/>
                            <dgm:param type="parTxLTRAlign" val="l"/>
                            <dgm:param type="parTxRTLAlign" val="l"/>
                          </dgm:alg>
                        </dgm:else>
                      </dgm:choose>
                    </dgm:if>
                    <dgm:else name="Name89">
                      <dgm:choose name="Name90">
                        <dgm:if name="Name91" axis="root des" ptType="all node" func="maxDepth" op="gt" val="1">
                          <dgm:alg type="tx">
                            <dgm:param type="txAnchorVert" val="b"/>
                            <dgm:param type="txAnchorVertCh" val="b"/>
                            <dgm:param type="parTxLTRAlign" val="l"/>
                            <dgm:param type="parTxRTLAlign" val="r"/>
                          </dgm:alg>
                        </dgm:if>
                        <dgm:else name="Name9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rMarg"/>
                        <dgm:constr type="tMarg"/>
                        <dgm:constr type="bMarg"/>
                      </dgm:constrLst>
                    </dgm:if>
                    <dgm:else name="Name95">
                      <dgm:constrLst>
                        <dgm:constr type="lMarg"/>
                        <dgm:constr type="tMarg"/>
                        <dgm:constr type="bMarg"/>
                      </dgm:constrLst>
                    </dgm:else>
                  </dgm:choose>
                  <dgm:ruleLst>
                    <dgm:rule type="primFontSz" val="5" fact="NaN" max="NaN"/>
                  </dgm:ruleLst>
                </dgm:layoutNode>
              </dgm:forEach>
              <dgm:forEach name="Name96" axis="ch" ptType="node" st="2" cnt="1">
                <dgm:layoutNode name="bullet4b" styleLbl="node1">
                  <dgm:alg type="sp"/>
                  <dgm:shape xmlns:r="http://schemas.openxmlformats.org/officeDocument/2006/relationships" type="ellipse" r:blip="">
                    <dgm:adjLst/>
                  </dgm:shape>
                  <dgm:presOf/>
                  <dgm:constrLst/>
                  <dgm:ruleLst/>
                </dgm:layoutNode>
                <dgm:layoutNode name="textBox4b" styleLbl="revTx">
                  <dgm:varLst>
                    <dgm:bulletEnabled val="1"/>
                  </dgm:varLst>
                  <dgm:choose name="Name97">
                    <dgm:if name="Name98" func="var" arg="dir" op="equ" val="norm">
                      <dgm:choose name="Name99">
                        <dgm:if name="Name100" axis="root des" ptType="all node" func="maxDepth" op="gt" val="1">
                          <dgm:alg type="tx">
                            <dgm:param type="txAnchorVert" val="t"/>
                            <dgm:param type="parTxLTRAlign" val="l"/>
                            <dgm:param type="parTxRTLAlign" val="r"/>
                          </dgm:alg>
                        </dgm:if>
                        <dgm:else name="Name101">
                          <dgm:alg type="tx">
                            <dgm:param type="txAnchorVert" val="t"/>
                            <dgm:param type="parTxLTRAlign" val="l"/>
                            <dgm:param type="parTxRTLAlign" val="l"/>
                          </dgm:alg>
                        </dgm:else>
                      </dgm:choose>
                    </dgm:if>
                    <dgm:else name="Name102">
                      <dgm:choose name="Name103">
                        <dgm:if name="Name104" axis="root des" ptType="all node" func="maxDepth" op="gt" val="1">
                          <dgm:alg type="tx">
                            <dgm:param type="txAnchorVert" val="b"/>
                            <dgm:param type="txAnchorVertCh" val="b"/>
                            <dgm:param type="parTxLTRAlign" val="l"/>
                            <dgm:param type="parTxRTLAlign" val="r"/>
                          </dgm:alg>
                        </dgm:if>
                        <dgm:else name="Name10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06">
                    <dgm:if name="Name107" func="var" arg="dir" op="equ" val="norm">
                      <dgm:constrLst>
                        <dgm:constr type="rMarg"/>
                        <dgm:constr type="tMarg"/>
                        <dgm:constr type="bMarg"/>
                      </dgm:constrLst>
                    </dgm:if>
                    <dgm:else name="Name108">
                      <dgm:constrLst>
                        <dgm:constr type="lMarg"/>
                        <dgm:constr type="tMarg"/>
                        <dgm:constr type="bMarg"/>
                      </dgm:constrLst>
                    </dgm:else>
                  </dgm:choose>
                  <dgm:ruleLst>
                    <dgm:rule type="primFontSz" val="5" fact="NaN" max="NaN"/>
                  </dgm:ruleLst>
                </dgm:layoutNode>
              </dgm:forEach>
              <dgm:forEach name="Name109" axis="ch" ptType="node" st="3" cnt="1">
                <dgm:layoutNode name="bullet4c" styleLbl="node1">
                  <dgm:alg type="sp"/>
                  <dgm:shape xmlns:r="http://schemas.openxmlformats.org/officeDocument/2006/relationships" type="ellipse" r:blip="">
                    <dgm:adjLst/>
                  </dgm:shape>
                  <dgm:presOf/>
                  <dgm:constrLst/>
                  <dgm:ruleLst/>
                </dgm:layoutNode>
                <dgm:layoutNode name="textBox4c" styleLbl="revTx">
                  <dgm:varLst>
                    <dgm:bulletEnabled val="1"/>
                  </dgm:varLst>
                  <dgm:choose name="Name110">
                    <dgm:if name="Name111" func="var" arg="dir" op="equ" val="norm">
                      <dgm:choose name="Name112">
                        <dgm:if name="Name113" axis="root des" ptType="all node" func="maxDepth" op="gt" val="1">
                          <dgm:alg type="tx">
                            <dgm:param type="txAnchorVert" val="t"/>
                            <dgm:param type="parTxLTRAlign" val="l"/>
                            <dgm:param type="parTxRTLAlign" val="r"/>
                          </dgm:alg>
                        </dgm:if>
                        <dgm:else name="Name114">
                          <dgm:alg type="tx">
                            <dgm:param type="txAnchorVert" val="t"/>
                            <dgm:param type="parTxLTRAlign" val="l"/>
                            <dgm:param type="parTxRTLAlign" val="l"/>
                          </dgm:alg>
                        </dgm:else>
                      </dgm:choose>
                    </dgm:if>
                    <dgm:else name="Name115">
                      <dgm:choose name="Name116">
                        <dgm:if name="Name117" axis="root des" ptType="all node" func="maxDepth" op="gt" val="1">
                          <dgm:alg type="tx">
                            <dgm:param type="txAnchorVert" val="b"/>
                            <dgm:param type="txAnchorVertCh" val="b"/>
                            <dgm:param type="parTxLTRAlign" val="l"/>
                            <dgm:param type="parTxRTLAlign" val="r"/>
                          </dgm:alg>
                        </dgm:if>
                        <dgm:else name="Name11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19">
                    <dgm:if name="Name120" func="var" arg="dir" op="equ" val="norm">
                      <dgm:constrLst>
                        <dgm:constr type="rMarg"/>
                        <dgm:constr type="tMarg"/>
                        <dgm:constr type="bMarg"/>
                      </dgm:constrLst>
                    </dgm:if>
                    <dgm:else name="Name121">
                      <dgm:constrLst>
                        <dgm:constr type="lMarg"/>
                        <dgm:constr type="tMarg"/>
                        <dgm:constr type="bMarg"/>
                      </dgm:constrLst>
                    </dgm:else>
                  </dgm:choose>
                  <dgm:ruleLst>
                    <dgm:rule type="primFontSz" val="5" fact="NaN" max="NaN"/>
                  </dgm:ruleLst>
                </dgm:layoutNode>
              </dgm:forEach>
              <dgm:forEach name="Name122" axis="ch" ptType="node" st="4" cnt="1">
                <dgm:layoutNode name="bullet4d" styleLbl="node1">
                  <dgm:alg type="sp"/>
                  <dgm:shape xmlns:r="http://schemas.openxmlformats.org/officeDocument/2006/relationships" type="ellipse" r:blip="">
                    <dgm:adjLst/>
                  </dgm:shape>
                  <dgm:presOf/>
                  <dgm:constrLst/>
                  <dgm:ruleLst/>
                </dgm:layoutNode>
                <dgm:layoutNode name="textBox4d" styleLbl="revTx">
                  <dgm:varLst>
                    <dgm:bulletEnabled val="1"/>
                  </dgm:varLst>
                  <dgm:choose name="Name123">
                    <dgm:if name="Name124" func="var" arg="dir" op="equ" val="norm">
                      <dgm:choose name="Name125">
                        <dgm:if name="Name126" axis="root des" ptType="all node" func="maxDepth" op="gt" val="1">
                          <dgm:alg type="tx">
                            <dgm:param type="txAnchorVert" val="t"/>
                            <dgm:param type="parTxLTRAlign" val="l"/>
                            <dgm:param type="parTxRTLAlign" val="r"/>
                          </dgm:alg>
                        </dgm:if>
                        <dgm:else name="Name127">
                          <dgm:alg type="tx">
                            <dgm:param type="txAnchorVert" val="t"/>
                            <dgm:param type="parTxLTRAlign" val="l"/>
                            <dgm:param type="parTxRTLAlign" val="l"/>
                          </dgm:alg>
                        </dgm:else>
                      </dgm:choose>
                    </dgm:if>
                    <dgm:else name="Name128">
                      <dgm:choose name="Name129">
                        <dgm:if name="Name130" axis="root des" ptType="all node" func="maxDepth" op="gt" val="1">
                          <dgm:alg type="tx">
                            <dgm:param type="txAnchorVert" val="b"/>
                            <dgm:param type="txAnchorVertCh" val="b"/>
                            <dgm:param type="parTxLTRAlign" val="l"/>
                            <dgm:param type="parTxRTLAlign" val="r"/>
                          </dgm:alg>
                        </dgm:if>
                        <dgm:else name="Name13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32">
                    <dgm:if name="Name133" func="var" arg="dir" op="equ" val="norm">
                      <dgm:constrLst>
                        <dgm:constr type="rMarg"/>
                        <dgm:constr type="tMarg"/>
                        <dgm:constr type="bMarg"/>
                      </dgm:constrLst>
                    </dgm:if>
                    <dgm:else name="Name134">
                      <dgm:constrLst>
                        <dgm:constr type="lMarg"/>
                        <dgm:constr type="tMarg"/>
                        <dgm:constr type="bMarg"/>
                      </dgm:constrLst>
                    </dgm:else>
                  </dgm:choose>
                  <dgm:ruleLst>
                    <dgm:rule type="primFontSz" val="5" fact="NaN" max="NaN"/>
                  </dgm:ruleLst>
                </dgm:layoutNode>
              </dgm:forEach>
            </dgm:layoutNode>
          </dgm:if>
          <dgm:else name="Name135">
            <dgm:layoutNode name="arrowDiagram5">
              <dgm:alg type="composite">
                <dgm:param type="vertAlign" val="none"/>
                <dgm:param type="horzAlign" val="none"/>
              </dgm:alg>
              <dgm:shape xmlns:r="http://schemas.openxmlformats.org/officeDocument/2006/relationships" r:blip="">
                <dgm:adjLst/>
              </dgm:shape>
              <dgm:presOf/>
              <dgm:choose name="Name136">
                <dgm:if name="Name137" func="var" arg="dir" op="equ" val="norm">
                  <dgm:constrLst>
                    <dgm:constr type="ctrX" for="ch" forName="bullet5a" refType="w" fact="0.11"/>
                    <dgm:constr type="ctrY" for="ch" forName="bullet5a" refType="h" fact="0.762"/>
                    <dgm:constr type="w" for="ch" forName="bullet5a" refType="w" fact="0.023"/>
                    <dgm:constr type="h" for="ch" forName="bullet5a" refType="w" refFor="ch" refForName="bullet5a"/>
                    <dgm:constr type="l" for="ch" forName="textBox5a" refType="ctrX" refFor="ch" refForName="bullet5a"/>
                    <dgm:constr type="t" for="ch" forName="textBox5a" refType="ctrY" refFor="ch" refForName="bullet5a"/>
                    <dgm:constr type="w" for="ch" forName="textBox5a" refType="w" fact="0.131"/>
                    <dgm:constr type="h" for="ch" forName="textBox5a" refType="h" fact="0.238"/>
                    <dgm:constr type="userA" refType="h" refFor="ch" refForName="bullet5a" fact="0.53"/>
                    <dgm:constr type="l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l" for="ch" forName="textBox5b" refType="ctrX" refFor="ch" refForName="bullet5b"/>
                    <dgm:constr type="t" for="ch" forName="textBox5b" refType="ctrY" refFor="ch" refForName="bullet5b"/>
                    <dgm:constr type="w" for="ch" forName="textBox5b" refType="w" fact="0.166"/>
                    <dgm:constr type="h" for="ch" forName="textBox5b" refType="h" fact="0.419"/>
                    <dgm:constr type="userB" refType="h" refFor="ch" refForName="bullet5b" fact="0.53"/>
                    <dgm:constr type="l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l" for="ch" forName="textBox5c" refType="ctrX" refFor="ch" refForName="bullet5c"/>
                    <dgm:constr type="t" for="ch" forName="textBox5c" refType="ctrY" refFor="ch" refForName="bullet5c"/>
                    <dgm:constr type="w" for="ch" forName="textBox5c" refType="w" fact="0.193"/>
                    <dgm:constr type="h" for="ch" forName="textBox5c" refType="h" fact="0.562"/>
                    <dgm:constr type="userC" refType="h" refFor="ch" refForName="bullet5c" fact="0.53"/>
                    <dgm:constr type="l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l" for="ch" forName="textBox5d" refType="ctrX" refFor="ch" refForName="bullet5d"/>
                    <dgm:constr type="t" for="ch" forName="textBox5d" refType="ctrY" refFor="ch" refForName="bullet5d"/>
                    <dgm:constr type="w" for="ch" forName="textBox5d" refType="w" fact="0.2"/>
                    <dgm:constr type="h" for="ch" forName="textBox5d" refType="h" fact="0.67"/>
                    <dgm:constr type="userD" refType="h" refFor="ch" refForName="bullet5d" fact="0.53"/>
                    <dgm:constr type="l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l" for="ch" forName="textBox5e" refType="ctrX" refFor="ch" refForName="bullet5e"/>
                    <dgm:constr type="t" for="ch" forName="textBox5e" refType="ctrY" refFor="ch" refForName="bullet5e"/>
                    <dgm:constr type="w" for="ch" forName="textBox5e" refType="w" fact="0.2"/>
                    <dgm:constr type="h" for="ch" forName="textBox5e" refType="h" fact="0.736"/>
                    <dgm:constr type="userE" refType="h" refFor="ch" refForName="bullet5e" fact="0.53"/>
                    <dgm:constr type="lMarg" for="ch" forName="textBox5e" refType="userE" fact="2.834"/>
                    <dgm:constr type="primFontSz" for="ch" ptType="node" op="equ" val="65"/>
                  </dgm:constrLst>
                </dgm:if>
                <dgm:else name="Name138">
                  <dgm:constrLst>
                    <dgm:constr type="ctrX" for="ch" forName="bullet5a" refType="w" fact="0.11"/>
                    <dgm:constr type="ctrY" for="ch" forName="bullet5a" refType="h" fact="0.762"/>
                    <dgm:constr type="w" for="ch" forName="bullet5a" refType="w" fact="0.023"/>
                    <dgm:constr type="h" for="ch" forName="bullet5a" refType="w" refFor="ch" refForName="bullet5a"/>
                    <dgm:constr type="r" for="ch" forName="textBox5a" refType="ctrX" refFor="ch" refForName="bullet5a"/>
                    <dgm:constr type="b" for="ch" forName="textBox5a" refType="ctrY" refFor="ch" refForName="bullet5a"/>
                    <dgm:constr type="w" for="ch" forName="textBox5a" refType="w" fact="0.11"/>
                    <dgm:constr type="h" for="ch" forName="textBox5a" refType="h" fact="0.762"/>
                    <dgm:constr type="userA" refType="h" refFor="ch" refForName="bullet5a" fact="0.53"/>
                    <dgm:constr type="r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r" for="ch" forName="textBox5b" refType="ctrX" refFor="ch" refForName="bullet5b"/>
                    <dgm:constr type="b" for="ch" forName="textBox5b" refType="ctrY" refFor="ch" refForName="bullet5b"/>
                    <dgm:constr type="w" for="ch" forName="textBox5b" refType="w" fact="0.131"/>
                    <dgm:constr type="h" for="ch" forName="textBox5b" refType="h" fact="0.581"/>
                    <dgm:constr type="userB" refType="h" refFor="ch" refForName="bullet5b" fact="0.53"/>
                    <dgm:constr type="r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r" for="ch" forName="textBox5c" refType="ctrX" refFor="ch" refForName="bullet5c"/>
                    <dgm:constr type="b" for="ch" forName="textBox5c" refType="ctrY" refFor="ch" refForName="bullet5c"/>
                    <dgm:constr type="w" for="ch" forName="textBox5c" refType="w" fact="0.166"/>
                    <dgm:constr type="h" for="ch" forName="textBox5c" refType="h" fact="0.438"/>
                    <dgm:constr type="userC" refType="h" refFor="ch" refForName="bullet5c" fact="0.53"/>
                    <dgm:constr type="r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r" for="ch" forName="textBox5d" refType="ctrX" refFor="ch" refForName="bullet5d"/>
                    <dgm:constr type="b" for="ch" forName="textBox5d" refType="ctrY" refFor="ch" refForName="bullet5d"/>
                    <dgm:constr type="w" for="ch" forName="textBox5d" refType="w" fact="0.193"/>
                    <dgm:constr type="h" for="ch" forName="textBox5d" refType="h" fact="0.33"/>
                    <dgm:constr type="userD" refType="h" refFor="ch" refForName="bullet5d" fact="0.53"/>
                    <dgm:constr type="r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r" for="ch" forName="textBox5e" refType="ctrX" refFor="ch" refForName="bullet5e"/>
                    <dgm:constr type="b" for="ch" forName="textBox5e" refType="ctrY" refFor="ch" refForName="bullet5e"/>
                    <dgm:constr type="w" for="ch" forName="textBox5e" refType="w" fact="0.2"/>
                    <dgm:constr type="h" for="ch" forName="textBox5e" refType="h" fact="0.264"/>
                    <dgm:constr type="userE" refType="h" refFor="ch" refForName="bullet5e" fact="0.53"/>
                    <dgm:constr type="rMarg" for="ch" forName="textBox5e" refType="userE" fact="2.834"/>
                    <dgm:constr type="primFontSz" for="ch" ptType="node" op="equ" val="65"/>
                  </dgm:constrLst>
                </dgm:else>
              </dgm:choose>
              <dgm:ruleLst/>
              <dgm:forEach name="Name139" axis="ch" ptType="node" cnt="1">
                <dgm:layoutNode name="bullet5a" styleLbl="node1">
                  <dgm:alg type="sp"/>
                  <dgm:shape xmlns:r="http://schemas.openxmlformats.org/officeDocument/2006/relationships" type="ellipse" r:blip="">
                    <dgm:adjLst/>
                  </dgm:shape>
                  <dgm:presOf/>
                  <dgm:constrLst/>
                  <dgm:ruleLst/>
                </dgm:layoutNode>
                <dgm:layoutNode name="textBox5a" styleLbl="revTx">
                  <dgm:varLst>
                    <dgm:bulletEnabled val="1"/>
                  </dgm:varLst>
                  <dgm:choose name="Name140">
                    <dgm:if name="Name141" func="var" arg="dir" op="equ" val="norm">
                      <dgm:choose name="Name142">
                        <dgm:if name="Name143" axis="root des" ptType="all node" func="maxDepth" op="gt" val="1">
                          <dgm:alg type="tx">
                            <dgm:param type="txAnchorVert" val="t"/>
                            <dgm:param type="parTxLTRAlign" val="l"/>
                            <dgm:param type="parTxRTLAlign" val="r"/>
                          </dgm:alg>
                        </dgm:if>
                        <dgm:else name="Name144">
                          <dgm:alg type="tx">
                            <dgm:param type="txAnchorVert" val="t"/>
                            <dgm:param type="parTxLTRAlign" val="l"/>
                            <dgm:param type="parTxRTLAlign" val="l"/>
                          </dgm:alg>
                        </dgm:else>
                      </dgm:choose>
                    </dgm:if>
                    <dgm:else name="Name145">
                      <dgm:choose name="Name146">
                        <dgm:if name="Name147" axis="root des" ptType="all node" func="maxDepth" op="gt" val="1">
                          <dgm:alg type="tx">
                            <dgm:param type="txAnchorVert" val="b"/>
                            <dgm:param type="txAnchorVertCh" val="b"/>
                            <dgm:param type="parTxLTRAlign" val="l"/>
                            <dgm:param type="parTxRTLAlign" val="r"/>
                          </dgm:alg>
                        </dgm:if>
                        <dgm:else name="Name14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49">
                    <dgm:if name="Name150" func="var" arg="dir" op="equ" val="norm">
                      <dgm:constrLst>
                        <dgm:constr type="rMarg"/>
                        <dgm:constr type="tMarg"/>
                        <dgm:constr type="bMarg"/>
                      </dgm:constrLst>
                    </dgm:if>
                    <dgm:else name="Name151">
                      <dgm:constrLst>
                        <dgm:constr type="lMarg"/>
                        <dgm:constr type="tMarg"/>
                        <dgm:constr type="bMarg"/>
                      </dgm:constrLst>
                    </dgm:else>
                  </dgm:choose>
                  <dgm:ruleLst>
                    <dgm:rule type="primFontSz" val="5" fact="NaN" max="NaN"/>
                  </dgm:ruleLst>
                </dgm:layoutNode>
              </dgm:forEach>
              <dgm:forEach name="Name152" axis="ch" ptType="node" st="2" cnt="1">
                <dgm:layoutNode name="bullet5b" styleLbl="node1">
                  <dgm:alg type="sp"/>
                  <dgm:shape xmlns:r="http://schemas.openxmlformats.org/officeDocument/2006/relationships" type="ellipse" r:blip="">
                    <dgm:adjLst/>
                  </dgm:shape>
                  <dgm:presOf/>
                  <dgm:constrLst/>
                  <dgm:ruleLst/>
                </dgm:layoutNode>
                <dgm:layoutNode name="textBox5b" styleLbl="revTx">
                  <dgm:varLst>
                    <dgm:bulletEnabled val="1"/>
                  </dgm:varLst>
                  <dgm:choose name="Name153">
                    <dgm:if name="Name154" func="var" arg="dir" op="equ" val="norm">
                      <dgm:choose name="Name155">
                        <dgm:if name="Name156" axis="root des" ptType="all node" func="maxDepth" op="gt" val="1">
                          <dgm:alg type="tx">
                            <dgm:param type="txAnchorVert" val="t"/>
                            <dgm:param type="parTxLTRAlign" val="l"/>
                            <dgm:param type="parTxRTLAlign" val="r"/>
                          </dgm:alg>
                        </dgm:if>
                        <dgm:else name="Name157">
                          <dgm:alg type="tx">
                            <dgm:param type="txAnchorVert" val="t"/>
                            <dgm:param type="parTxLTRAlign" val="l"/>
                            <dgm:param type="parTxRTLAlign" val="l"/>
                          </dgm:alg>
                        </dgm:else>
                      </dgm:choose>
                    </dgm:if>
                    <dgm:else name="Name158">
                      <dgm:choose name="Name159">
                        <dgm:if name="Name160" axis="root des" ptType="all node" func="maxDepth" op="gt" val="1">
                          <dgm:alg type="tx">
                            <dgm:param type="txAnchorVert" val="b"/>
                            <dgm:param type="txAnchorVertCh" val="b"/>
                            <dgm:param type="parTxLTRAlign" val="l"/>
                            <dgm:param type="parTxRTLAlign" val="r"/>
                          </dgm:alg>
                        </dgm:if>
                        <dgm:else name="Name16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62">
                    <dgm:if name="Name163" func="var" arg="dir" op="equ" val="norm">
                      <dgm:constrLst>
                        <dgm:constr type="rMarg"/>
                        <dgm:constr type="tMarg"/>
                        <dgm:constr type="bMarg"/>
                      </dgm:constrLst>
                    </dgm:if>
                    <dgm:else name="Name164">
                      <dgm:constrLst>
                        <dgm:constr type="lMarg"/>
                        <dgm:constr type="tMarg"/>
                        <dgm:constr type="bMarg"/>
                      </dgm:constrLst>
                    </dgm:else>
                  </dgm:choose>
                  <dgm:ruleLst>
                    <dgm:rule type="primFontSz" val="5" fact="NaN" max="NaN"/>
                  </dgm:ruleLst>
                </dgm:layoutNode>
              </dgm:forEach>
              <dgm:forEach name="Name165" axis="ch" ptType="node" st="3" cnt="1">
                <dgm:layoutNode name="bullet5c" styleLbl="node1">
                  <dgm:alg type="sp"/>
                  <dgm:shape xmlns:r="http://schemas.openxmlformats.org/officeDocument/2006/relationships" type="ellipse" r:blip="">
                    <dgm:adjLst/>
                  </dgm:shape>
                  <dgm:presOf/>
                  <dgm:constrLst/>
                  <dgm:ruleLst/>
                </dgm:layoutNode>
                <dgm:layoutNode name="textBox5c" styleLbl="revTx">
                  <dgm:varLst>
                    <dgm:bulletEnabled val="1"/>
                  </dgm:varLst>
                  <dgm:choose name="Name166">
                    <dgm:if name="Name167" func="var" arg="dir" op="equ" val="norm">
                      <dgm:choose name="Name168">
                        <dgm:if name="Name169" axis="root des" ptType="all node" func="maxDepth" op="gt" val="1">
                          <dgm:alg type="tx">
                            <dgm:param type="txAnchorVert" val="t"/>
                            <dgm:param type="parTxLTRAlign" val="l"/>
                            <dgm:param type="parTxRTLAlign" val="r"/>
                          </dgm:alg>
                        </dgm:if>
                        <dgm:else name="Name170">
                          <dgm:alg type="tx">
                            <dgm:param type="txAnchorVert" val="t"/>
                            <dgm:param type="parTxLTRAlign" val="l"/>
                            <dgm:param type="parTxRTLAlign" val="l"/>
                          </dgm:alg>
                        </dgm:else>
                      </dgm:choose>
                    </dgm:if>
                    <dgm:else name="Name171">
                      <dgm:choose name="Name172">
                        <dgm:if name="Name173" axis="root des" ptType="all node" func="maxDepth" op="gt" val="1">
                          <dgm:alg type="tx">
                            <dgm:param type="txAnchorVert" val="b"/>
                            <dgm:param type="txAnchorVertCh" val="b"/>
                            <dgm:param type="parTxLTRAlign" val="l"/>
                            <dgm:param type="parTxRTLAlign" val="r"/>
                          </dgm:alg>
                        </dgm:if>
                        <dgm:else name="Name174">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75">
                    <dgm:if name="Name176" func="var" arg="dir" op="equ" val="norm">
                      <dgm:constrLst>
                        <dgm:constr type="rMarg"/>
                        <dgm:constr type="tMarg"/>
                        <dgm:constr type="bMarg"/>
                      </dgm:constrLst>
                    </dgm:if>
                    <dgm:else name="Name177">
                      <dgm:constrLst>
                        <dgm:constr type="lMarg"/>
                        <dgm:constr type="tMarg"/>
                        <dgm:constr type="bMarg"/>
                      </dgm:constrLst>
                    </dgm:else>
                  </dgm:choose>
                  <dgm:ruleLst>
                    <dgm:rule type="primFontSz" val="5" fact="NaN" max="NaN"/>
                  </dgm:ruleLst>
                </dgm:layoutNode>
              </dgm:forEach>
              <dgm:forEach name="Name178" axis="ch" ptType="node" st="4" cnt="1">
                <dgm:layoutNode name="bullet5d" styleLbl="node1">
                  <dgm:alg type="sp"/>
                  <dgm:shape xmlns:r="http://schemas.openxmlformats.org/officeDocument/2006/relationships" type="ellipse" r:blip="">
                    <dgm:adjLst/>
                  </dgm:shape>
                  <dgm:presOf/>
                  <dgm:constrLst/>
                  <dgm:ruleLst/>
                </dgm:layoutNode>
                <dgm:layoutNode name="textBox5d" styleLbl="revTx">
                  <dgm:varLst>
                    <dgm:bulletEnabled val="1"/>
                  </dgm:varLst>
                  <dgm:choose name="Name179">
                    <dgm:if name="Name180" func="var" arg="dir" op="equ" val="norm">
                      <dgm:choose name="Name181">
                        <dgm:if name="Name182" axis="root des" ptType="all node" func="maxDepth" op="gt" val="1">
                          <dgm:alg type="tx">
                            <dgm:param type="txAnchorVert" val="t"/>
                            <dgm:param type="parTxLTRAlign" val="l"/>
                            <dgm:param type="parTxRTLAlign" val="r"/>
                          </dgm:alg>
                        </dgm:if>
                        <dgm:else name="Name183">
                          <dgm:alg type="tx">
                            <dgm:param type="txAnchorVert" val="t"/>
                            <dgm:param type="parTxLTRAlign" val="l"/>
                            <dgm:param type="parTxRTLAlign" val="l"/>
                          </dgm:alg>
                        </dgm:else>
                      </dgm:choose>
                    </dgm:if>
                    <dgm:else name="Name184">
                      <dgm:choose name="Name185">
                        <dgm:if name="Name186" axis="root des" ptType="all node" func="maxDepth" op="gt" val="1">
                          <dgm:alg type="tx">
                            <dgm:param type="txAnchorVert" val="b"/>
                            <dgm:param type="txAnchorVertCh" val="b"/>
                            <dgm:param type="parTxLTRAlign" val="l"/>
                            <dgm:param type="parTxRTLAlign" val="r"/>
                          </dgm:alg>
                        </dgm:if>
                        <dgm:else name="Name187">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88">
                    <dgm:if name="Name189" func="var" arg="dir" op="equ" val="norm">
                      <dgm:constrLst>
                        <dgm:constr type="rMarg"/>
                        <dgm:constr type="tMarg"/>
                        <dgm:constr type="bMarg"/>
                      </dgm:constrLst>
                    </dgm:if>
                    <dgm:else name="Name190">
                      <dgm:constrLst>
                        <dgm:constr type="lMarg"/>
                        <dgm:constr type="tMarg"/>
                        <dgm:constr type="bMarg"/>
                      </dgm:constrLst>
                    </dgm:else>
                  </dgm:choose>
                  <dgm:ruleLst>
                    <dgm:rule type="primFontSz" val="5" fact="NaN" max="NaN"/>
                  </dgm:ruleLst>
                </dgm:layoutNode>
              </dgm:forEach>
              <dgm:forEach name="Name191" axis="ch" ptType="node" st="5" cnt="1">
                <dgm:layoutNode name="bullet5e" styleLbl="node1">
                  <dgm:alg type="sp"/>
                  <dgm:shape xmlns:r="http://schemas.openxmlformats.org/officeDocument/2006/relationships" type="ellipse" r:blip="">
                    <dgm:adjLst/>
                  </dgm:shape>
                  <dgm:presOf/>
                  <dgm:constrLst/>
                  <dgm:ruleLst/>
                </dgm:layoutNode>
                <dgm:layoutNode name="textBox5e" styleLbl="revTx">
                  <dgm:varLst>
                    <dgm:bulletEnabled val="1"/>
                  </dgm:varLst>
                  <dgm:choose name="Name192">
                    <dgm:if name="Name193" func="var" arg="dir" op="equ" val="norm">
                      <dgm:choose name="Name194">
                        <dgm:if name="Name195" axis="root des" ptType="all node" func="maxDepth" op="gt" val="1">
                          <dgm:alg type="tx">
                            <dgm:param type="txAnchorVert" val="t"/>
                            <dgm:param type="parTxLTRAlign" val="l"/>
                            <dgm:param type="parTxRTLAlign" val="r"/>
                          </dgm:alg>
                        </dgm:if>
                        <dgm:else name="Name196">
                          <dgm:alg type="tx">
                            <dgm:param type="txAnchorVert" val="t"/>
                            <dgm:param type="parTxLTRAlign" val="l"/>
                            <dgm:param type="parTxRTLAlign" val="l"/>
                          </dgm:alg>
                        </dgm:else>
                      </dgm:choose>
                    </dgm:if>
                    <dgm:else name="Name197">
                      <dgm:choose name="Name198">
                        <dgm:if name="Name199" axis="root des" ptType="all node" func="maxDepth" op="gt" val="1">
                          <dgm:alg type="tx">
                            <dgm:param type="txAnchorVert" val="b"/>
                            <dgm:param type="txAnchorVertCh" val="b"/>
                            <dgm:param type="parTxLTRAlign" val="l"/>
                            <dgm:param type="parTxRTLAlign" val="r"/>
                          </dgm:alg>
                        </dgm:if>
                        <dgm:else name="Name200">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1">
                    <dgm:if name="Name202" func="var" arg="dir" op="equ" val="norm">
                      <dgm:constrLst>
                        <dgm:constr type="rMarg"/>
                        <dgm:constr type="tMarg"/>
                        <dgm:constr type="bMarg"/>
                      </dgm:constrLst>
                    </dgm:if>
                    <dgm:else name="Name203">
                      <dgm:constrLst>
                        <dgm:constr type="lMarg"/>
                        <dgm:constr type="tMarg"/>
                        <dgm:constr type="bMarg"/>
                      </dgm:constrLst>
                    </dgm:else>
                  </dgm:choose>
                  <dgm:ruleLst>
                    <dgm:rule type="primFontSz" val="5" fact="NaN" max="NaN"/>
                  </dgm:ruleLst>
                </dgm:layoutNode>
              </dgm:forEach>
            </dgm:layoutNode>
          </dgm:else>
        </dgm:choose>
      </dgm:if>
      <dgm:else name="Name204"/>
    </dgm:choose>
  </dgm:layoutNode>
</dgm:layoutDef>
</file>

<file path=ppt/diagrams/layout2.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5">
  <dgm:title val=""/>
  <dgm:desc val=""/>
  <dgm:catLst>
    <dgm:cat type="3D" pri="11500"/>
  </dgm:catLst>
  <dgm:scene3d>
    <a:camera prst="isometricOffAxis2Left" zoom="95000"/>
    <a:lightRig rig="flat" dir="t"/>
  </dgm:scene3d>
  <dgm:styleLbl name="node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381000" contourW="38100" prstMaterial="matte">
      <a:contourClr>
        <a:schemeClr val="lt1"/>
      </a:contourClr>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z="5715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381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52400" extrusionH="1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z="-38100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381000" prstMaterial="matte"/>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400500" extrusionH="63500" prstMaterial="matte"/>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150" extrusionH="12700" prstMaterial="flat">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extrusionH="12700" prstMaterial="flat">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dgm:scene3d>
    <dgm:sp3d z="-63500" extrusionH="63500" prstMaterial="matte"/>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400500" extrusionH="63500" contourW="12700" prstMaterial="matte">
      <a:contourClr>
        <a:schemeClr val="lt1"/>
      </a:contourClr>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40050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trBgShp">
    <dgm:scene3d>
      <a:camera prst="orthographicFront"/>
      <a:lightRig rig="threePt" dir="t"/>
    </dgm:scene3d>
    <dgm:sp3d z="-4005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15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1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24506C0-3FFE-45A5-803D-9F4FC5464A70}" type="datetimeFigureOut">
              <a:rPr lang="en-US" smtClean="0"/>
              <a:t>11/12/2017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8646707-6BBD-41A9-B4DF-0C76A73A2D2A}" type="slidenum">
              <a:rPr lang="en-US" smtClean="0"/>
              <a:t>‹#›</a:t>
            </a:fld>
            <a:endParaRPr lang="en-US"/>
          </a:p>
        </p:txBody>
      </p:sp>
    </p:spTree>
    <p:extLst>
      <p:ext uri="{BB962C8B-B14F-4D97-AF65-F5344CB8AC3E}">
        <p14:creationId xmlns:p14="http://schemas.microsoft.com/office/powerpoint/2010/main" val="56881084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a:p>
            <a:endParaRPr lang="en-US" dirty="0" smtClean="0"/>
          </a:p>
        </p:txBody>
      </p:sp>
      <p:sp>
        <p:nvSpPr>
          <p:cNvPr id="4" name="Slide Number Placeholder 3"/>
          <p:cNvSpPr>
            <a:spLocks noGrp="1"/>
          </p:cNvSpPr>
          <p:nvPr>
            <p:ph type="sldNum" sz="quarter" idx="10"/>
          </p:nvPr>
        </p:nvSpPr>
        <p:spPr/>
        <p:txBody>
          <a:bodyPr/>
          <a:lstStyle/>
          <a:p>
            <a:fld id="{5E0C3846-8D4C-4326-8BC7-9B455A036298}" type="slidenum">
              <a:rPr lang="en-US" smtClean="0"/>
              <a:pPr/>
              <a:t>1</a:t>
            </a:fld>
            <a:endParaRPr lang="en-US"/>
          </a:p>
        </p:txBody>
      </p:sp>
    </p:spTree>
    <p:extLst>
      <p:ext uri="{BB962C8B-B14F-4D97-AF65-F5344CB8AC3E}">
        <p14:creationId xmlns:p14="http://schemas.microsoft.com/office/powerpoint/2010/main" val="332609549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a:p>
            <a:endParaRPr lang="en-US" dirty="0" smtClean="0"/>
          </a:p>
          <a:p>
            <a:endParaRPr lang="ar-IQ" dirty="0"/>
          </a:p>
        </p:txBody>
      </p:sp>
      <p:sp>
        <p:nvSpPr>
          <p:cNvPr id="4" name="Slide Number Placeholder 3"/>
          <p:cNvSpPr>
            <a:spLocks noGrp="1"/>
          </p:cNvSpPr>
          <p:nvPr>
            <p:ph type="sldNum" sz="quarter" idx="10"/>
          </p:nvPr>
        </p:nvSpPr>
        <p:spPr/>
        <p:txBody>
          <a:bodyPr/>
          <a:lstStyle/>
          <a:p>
            <a:fld id="{F8646707-6BBD-41A9-B4DF-0C76A73A2D2A}" type="slidenum">
              <a:rPr lang="en-US" smtClean="0"/>
              <a:t>20</a:t>
            </a:fld>
            <a:endParaRPr lang="en-US"/>
          </a:p>
        </p:txBody>
      </p:sp>
    </p:spTree>
    <p:extLst>
      <p:ext uri="{BB962C8B-B14F-4D97-AF65-F5344CB8AC3E}">
        <p14:creationId xmlns:p14="http://schemas.microsoft.com/office/powerpoint/2010/main" val="188873312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Rot="1" noChangeAspect="1" noChangeArrowheads="1" noTextEdit="1"/>
          </p:cNvSpPr>
          <p:nvPr>
            <p:ph type="sldImg"/>
          </p:nvPr>
        </p:nvSpPr>
        <p:spPr>
          <a:ln/>
        </p:spPr>
      </p:sp>
      <p:sp>
        <p:nvSpPr>
          <p:cNvPr id="47107" name="Rectangle 3"/>
          <p:cNvSpPr>
            <a:spLocks noGrp="1" noChangeArrowheads="1"/>
          </p:cNvSpPr>
          <p:nvPr>
            <p:ph type="body" idx="1"/>
          </p:nvPr>
        </p:nvSpPr>
        <p:spPr/>
        <p:txBody>
          <a:bodyPr/>
          <a:lstStyle/>
          <a:p>
            <a:endParaRPr lang="fr-FR" altLang="en-US"/>
          </a:p>
        </p:txBody>
      </p:sp>
    </p:spTree>
    <p:extLst>
      <p:ext uri="{BB962C8B-B14F-4D97-AF65-F5344CB8AC3E}">
        <p14:creationId xmlns:p14="http://schemas.microsoft.com/office/powerpoint/2010/main" val="10134728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Rot="1" noChangeAspect="1" noChangeArrowheads="1" noTextEdit="1"/>
          </p:cNvSpPr>
          <p:nvPr>
            <p:ph type="sldImg"/>
          </p:nvPr>
        </p:nvSpPr>
        <p:spPr>
          <a:ln/>
        </p:spPr>
      </p:sp>
      <p:sp>
        <p:nvSpPr>
          <p:cNvPr id="48131" name="Rectangle 3"/>
          <p:cNvSpPr>
            <a:spLocks noGrp="1" noChangeArrowheads="1"/>
          </p:cNvSpPr>
          <p:nvPr>
            <p:ph type="body" idx="1"/>
          </p:nvPr>
        </p:nvSpPr>
        <p:spPr/>
        <p:txBody>
          <a:bodyPr/>
          <a:lstStyle/>
          <a:p>
            <a:endParaRPr lang="fr-FR" altLang="en-US"/>
          </a:p>
        </p:txBody>
      </p:sp>
    </p:spTree>
    <p:extLst>
      <p:ext uri="{BB962C8B-B14F-4D97-AF65-F5344CB8AC3E}">
        <p14:creationId xmlns:p14="http://schemas.microsoft.com/office/powerpoint/2010/main" val="372822370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Rot="1" noChangeAspect="1" noChangeArrowheads="1" noTextEdit="1"/>
          </p:cNvSpPr>
          <p:nvPr>
            <p:ph type="sldImg"/>
          </p:nvPr>
        </p:nvSpPr>
        <p:spPr>
          <a:ln/>
        </p:spPr>
      </p:sp>
      <p:sp>
        <p:nvSpPr>
          <p:cNvPr id="46083" name="Rectangle 3"/>
          <p:cNvSpPr>
            <a:spLocks noGrp="1" noChangeArrowheads="1"/>
          </p:cNvSpPr>
          <p:nvPr>
            <p:ph type="body" idx="1"/>
          </p:nvPr>
        </p:nvSpPr>
        <p:spPr/>
        <p:txBody>
          <a:bodyPr/>
          <a:lstStyle/>
          <a:p>
            <a:endParaRPr lang="fr-FR" altLang="en-US"/>
          </a:p>
        </p:txBody>
      </p:sp>
    </p:spTree>
    <p:extLst>
      <p:ext uri="{BB962C8B-B14F-4D97-AF65-F5344CB8AC3E}">
        <p14:creationId xmlns:p14="http://schemas.microsoft.com/office/powerpoint/2010/main" val="408527681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Rot="1" noChangeAspect="1" noChangeArrowheads="1" noTextEdit="1"/>
          </p:cNvSpPr>
          <p:nvPr>
            <p:ph type="sldImg"/>
          </p:nvPr>
        </p:nvSpPr>
        <p:spPr>
          <a:ln/>
        </p:spPr>
      </p:sp>
      <p:sp>
        <p:nvSpPr>
          <p:cNvPr id="61443" name="Rectangle 3"/>
          <p:cNvSpPr>
            <a:spLocks noGrp="1" noChangeArrowheads="1"/>
          </p:cNvSpPr>
          <p:nvPr>
            <p:ph type="body" idx="1"/>
          </p:nvPr>
        </p:nvSpPr>
        <p:spPr/>
        <p:txBody>
          <a:bodyPr/>
          <a:lstStyle/>
          <a:p>
            <a:endParaRPr lang="fr-FR" altLang="en-US"/>
          </a:p>
        </p:txBody>
      </p:sp>
    </p:spTree>
    <p:extLst>
      <p:ext uri="{BB962C8B-B14F-4D97-AF65-F5344CB8AC3E}">
        <p14:creationId xmlns:p14="http://schemas.microsoft.com/office/powerpoint/2010/main" val="136865460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Rot="1" noChangeAspect="1" noChangeArrowheads="1" noTextEdit="1"/>
          </p:cNvSpPr>
          <p:nvPr>
            <p:ph type="sldImg"/>
          </p:nvPr>
        </p:nvSpPr>
        <p:spPr>
          <a:ln/>
        </p:spPr>
      </p:sp>
      <p:sp>
        <p:nvSpPr>
          <p:cNvPr id="62467" name="Rectangle 3"/>
          <p:cNvSpPr>
            <a:spLocks noGrp="1" noChangeArrowheads="1"/>
          </p:cNvSpPr>
          <p:nvPr>
            <p:ph type="body" idx="1"/>
          </p:nvPr>
        </p:nvSpPr>
        <p:spPr/>
        <p:txBody>
          <a:bodyPr/>
          <a:lstStyle/>
          <a:p>
            <a:endParaRPr lang="fr-FR" altLang="en-US"/>
          </a:p>
        </p:txBody>
      </p:sp>
    </p:spTree>
    <p:extLst>
      <p:ext uri="{BB962C8B-B14F-4D97-AF65-F5344CB8AC3E}">
        <p14:creationId xmlns:p14="http://schemas.microsoft.com/office/powerpoint/2010/main" val="22569628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Rot="1" noChangeAspect="1" noChangeArrowheads="1" noTextEdit="1"/>
          </p:cNvSpPr>
          <p:nvPr>
            <p:ph type="sldImg"/>
          </p:nvPr>
        </p:nvSpPr>
        <p:spPr>
          <a:ln/>
        </p:spPr>
      </p:sp>
      <p:sp>
        <p:nvSpPr>
          <p:cNvPr id="63491" name="Rectangle 3"/>
          <p:cNvSpPr>
            <a:spLocks noGrp="1" noChangeArrowheads="1"/>
          </p:cNvSpPr>
          <p:nvPr>
            <p:ph type="body" idx="1"/>
          </p:nvPr>
        </p:nvSpPr>
        <p:spPr/>
        <p:txBody>
          <a:bodyPr/>
          <a:lstStyle/>
          <a:p>
            <a:endParaRPr lang="fr-FR" altLang="en-US"/>
          </a:p>
        </p:txBody>
      </p:sp>
    </p:spTree>
    <p:extLst>
      <p:ext uri="{BB962C8B-B14F-4D97-AF65-F5344CB8AC3E}">
        <p14:creationId xmlns:p14="http://schemas.microsoft.com/office/powerpoint/2010/main" val="61396100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noRot="1" noChangeAspect="1" noChangeArrowheads="1" noTextEdit="1"/>
          </p:cNvSpPr>
          <p:nvPr>
            <p:ph type="sldImg"/>
          </p:nvPr>
        </p:nvSpPr>
        <p:spPr>
          <a:ln/>
        </p:spPr>
      </p:sp>
      <p:sp>
        <p:nvSpPr>
          <p:cNvPr id="64515" name="Rectangle 3"/>
          <p:cNvSpPr>
            <a:spLocks noGrp="1" noChangeArrowheads="1"/>
          </p:cNvSpPr>
          <p:nvPr>
            <p:ph type="body" idx="1"/>
          </p:nvPr>
        </p:nvSpPr>
        <p:spPr/>
        <p:txBody>
          <a:bodyPr/>
          <a:lstStyle/>
          <a:p>
            <a:endParaRPr lang="fr-FR" altLang="en-US"/>
          </a:p>
        </p:txBody>
      </p:sp>
    </p:spTree>
    <p:extLst>
      <p:ext uri="{BB962C8B-B14F-4D97-AF65-F5344CB8AC3E}">
        <p14:creationId xmlns:p14="http://schemas.microsoft.com/office/powerpoint/2010/main" val="153541204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Rot="1" noChangeAspect="1" noChangeArrowheads="1" noTextEdit="1"/>
          </p:cNvSpPr>
          <p:nvPr>
            <p:ph type="sldImg"/>
          </p:nvPr>
        </p:nvSpPr>
        <p:spPr>
          <a:ln/>
        </p:spPr>
      </p:sp>
      <p:sp>
        <p:nvSpPr>
          <p:cNvPr id="65539" name="Rectangle 3"/>
          <p:cNvSpPr>
            <a:spLocks noGrp="1" noChangeArrowheads="1"/>
          </p:cNvSpPr>
          <p:nvPr>
            <p:ph type="body" idx="1"/>
          </p:nvPr>
        </p:nvSpPr>
        <p:spPr/>
        <p:txBody>
          <a:bodyPr/>
          <a:lstStyle/>
          <a:p>
            <a:endParaRPr lang="fr-FR" altLang="en-US"/>
          </a:p>
        </p:txBody>
      </p:sp>
    </p:spTree>
    <p:extLst>
      <p:ext uri="{BB962C8B-B14F-4D97-AF65-F5344CB8AC3E}">
        <p14:creationId xmlns:p14="http://schemas.microsoft.com/office/powerpoint/2010/main" val="274752970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noRot="1" noChangeAspect="1" noChangeArrowheads="1" noTextEdit="1"/>
          </p:cNvSpPr>
          <p:nvPr>
            <p:ph type="sldImg"/>
          </p:nvPr>
        </p:nvSpPr>
        <p:spPr>
          <a:ln/>
        </p:spPr>
      </p:sp>
      <p:sp>
        <p:nvSpPr>
          <p:cNvPr id="66563" name="Rectangle 3"/>
          <p:cNvSpPr>
            <a:spLocks noGrp="1" noChangeArrowheads="1"/>
          </p:cNvSpPr>
          <p:nvPr>
            <p:ph type="body" idx="1"/>
          </p:nvPr>
        </p:nvSpPr>
        <p:spPr/>
        <p:txBody>
          <a:bodyPr/>
          <a:lstStyle/>
          <a:p>
            <a:endParaRPr lang="fr-FR" altLang="en-US"/>
          </a:p>
        </p:txBody>
      </p:sp>
    </p:spTree>
    <p:extLst>
      <p:ext uri="{BB962C8B-B14F-4D97-AF65-F5344CB8AC3E}">
        <p14:creationId xmlns:p14="http://schemas.microsoft.com/office/powerpoint/2010/main" val="288090277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E0C3846-8D4C-4326-8BC7-9B455A036298}" type="slidenum">
              <a:rPr lang="en-US" smtClean="0"/>
              <a:pPr/>
              <a:t>5</a:t>
            </a:fld>
            <a:endParaRPr lang="en-US"/>
          </a:p>
        </p:txBody>
      </p:sp>
    </p:spTree>
    <p:extLst>
      <p:ext uri="{BB962C8B-B14F-4D97-AF65-F5344CB8AC3E}">
        <p14:creationId xmlns:p14="http://schemas.microsoft.com/office/powerpoint/2010/main" val="352404926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2054599-391F-4A68-862D-CE4AEBD4F4C7}" type="slidenum">
              <a:rPr lang="en-GB" altLang="en-US">
                <a:solidFill>
                  <a:srgbClr val="000000"/>
                </a:solidFill>
              </a:rPr>
              <a:pPr/>
              <a:t>41</a:t>
            </a:fld>
            <a:endParaRPr lang="en-GB" altLang="en-US">
              <a:solidFill>
                <a:srgbClr val="000000"/>
              </a:solidFill>
            </a:endParaRPr>
          </a:p>
        </p:txBody>
      </p:sp>
      <p:sp>
        <p:nvSpPr>
          <p:cNvPr id="594946" name="Rectangle 2"/>
          <p:cNvSpPr>
            <a:spLocks noGrp="1" noRot="1" noChangeAspect="1" noChangeArrowheads="1" noTextEdit="1"/>
          </p:cNvSpPr>
          <p:nvPr>
            <p:ph type="sldImg"/>
          </p:nvPr>
        </p:nvSpPr>
        <p:spPr>
          <a:ln/>
        </p:spPr>
      </p:sp>
      <p:sp>
        <p:nvSpPr>
          <p:cNvPr id="594947" name="Rectangle 3"/>
          <p:cNvSpPr>
            <a:spLocks noGrp="1" noChangeArrowheads="1"/>
          </p:cNvSpPr>
          <p:nvPr>
            <p:ph type="body" idx="1"/>
          </p:nvPr>
        </p:nvSpPr>
        <p:spPr/>
        <p:txBody>
          <a:bodyPr/>
          <a:lstStyle/>
          <a:p>
            <a:endParaRPr lang="en-GB" altLang="en-US"/>
          </a:p>
        </p:txBody>
      </p:sp>
    </p:spTree>
    <p:extLst>
      <p:ext uri="{BB962C8B-B14F-4D97-AF65-F5344CB8AC3E}">
        <p14:creationId xmlns:p14="http://schemas.microsoft.com/office/powerpoint/2010/main" val="221420831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791F73C-77E3-4137-B7E7-8F85D0FC5C63}" type="slidenum">
              <a:rPr lang="en-GB" altLang="en-US">
                <a:solidFill>
                  <a:srgbClr val="000000"/>
                </a:solidFill>
              </a:rPr>
              <a:pPr/>
              <a:t>42</a:t>
            </a:fld>
            <a:endParaRPr lang="en-GB" altLang="en-US">
              <a:solidFill>
                <a:srgbClr val="000000"/>
              </a:solidFill>
            </a:endParaRPr>
          </a:p>
        </p:txBody>
      </p:sp>
      <p:sp>
        <p:nvSpPr>
          <p:cNvPr id="595970" name="Rectangle 2"/>
          <p:cNvSpPr>
            <a:spLocks noGrp="1" noRot="1" noChangeAspect="1" noChangeArrowheads="1" noTextEdit="1"/>
          </p:cNvSpPr>
          <p:nvPr>
            <p:ph type="sldImg"/>
          </p:nvPr>
        </p:nvSpPr>
        <p:spPr>
          <a:ln/>
        </p:spPr>
      </p:sp>
      <p:sp>
        <p:nvSpPr>
          <p:cNvPr id="595971" name="Rectangle 3"/>
          <p:cNvSpPr>
            <a:spLocks noGrp="1" noChangeArrowheads="1"/>
          </p:cNvSpPr>
          <p:nvPr>
            <p:ph type="body" idx="1"/>
          </p:nvPr>
        </p:nvSpPr>
        <p:spPr/>
        <p:txBody>
          <a:bodyPr/>
          <a:lstStyle/>
          <a:p>
            <a:endParaRPr lang="en-GB" altLang="en-US"/>
          </a:p>
        </p:txBody>
      </p:sp>
    </p:spTree>
    <p:extLst>
      <p:ext uri="{BB962C8B-B14F-4D97-AF65-F5344CB8AC3E}">
        <p14:creationId xmlns:p14="http://schemas.microsoft.com/office/powerpoint/2010/main" val="263190088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6D51590-1413-407E-BD25-BBB8F73E2D9C}" type="slidenum">
              <a:rPr lang="en-GB" altLang="en-US">
                <a:solidFill>
                  <a:srgbClr val="000000"/>
                </a:solidFill>
              </a:rPr>
              <a:pPr/>
              <a:t>43</a:t>
            </a:fld>
            <a:endParaRPr lang="en-GB" altLang="en-US">
              <a:solidFill>
                <a:srgbClr val="000000"/>
              </a:solidFill>
            </a:endParaRPr>
          </a:p>
        </p:txBody>
      </p:sp>
      <p:sp>
        <p:nvSpPr>
          <p:cNvPr id="596994" name="Rectangle 2"/>
          <p:cNvSpPr>
            <a:spLocks noGrp="1" noRot="1" noChangeAspect="1" noChangeArrowheads="1" noTextEdit="1"/>
          </p:cNvSpPr>
          <p:nvPr>
            <p:ph type="sldImg"/>
          </p:nvPr>
        </p:nvSpPr>
        <p:spPr>
          <a:ln/>
        </p:spPr>
      </p:sp>
      <p:sp>
        <p:nvSpPr>
          <p:cNvPr id="596995" name="Rectangle 3"/>
          <p:cNvSpPr>
            <a:spLocks noGrp="1" noChangeArrowheads="1"/>
          </p:cNvSpPr>
          <p:nvPr>
            <p:ph type="body" idx="1"/>
          </p:nvPr>
        </p:nvSpPr>
        <p:spPr/>
        <p:txBody>
          <a:bodyPr/>
          <a:lstStyle/>
          <a:p>
            <a:endParaRPr lang="en-GB" altLang="en-US"/>
          </a:p>
        </p:txBody>
      </p:sp>
    </p:spTree>
    <p:extLst>
      <p:ext uri="{BB962C8B-B14F-4D97-AF65-F5344CB8AC3E}">
        <p14:creationId xmlns:p14="http://schemas.microsoft.com/office/powerpoint/2010/main" val="89040905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Rot="1" noChangeAspect="1" noChangeArrowheads="1" noTextEdit="1"/>
          </p:cNvSpPr>
          <p:nvPr>
            <p:ph type="sldImg"/>
          </p:nvPr>
        </p:nvSpPr>
        <p:spPr>
          <a:ln/>
        </p:spPr>
      </p:sp>
      <p:sp>
        <p:nvSpPr>
          <p:cNvPr id="49155" name="Rectangle 3"/>
          <p:cNvSpPr>
            <a:spLocks noGrp="1" noChangeArrowheads="1"/>
          </p:cNvSpPr>
          <p:nvPr>
            <p:ph type="body" idx="1"/>
          </p:nvPr>
        </p:nvSpPr>
        <p:spPr/>
        <p:txBody>
          <a:bodyPr/>
          <a:lstStyle/>
          <a:p>
            <a:endParaRPr lang="fr-FR" altLang="en-US"/>
          </a:p>
        </p:txBody>
      </p:sp>
    </p:spTree>
    <p:extLst>
      <p:ext uri="{BB962C8B-B14F-4D97-AF65-F5344CB8AC3E}">
        <p14:creationId xmlns:p14="http://schemas.microsoft.com/office/powerpoint/2010/main" val="343003996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charset="0"/>
              <a:buNone/>
            </a:pPr>
            <a:endParaRPr lang="en-US" baseline="0" dirty="0" smtClean="0"/>
          </a:p>
        </p:txBody>
      </p:sp>
      <p:sp>
        <p:nvSpPr>
          <p:cNvPr id="4" name="Slide Number Placeholder 3"/>
          <p:cNvSpPr>
            <a:spLocks noGrp="1"/>
          </p:cNvSpPr>
          <p:nvPr>
            <p:ph type="sldNum" sz="quarter" idx="10"/>
          </p:nvPr>
        </p:nvSpPr>
        <p:spPr/>
        <p:txBody>
          <a:bodyPr/>
          <a:lstStyle/>
          <a:p>
            <a:fld id="{5E0C3846-8D4C-4326-8BC7-9B455A036298}" type="slidenum">
              <a:rPr lang="en-US" smtClean="0"/>
              <a:pPr/>
              <a:t>6</a:t>
            </a:fld>
            <a:endParaRPr lang="en-US"/>
          </a:p>
        </p:txBody>
      </p:sp>
    </p:spTree>
    <p:extLst>
      <p:ext uri="{BB962C8B-B14F-4D97-AF65-F5344CB8AC3E}">
        <p14:creationId xmlns:p14="http://schemas.microsoft.com/office/powerpoint/2010/main" val="73330705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E0C3846-8D4C-4326-8BC7-9B455A036298}" type="slidenum">
              <a:rPr lang="en-US" smtClean="0"/>
              <a:pPr/>
              <a:t>7</a:t>
            </a:fld>
            <a:endParaRPr lang="en-US"/>
          </a:p>
        </p:txBody>
      </p:sp>
    </p:spTree>
    <p:extLst>
      <p:ext uri="{BB962C8B-B14F-4D97-AF65-F5344CB8AC3E}">
        <p14:creationId xmlns:p14="http://schemas.microsoft.com/office/powerpoint/2010/main" val="427953590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smtClean="0"/>
          </a:p>
          <a:p>
            <a:endParaRPr lang="en-US" dirty="0" smtClean="0"/>
          </a:p>
        </p:txBody>
      </p:sp>
      <p:sp>
        <p:nvSpPr>
          <p:cNvPr id="4" name="Slide Number Placeholder 3"/>
          <p:cNvSpPr>
            <a:spLocks noGrp="1"/>
          </p:cNvSpPr>
          <p:nvPr>
            <p:ph type="sldNum" sz="quarter" idx="10"/>
          </p:nvPr>
        </p:nvSpPr>
        <p:spPr/>
        <p:txBody>
          <a:bodyPr/>
          <a:lstStyle/>
          <a:p>
            <a:fld id="{5E0C3846-8D4C-4326-8BC7-9B455A036298}" type="slidenum">
              <a:rPr lang="en-US" smtClean="0"/>
              <a:pPr/>
              <a:t>8</a:t>
            </a:fld>
            <a:endParaRPr lang="en-US"/>
          </a:p>
        </p:txBody>
      </p:sp>
    </p:spTree>
    <p:extLst>
      <p:ext uri="{BB962C8B-B14F-4D97-AF65-F5344CB8AC3E}">
        <p14:creationId xmlns:p14="http://schemas.microsoft.com/office/powerpoint/2010/main" val="96329124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36575" y="503238"/>
            <a:ext cx="3140075" cy="2354262"/>
          </a:xfrm>
        </p:spPr>
      </p:sp>
      <p:sp>
        <p:nvSpPr>
          <p:cNvPr id="3" name="Notes Placeholder 2"/>
          <p:cNvSpPr>
            <a:spLocks noGrp="1"/>
          </p:cNvSpPr>
          <p:nvPr>
            <p:ph type="body" idx="1"/>
          </p:nvPr>
        </p:nvSpPr>
        <p:spPr/>
        <p:txBody>
          <a:bodyPr>
            <a:normAutofit/>
          </a:bodyPr>
          <a:lstStyle/>
          <a:p>
            <a:endParaRPr lang="en-US" sz="1200" baseline="0" dirty="0" smtClean="0"/>
          </a:p>
        </p:txBody>
      </p:sp>
    </p:spTree>
    <p:extLst>
      <p:ext uri="{BB962C8B-B14F-4D97-AF65-F5344CB8AC3E}">
        <p14:creationId xmlns:p14="http://schemas.microsoft.com/office/powerpoint/2010/main" val="60156199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36575" y="503238"/>
            <a:ext cx="3140075" cy="2354262"/>
          </a:xfrm>
        </p:spPr>
      </p:sp>
      <p:sp>
        <p:nvSpPr>
          <p:cNvPr id="3" name="Notes Placeholder 2"/>
          <p:cNvSpPr>
            <a:spLocks noGrp="1"/>
          </p:cNvSpPr>
          <p:nvPr>
            <p:ph type="body" idx="1"/>
          </p:nvPr>
        </p:nvSpPr>
        <p:spPr/>
        <p:txBody>
          <a:bodyPr>
            <a:normAutofit/>
          </a:bodyPr>
          <a:lstStyle/>
          <a:p>
            <a:endParaRPr lang="en-US" sz="1200" baseline="0" dirty="0" smtClean="0"/>
          </a:p>
        </p:txBody>
      </p:sp>
    </p:spTree>
    <p:extLst>
      <p:ext uri="{BB962C8B-B14F-4D97-AF65-F5344CB8AC3E}">
        <p14:creationId xmlns:p14="http://schemas.microsoft.com/office/powerpoint/2010/main" val="257140606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lvl="0"/>
            <a:endParaRPr lang="en-US" dirty="0" smtClean="0"/>
          </a:p>
        </p:txBody>
      </p:sp>
      <p:sp>
        <p:nvSpPr>
          <p:cNvPr id="4" name="Slide Number Placeholder 3"/>
          <p:cNvSpPr>
            <a:spLocks noGrp="1"/>
          </p:cNvSpPr>
          <p:nvPr>
            <p:ph type="sldNum" sz="quarter" idx="10"/>
          </p:nvPr>
        </p:nvSpPr>
        <p:spPr/>
        <p:txBody>
          <a:bodyPr/>
          <a:lstStyle/>
          <a:p>
            <a:fld id="{5E0C3846-8D4C-4326-8BC7-9B455A036298}" type="slidenum">
              <a:rPr lang="en-US" smtClean="0"/>
              <a:pPr/>
              <a:t>14</a:t>
            </a:fld>
            <a:endParaRPr lang="en-US"/>
          </a:p>
        </p:txBody>
      </p:sp>
    </p:spTree>
    <p:extLst>
      <p:ext uri="{BB962C8B-B14F-4D97-AF65-F5344CB8AC3E}">
        <p14:creationId xmlns:p14="http://schemas.microsoft.com/office/powerpoint/2010/main" val="391444592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E0C3846-8D4C-4326-8BC7-9B455A036298}" type="slidenum">
              <a:rPr lang="en-US" smtClean="0"/>
              <a:pPr/>
              <a:t>16</a:t>
            </a:fld>
            <a:endParaRPr lang="en-US"/>
          </a:p>
        </p:txBody>
      </p:sp>
    </p:spTree>
    <p:extLst>
      <p:ext uri="{BB962C8B-B14F-4D97-AF65-F5344CB8AC3E}">
        <p14:creationId xmlns:p14="http://schemas.microsoft.com/office/powerpoint/2010/main" val="21936789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Master" Target="../slideMasters/slideMaster1.xml"/><Relationship Id="rId5" Type="http://schemas.openxmlformats.org/officeDocument/2006/relationships/image" Target="../media/image5.jpeg"/><Relationship Id="rId4" Type="http://schemas.openxmlformats.org/officeDocument/2006/relationships/image" Target="../media/image4.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2.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55.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56.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57.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58.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59.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0.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61.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62.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6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64.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65.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66.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67.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 y="733203"/>
            <a:ext cx="9144000" cy="6124797"/>
          </a:xfrm>
          <a:prstGeom prst="rect">
            <a:avLst/>
          </a:prstGeom>
        </p:spPr>
      </p:pic>
      <p:pic>
        <p:nvPicPr>
          <p:cNvPr id="8" name="Picture 7"/>
          <p:cNvPicPr>
            <a:picLocks noChangeAspect="1"/>
          </p:cNvPicPr>
          <p:nvPr userDrawn="1"/>
        </p:nvPicPr>
        <p:blipFill rotWithShape="1">
          <a:blip r:embed="rId3" cstate="email">
            <a:extLst>
              <a:ext uri="{28A0092B-C50C-407E-A947-70E740481C1C}">
                <a14:useLocalDpi xmlns:a14="http://schemas.microsoft.com/office/drawing/2010/main"/>
              </a:ext>
            </a:extLst>
          </a:blip>
          <a:srcRect/>
          <a:stretch/>
        </p:blipFill>
        <p:spPr>
          <a:xfrm>
            <a:off x="6477000" y="1295400"/>
            <a:ext cx="901373" cy="901373"/>
          </a:xfrm>
          <a:prstGeom prst="ellipse">
            <a:avLst/>
          </a:prstGeom>
          <a:ln>
            <a:noFill/>
          </a:ln>
          <a:effectLst>
            <a:outerShdw blurRad="292100" dist="76200" dir="2700000" algn="tl" rotWithShape="0">
              <a:srgbClr val="333333">
                <a:alpha val="50000"/>
              </a:srgbClr>
            </a:outerShdw>
          </a:effectLst>
        </p:spPr>
      </p:pic>
      <p:pic>
        <p:nvPicPr>
          <p:cNvPr id="9" name="Picture 8"/>
          <p:cNvPicPr>
            <a:picLocks noChangeAspect="1"/>
          </p:cNvPicPr>
          <p:nvPr userDrawn="1"/>
        </p:nvPicPr>
        <p:blipFill rotWithShape="1">
          <a:blip r:embed="rId4" cstate="email">
            <a:extLst>
              <a:ext uri="{28A0092B-C50C-407E-A947-70E740481C1C}">
                <a14:useLocalDpi xmlns:a14="http://schemas.microsoft.com/office/drawing/2010/main"/>
              </a:ext>
            </a:extLst>
          </a:blip>
          <a:srcRect/>
          <a:stretch/>
        </p:blipFill>
        <p:spPr>
          <a:xfrm>
            <a:off x="5791200" y="1905000"/>
            <a:ext cx="1240461" cy="1240461"/>
          </a:xfrm>
          <a:prstGeom prst="ellipse">
            <a:avLst/>
          </a:prstGeom>
          <a:ln>
            <a:noFill/>
          </a:ln>
          <a:effectLst>
            <a:outerShdw blurRad="292100" dist="76200" dir="2700000" algn="tl" rotWithShape="0">
              <a:srgbClr val="333333">
                <a:alpha val="50000"/>
              </a:srgbClr>
            </a:outerShdw>
          </a:effectLst>
        </p:spPr>
      </p:pic>
      <p:pic>
        <p:nvPicPr>
          <p:cNvPr id="10" name="Picture 9"/>
          <p:cNvPicPr>
            <a:picLocks noChangeAspect="1"/>
          </p:cNvPicPr>
          <p:nvPr userDrawn="1"/>
        </p:nvPicPr>
        <p:blipFill rotWithShape="1">
          <a:blip r:embed="rId5" cstate="email">
            <a:extLst>
              <a:ext uri="{28A0092B-C50C-407E-A947-70E740481C1C}">
                <a14:useLocalDpi xmlns:a14="http://schemas.microsoft.com/office/drawing/2010/main"/>
              </a:ext>
            </a:extLst>
          </a:blip>
          <a:srcRect/>
          <a:stretch/>
        </p:blipFill>
        <p:spPr>
          <a:xfrm>
            <a:off x="6705600" y="2209800"/>
            <a:ext cx="1828800" cy="1828800"/>
          </a:xfrm>
          <a:prstGeom prst="ellipse">
            <a:avLst/>
          </a:prstGeom>
          <a:ln>
            <a:noFill/>
          </a:ln>
          <a:effectLst>
            <a:outerShdw blurRad="292100" dist="76200" dir="2700000" algn="tl" rotWithShape="0">
              <a:srgbClr val="333333">
                <a:alpha val="50000"/>
              </a:srgbClr>
            </a:outerShdw>
          </a:effectLst>
        </p:spPr>
      </p:pic>
      <p:sp>
        <p:nvSpPr>
          <p:cNvPr id="2" name="Title 1"/>
          <p:cNvSpPr>
            <a:spLocks noGrp="1"/>
          </p:cNvSpPr>
          <p:nvPr>
            <p:ph type="ctrTitle"/>
          </p:nvPr>
        </p:nvSpPr>
        <p:spPr>
          <a:xfrm>
            <a:off x="381000" y="381001"/>
            <a:ext cx="7772400" cy="761999"/>
          </a:xfrm>
        </p:spPr>
        <p:txBody>
          <a:bodyPr anchor="t"/>
          <a:lstStyle>
            <a:lvl1pPr algn="l">
              <a:defRPr>
                <a:latin typeface="Georgia" pitchFamily="18" charset="0"/>
              </a:defRPr>
            </a:lvl1pPr>
          </a:lstStyle>
          <a:p>
            <a:r>
              <a:rPr lang="en-US" smtClean="0"/>
              <a:t>Click to edit Master title style</a:t>
            </a:r>
            <a:endParaRPr lang="en-US" dirty="0"/>
          </a:p>
        </p:txBody>
      </p:sp>
      <p:sp>
        <p:nvSpPr>
          <p:cNvPr id="3" name="Subtitle 2"/>
          <p:cNvSpPr>
            <a:spLocks noGrp="1"/>
          </p:cNvSpPr>
          <p:nvPr>
            <p:ph type="subTitle" idx="1" hasCustomPrompt="1"/>
          </p:nvPr>
        </p:nvSpPr>
        <p:spPr>
          <a:xfrm>
            <a:off x="439948" y="1219200"/>
            <a:ext cx="5275052" cy="1295400"/>
          </a:xfrm>
        </p:spPr>
        <p:txBody>
          <a:bodyPr>
            <a:normAutofit/>
          </a:bodyPr>
          <a:lstStyle>
            <a:lvl1pPr marL="0" indent="0" algn="l">
              <a:buNone/>
              <a:defRPr sz="1600" baseline="0">
                <a:solidFill>
                  <a:schemeClr val="tx1"/>
                </a:solidFill>
                <a:latin typeface="Georgia" pitchFamily="18"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a:t>
            </a:r>
            <a:endParaRPr lang="en-US" dirty="0"/>
          </a:p>
        </p:txBody>
      </p:sp>
      <p:sp>
        <p:nvSpPr>
          <p:cNvPr id="4" name="Date Placeholder 3"/>
          <p:cNvSpPr>
            <a:spLocks noGrp="1"/>
          </p:cNvSpPr>
          <p:nvPr>
            <p:ph type="dt" sz="half" idx="10"/>
          </p:nvPr>
        </p:nvSpPr>
        <p:spPr/>
        <p:txBody>
          <a:bodyPr/>
          <a:lstStyle/>
          <a:p>
            <a:fld id="{61FEA484-3051-429A-BA72-448F269CCA50}" type="datetime1">
              <a:rPr lang="en-US" smtClean="0"/>
              <a:t>11/12/2017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15FC477-0A05-4F3E-8EE9-E015C9089D56}" type="slidenum">
              <a:rPr lang="en-US" smtClean="0"/>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iterate type="lt">
                                    <p:tmPct val="5000"/>
                                  </p:iterate>
                                  <p:childTnLst>
                                    <p:set>
                                      <p:cBhvr>
                                        <p:cTn id="6" dur="1" fill="hold">
                                          <p:stCondLst>
                                            <p:cond delay="0"/>
                                          </p:stCondLst>
                                        </p:cTn>
                                        <p:tgtEl>
                                          <p:spTgt spid="8"/>
                                        </p:tgtEl>
                                        <p:attrNameLst>
                                          <p:attrName>style.visibility</p:attrName>
                                        </p:attrNameLst>
                                      </p:cBhvr>
                                      <p:to>
                                        <p:strVal val="visible"/>
                                      </p:to>
                                    </p:set>
                                    <p:anim calcmode="lin" valueType="num">
                                      <p:cBhvr>
                                        <p:cTn id="7" dur="1000" fill="hold"/>
                                        <p:tgtEl>
                                          <p:spTgt spid="8"/>
                                        </p:tgtEl>
                                        <p:attrNameLst>
                                          <p:attrName>ppt_w</p:attrName>
                                        </p:attrNameLst>
                                      </p:cBhvr>
                                      <p:tavLst>
                                        <p:tav tm="0">
                                          <p:val>
                                            <p:fltVal val="0"/>
                                          </p:val>
                                        </p:tav>
                                        <p:tav tm="100000">
                                          <p:val>
                                            <p:strVal val="#ppt_w"/>
                                          </p:val>
                                        </p:tav>
                                      </p:tavLst>
                                    </p:anim>
                                    <p:anim calcmode="lin" valueType="num">
                                      <p:cBhvr>
                                        <p:cTn id="8" dur="1000" fill="hold"/>
                                        <p:tgtEl>
                                          <p:spTgt spid="8"/>
                                        </p:tgtEl>
                                        <p:attrNameLst>
                                          <p:attrName>ppt_h</p:attrName>
                                        </p:attrNameLst>
                                      </p:cBhvr>
                                      <p:tavLst>
                                        <p:tav tm="0">
                                          <p:val>
                                            <p:fltVal val="0"/>
                                          </p:val>
                                        </p:tav>
                                        <p:tav tm="100000">
                                          <p:val>
                                            <p:strVal val="#ppt_h"/>
                                          </p:val>
                                        </p:tav>
                                      </p:tavLst>
                                    </p:anim>
                                    <p:anim calcmode="lin" valueType="num">
                                      <p:cBhvr>
                                        <p:cTn id="9" dur="1000" fill="hold"/>
                                        <p:tgtEl>
                                          <p:spTgt spid="8"/>
                                        </p:tgtEl>
                                        <p:attrNameLst>
                                          <p:attrName>style.rotation</p:attrName>
                                        </p:attrNameLst>
                                      </p:cBhvr>
                                      <p:tavLst>
                                        <p:tav tm="0">
                                          <p:val>
                                            <p:fltVal val="90"/>
                                          </p:val>
                                        </p:tav>
                                        <p:tav tm="100000">
                                          <p:val>
                                            <p:fltVal val="0"/>
                                          </p:val>
                                        </p:tav>
                                      </p:tavLst>
                                    </p:anim>
                                    <p:animEffect transition="in" filter="fade">
                                      <p:cBhvr>
                                        <p:cTn id="10" dur="1000"/>
                                        <p:tgtEl>
                                          <p:spTgt spid="8"/>
                                        </p:tgtEl>
                                      </p:cBhvr>
                                    </p:animEffect>
                                  </p:childTnLst>
                                </p:cTn>
                              </p:par>
                              <p:par>
                                <p:cTn id="11" presetID="31" presetClass="entr" presetSubtype="0" fill="hold" nodeType="withEffect">
                                  <p:stCondLst>
                                    <p:cond delay="500"/>
                                  </p:stCondLst>
                                  <p:iterate type="lt">
                                    <p:tmPct val="5000"/>
                                  </p:iterate>
                                  <p:childTnLst>
                                    <p:set>
                                      <p:cBhvr>
                                        <p:cTn id="12" dur="1" fill="hold">
                                          <p:stCondLst>
                                            <p:cond delay="0"/>
                                          </p:stCondLst>
                                        </p:cTn>
                                        <p:tgtEl>
                                          <p:spTgt spid="9"/>
                                        </p:tgtEl>
                                        <p:attrNameLst>
                                          <p:attrName>style.visibility</p:attrName>
                                        </p:attrNameLst>
                                      </p:cBhvr>
                                      <p:to>
                                        <p:strVal val="visible"/>
                                      </p:to>
                                    </p:set>
                                    <p:anim calcmode="lin" valueType="num">
                                      <p:cBhvr>
                                        <p:cTn id="13" dur="1000" fill="hold"/>
                                        <p:tgtEl>
                                          <p:spTgt spid="9"/>
                                        </p:tgtEl>
                                        <p:attrNameLst>
                                          <p:attrName>ppt_w</p:attrName>
                                        </p:attrNameLst>
                                      </p:cBhvr>
                                      <p:tavLst>
                                        <p:tav tm="0">
                                          <p:val>
                                            <p:fltVal val="0"/>
                                          </p:val>
                                        </p:tav>
                                        <p:tav tm="100000">
                                          <p:val>
                                            <p:strVal val="#ppt_w"/>
                                          </p:val>
                                        </p:tav>
                                      </p:tavLst>
                                    </p:anim>
                                    <p:anim calcmode="lin" valueType="num">
                                      <p:cBhvr>
                                        <p:cTn id="14" dur="1000" fill="hold"/>
                                        <p:tgtEl>
                                          <p:spTgt spid="9"/>
                                        </p:tgtEl>
                                        <p:attrNameLst>
                                          <p:attrName>ppt_h</p:attrName>
                                        </p:attrNameLst>
                                      </p:cBhvr>
                                      <p:tavLst>
                                        <p:tav tm="0">
                                          <p:val>
                                            <p:fltVal val="0"/>
                                          </p:val>
                                        </p:tav>
                                        <p:tav tm="100000">
                                          <p:val>
                                            <p:strVal val="#ppt_h"/>
                                          </p:val>
                                        </p:tav>
                                      </p:tavLst>
                                    </p:anim>
                                    <p:anim calcmode="lin" valueType="num">
                                      <p:cBhvr>
                                        <p:cTn id="15" dur="1000" fill="hold"/>
                                        <p:tgtEl>
                                          <p:spTgt spid="9"/>
                                        </p:tgtEl>
                                        <p:attrNameLst>
                                          <p:attrName>style.rotation</p:attrName>
                                        </p:attrNameLst>
                                      </p:cBhvr>
                                      <p:tavLst>
                                        <p:tav tm="0">
                                          <p:val>
                                            <p:fltVal val="90"/>
                                          </p:val>
                                        </p:tav>
                                        <p:tav tm="100000">
                                          <p:val>
                                            <p:fltVal val="0"/>
                                          </p:val>
                                        </p:tav>
                                      </p:tavLst>
                                    </p:anim>
                                    <p:animEffect transition="in" filter="fade">
                                      <p:cBhvr>
                                        <p:cTn id="16" dur="1000"/>
                                        <p:tgtEl>
                                          <p:spTgt spid="9"/>
                                        </p:tgtEl>
                                      </p:cBhvr>
                                    </p:animEffect>
                                  </p:childTnLst>
                                </p:cTn>
                              </p:par>
                              <p:par>
                                <p:cTn id="17" presetID="31" presetClass="entr" presetSubtype="0" fill="hold" nodeType="withEffect">
                                  <p:stCondLst>
                                    <p:cond delay="1000"/>
                                  </p:stCondLst>
                                  <p:iterate type="lt">
                                    <p:tmPct val="5000"/>
                                  </p:iterate>
                                  <p:childTnLst>
                                    <p:set>
                                      <p:cBhvr>
                                        <p:cTn id="18" dur="1" fill="hold">
                                          <p:stCondLst>
                                            <p:cond delay="0"/>
                                          </p:stCondLst>
                                        </p:cTn>
                                        <p:tgtEl>
                                          <p:spTgt spid="10"/>
                                        </p:tgtEl>
                                        <p:attrNameLst>
                                          <p:attrName>style.visibility</p:attrName>
                                        </p:attrNameLst>
                                      </p:cBhvr>
                                      <p:to>
                                        <p:strVal val="visible"/>
                                      </p:to>
                                    </p:set>
                                    <p:anim calcmode="lin" valueType="num">
                                      <p:cBhvr>
                                        <p:cTn id="19" dur="1000" fill="hold"/>
                                        <p:tgtEl>
                                          <p:spTgt spid="10"/>
                                        </p:tgtEl>
                                        <p:attrNameLst>
                                          <p:attrName>ppt_w</p:attrName>
                                        </p:attrNameLst>
                                      </p:cBhvr>
                                      <p:tavLst>
                                        <p:tav tm="0">
                                          <p:val>
                                            <p:fltVal val="0"/>
                                          </p:val>
                                        </p:tav>
                                        <p:tav tm="100000">
                                          <p:val>
                                            <p:strVal val="#ppt_w"/>
                                          </p:val>
                                        </p:tav>
                                      </p:tavLst>
                                    </p:anim>
                                    <p:anim calcmode="lin" valueType="num">
                                      <p:cBhvr>
                                        <p:cTn id="20" dur="1000" fill="hold"/>
                                        <p:tgtEl>
                                          <p:spTgt spid="10"/>
                                        </p:tgtEl>
                                        <p:attrNameLst>
                                          <p:attrName>ppt_h</p:attrName>
                                        </p:attrNameLst>
                                      </p:cBhvr>
                                      <p:tavLst>
                                        <p:tav tm="0">
                                          <p:val>
                                            <p:fltVal val="0"/>
                                          </p:val>
                                        </p:tav>
                                        <p:tav tm="100000">
                                          <p:val>
                                            <p:strVal val="#ppt_h"/>
                                          </p:val>
                                        </p:tav>
                                      </p:tavLst>
                                    </p:anim>
                                    <p:anim calcmode="lin" valueType="num">
                                      <p:cBhvr>
                                        <p:cTn id="21" dur="1000" fill="hold"/>
                                        <p:tgtEl>
                                          <p:spTgt spid="10"/>
                                        </p:tgtEl>
                                        <p:attrNameLst>
                                          <p:attrName>style.rotation</p:attrName>
                                        </p:attrNameLst>
                                      </p:cBhvr>
                                      <p:tavLst>
                                        <p:tav tm="0">
                                          <p:val>
                                            <p:fltVal val="90"/>
                                          </p:val>
                                        </p:tav>
                                        <p:tav tm="100000">
                                          <p:val>
                                            <p:fltVal val="0"/>
                                          </p:val>
                                        </p:tav>
                                      </p:tavLst>
                                    </p:anim>
                                    <p:animEffect transition="in" filter="fade">
                                      <p:cBhvr>
                                        <p:cTn id="22" dur="1000"/>
                                        <p:tgtEl>
                                          <p:spTgt spid="10"/>
                                        </p:tgtEl>
                                      </p:cBhvr>
                                    </p:animEffect>
                                  </p:childTnLst>
                                </p:cTn>
                              </p:par>
                            </p:childTnLst>
                          </p:cTn>
                        </p:par>
                        <p:par>
                          <p:cTn id="23" fill="hold">
                            <p:stCondLst>
                              <p:cond delay="2000"/>
                            </p:stCondLst>
                            <p:childTnLst>
                              <p:par>
                                <p:cTn id="24" presetID="10" presetClass="entr" presetSubtype="0" fill="hold" nodeType="afterEffect">
                                  <p:stCondLst>
                                    <p:cond delay="0"/>
                                  </p:stCondLst>
                                  <p:childTnLst>
                                    <p:set>
                                      <p:cBhvr>
                                        <p:cTn id="25" dur="1" fill="hold">
                                          <p:stCondLst>
                                            <p:cond delay="0"/>
                                          </p:stCondLst>
                                        </p:cTn>
                                        <p:tgtEl>
                                          <p:spTgt spid="7"/>
                                        </p:tgtEl>
                                        <p:attrNameLst>
                                          <p:attrName>style.visibility</p:attrName>
                                        </p:attrNameLst>
                                      </p:cBhvr>
                                      <p:to>
                                        <p:strVal val="visible"/>
                                      </p:to>
                                    </p:set>
                                    <p:animEffect transition="in" filter="fade">
                                      <p:cBhvr>
                                        <p:cTn id="26"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A4776FB-E592-49E3-BDC1-E3916BD78834}" type="datetime1">
              <a:rPr lang="en-US" smtClean="0"/>
              <a:t>11/12/2017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15FC477-0A05-4F3E-8EE9-E015C9089D56}" type="slidenum">
              <a:rPr lang="en-US" smtClean="0"/>
              <a:t>‹#›</a:t>
            </a:fld>
            <a:endParaRPr lang="en-US"/>
          </a:p>
        </p:txBody>
      </p:sp>
    </p:spTree>
  </p:cSld>
  <p:clrMapOvr>
    <a:masterClrMapping/>
  </p:clrMapOvr>
  <p:transition spd="slow">
    <p:fade/>
  </p:transition>
  <p:timing>
    <p:tnLst>
      <p:par>
        <p:cTn id="1" dur="indefinite" restart="never" nodeType="tmRoot"/>
      </p:par>
    </p:tnLst>
  </p:timing>
</p:sldLayout>
</file>

<file path=ppt/slideLayouts/slideLayout100.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7813"/>
            <a:ext cx="2057400" cy="5853112"/>
          </a:xfrm>
        </p:spPr>
        <p:txBody>
          <a:bodyPr vert="eaVert"/>
          <a:lstStyle/>
          <a:p>
            <a:r>
              <a:rPr lang="fr-FR" smtClean="0"/>
              <a:t>Cliquez et modifiez le titre</a:t>
            </a:r>
            <a:endParaRPr lang="fr-FR"/>
          </a:p>
        </p:txBody>
      </p:sp>
      <p:sp>
        <p:nvSpPr>
          <p:cNvPr id="3" name="Espace réservé du texte vertical 2"/>
          <p:cNvSpPr>
            <a:spLocks noGrp="1"/>
          </p:cNvSpPr>
          <p:nvPr>
            <p:ph type="body" orient="vert" idx="1"/>
          </p:nvPr>
        </p:nvSpPr>
        <p:spPr>
          <a:xfrm>
            <a:off x="457200" y="277813"/>
            <a:ext cx="6019800" cy="5853112"/>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fld id="{E637F6D0-6B67-4700-8C80-809EF93FB167}"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265217777"/>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type="txAndObj" preserve="1">
  <p:cSld name="Titre. Texte et diagramme">
    <p:spTree>
      <p:nvGrpSpPr>
        <p:cNvPr id="1" name=""/>
        <p:cNvGrpSpPr/>
        <p:nvPr/>
      </p:nvGrpSpPr>
      <p:grpSpPr>
        <a:xfrm>
          <a:off x="0" y="0"/>
          <a:ext cx="0" cy="0"/>
          <a:chOff x="0" y="0"/>
          <a:chExt cx="0" cy="0"/>
        </a:xfrm>
      </p:grpSpPr>
      <p:sp>
        <p:nvSpPr>
          <p:cNvPr id="2" name="Titre 1"/>
          <p:cNvSpPr>
            <a:spLocks noGrp="1"/>
          </p:cNvSpPr>
          <p:nvPr>
            <p:ph type="title"/>
          </p:nvPr>
        </p:nvSpPr>
        <p:spPr>
          <a:xfrm>
            <a:off x="457200" y="277813"/>
            <a:ext cx="8229600" cy="1139825"/>
          </a:xfrm>
        </p:spPr>
        <p:txBody>
          <a:bodyPr/>
          <a:lstStyle/>
          <a:p>
            <a:r>
              <a:rPr lang="fr-FR" smtClean="0"/>
              <a:t>Cliquez et modifiez le titre</a:t>
            </a:r>
            <a:endParaRPr lang="fr-FR"/>
          </a:p>
        </p:txBody>
      </p:sp>
      <p:sp>
        <p:nvSpPr>
          <p:cNvPr id="3" name="Espace réservé du texte 2"/>
          <p:cNvSpPr>
            <a:spLocks noGrp="1"/>
          </p:cNvSpPr>
          <p:nvPr>
            <p:ph type="body" sz="half" idx="1"/>
          </p:nvPr>
        </p:nvSpPr>
        <p:spPr>
          <a:xfrm>
            <a:off x="457200" y="1600200"/>
            <a:ext cx="4038600" cy="4530725"/>
          </a:xfrm>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600200"/>
            <a:ext cx="4038600" cy="4530725"/>
          </a:xfrm>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fld id="{B6A8744F-E838-4BFF-BAEC-DEFA61889B67}"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4185651296"/>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type="txOverObj" preserve="1">
  <p:cSld name="Titre et texte sur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277813"/>
            <a:ext cx="8229600" cy="1139825"/>
          </a:xfrm>
        </p:spPr>
        <p:txBody>
          <a:bodyPr/>
          <a:lstStyle/>
          <a:p>
            <a:r>
              <a:rPr lang="fr-FR" smtClean="0"/>
              <a:t>Cliquez et modifiez le titre</a:t>
            </a:r>
            <a:endParaRPr lang="fr-FR"/>
          </a:p>
        </p:txBody>
      </p:sp>
      <p:sp>
        <p:nvSpPr>
          <p:cNvPr id="3" name="Espace réservé du texte 2"/>
          <p:cNvSpPr>
            <a:spLocks noGrp="1"/>
          </p:cNvSpPr>
          <p:nvPr>
            <p:ph type="body" sz="half" idx="1"/>
          </p:nvPr>
        </p:nvSpPr>
        <p:spPr>
          <a:xfrm>
            <a:off x="457200" y="1600200"/>
            <a:ext cx="8229600" cy="2189163"/>
          </a:xfrm>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57200" y="3941763"/>
            <a:ext cx="8229600" cy="2189162"/>
          </a:xfrm>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fld id="{75C1D443-1859-4DA6-A485-4AE09A13A1FD}"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2725639819"/>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showMasterSp="0" showMasterPhAnim="0" type="title" preserve="1">
  <p:cSld name="Diapositive de titre">
    <p:spTree>
      <p:nvGrpSpPr>
        <p:cNvPr id="1" name=""/>
        <p:cNvGrpSpPr/>
        <p:nvPr/>
      </p:nvGrpSpPr>
      <p:grpSpPr>
        <a:xfrm>
          <a:off x="0" y="0"/>
          <a:ext cx="0" cy="0"/>
          <a:chOff x="0" y="0"/>
          <a:chExt cx="0" cy="0"/>
        </a:xfrm>
      </p:grpSpPr>
      <p:grpSp>
        <p:nvGrpSpPr>
          <p:cNvPr id="4" name="Group 7"/>
          <p:cNvGrpSpPr>
            <a:grpSpLocks/>
          </p:cNvGrpSpPr>
          <p:nvPr/>
        </p:nvGrpSpPr>
        <p:grpSpPr bwMode="auto">
          <a:xfrm>
            <a:off x="228600" y="2889250"/>
            <a:ext cx="8610600" cy="201613"/>
            <a:chOff x="144" y="1680"/>
            <a:chExt cx="5424" cy="144"/>
          </a:xfrm>
        </p:grpSpPr>
        <p:sp>
          <p:nvSpPr>
            <p:cNvPr id="5" name="Rectangle 8"/>
            <p:cNvSpPr>
              <a:spLocks noChangeArrowheads="1"/>
            </p:cNvSpPr>
            <p:nvPr userDrawn="1"/>
          </p:nvSpPr>
          <p:spPr bwMode="auto">
            <a:xfrm>
              <a:off x="144" y="1680"/>
              <a:ext cx="1808" cy="144"/>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fontAlgn="base">
                <a:spcBef>
                  <a:spcPct val="0"/>
                </a:spcBef>
                <a:spcAft>
                  <a:spcPct val="0"/>
                </a:spcAft>
                <a:defRPr/>
              </a:pPr>
              <a:endParaRPr lang="fr-FR">
                <a:solidFill>
                  <a:srgbClr val="000000"/>
                </a:solidFill>
              </a:endParaRPr>
            </a:p>
          </p:txBody>
        </p:sp>
        <p:sp>
          <p:nvSpPr>
            <p:cNvPr id="6" name="Rectangle 9"/>
            <p:cNvSpPr>
              <a:spLocks noChangeArrowheads="1"/>
            </p:cNvSpPr>
            <p:nvPr userDrawn="1"/>
          </p:nvSpPr>
          <p:spPr bwMode="auto">
            <a:xfrm>
              <a:off x="1952" y="1680"/>
              <a:ext cx="1808" cy="144"/>
            </a:xfrm>
            <a:prstGeom prst="rect">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fontAlgn="base">
                <a:spcBef>
                  <a:spcPct val="0"/>
                </a:spcBef>
                <a:spcAft>
                  <a:spcPct val="0"/>
                </a:spcAft>
                <a:defRPr/>
              </a:pPr>
              <a:endParaRPr lang="fr-FR">
                <a:solidFill>
                  <a:srgbClr val="000000"/>
                </a:solidFill>
              </a:endParaRPr>
            </a:p>
          </p:txBody>
        </p:sp>
        <p:sp>
          <p:nvSpPr>
            <p:cNvPr id="7" name="Rectangle 10"/>
            <p:cNvSpPr>
              <a:spLocks noChangeArrowheads="1"/>
            </p:cNvSpPr>
            <p:nvPr userDrawn="1"/>
          </p:nvSpPr>
          <p:spPr bwMode="auto">
            <a:xfrm>
              <a:off x="3760" y="1680"/>
              <a:ext cx="1808" cy="144"/>
            </a:xfrm>
            <a:prstGeom prst="rect">
              <a:avLst/>
            </a:prstGeom>
            <a:solidFill>
              <a:schemeClr val="tx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fontAlgn="base">
                <a:spcBef>
                  <a:spcPct val="0"/>
                </a:spcBef>
                <a:spcAft>
                  <a:spcPct val="0"/>
                </a:spcAft>
                <a:defRPr/>
              </a:pPr>
              <a:endParaRPr lang="fr-FR">
                <a:solidFill>
                  <a:srgbClr val="000000"/>
                </a:solidFill>
              </a:endParaRPr>
            </a:p>
          </p:txBody>
        </p:sp>
      </p:grpSp>
      <p:sp>
        <p:nvSpPr>
          <p:cNvPr id="37890" name="Rectangle 2"/>
          <p:cNvSpPr>
            <a:spLocks noGrp="1" noChangeArrowheads="1"/>
          </p:cNvSpPr>
          <p:nvPr>
            <p:ph type="ctrTitle"/>
          </p:nvPr>
        </p:nvSpPr>
        <p:spPr>
          <a:xfrm>
            <a:off x="685800" y="685800"/>
            <a:ext cx="7772400" cy="2127250"/>
          </a:xfrm>
        </p:spPr>
        <p:txBody>
          <a:bodyPr/>
          <a:lstStyle>
            <a:lvl1pPr algn="ctr">
              <a:defRPr sz="5800"/>
            </a:lvl1pPr>
          </a:lstStyle>
          <a:p>
            <a:pPr lvl="0"/>
            <a:r>
              <a:rPr lang="en-GB" noProof="0" smtClean="0"/>
              <a:t>Cliquez pour modifier le style du titre</a:t>
            </a:r>
          </a:p>
        </p:txBody>
      </p:sp>
      <p:sp>
        <p:nvSpPr>
          <p:cNvPr id="37891" name="Rectangle 3"/>
          <p:cNvSpPr>
            <a:spLocks noGrp="1" noChangeArrowheads="1"/>
          </p:cNvSpPr>
          <p:nvPr>
            <p:ph type="subTitle" idx="1"/>
          </p:nvPr>
        </p:nvSpPr>
        <p:spPr>
          <a:xfrm>
            <a:off x="1371600" y="3270250"/>
            <a:ext cx="6400800" cy="2209800"/>
          </a:xfrm>
        </p:spPr>
        <p:txBody>
          <a:bodyPr/>
          <a:lstStyle>
            <a:lvl1pPr marL="0" indent="0" algn="ctr">
              <a:buFont typeface="Wingdings" charset="0"/>
              <a:buNone/>
              <a:defRPr sz="3000"/>
            </a:lvl1pPr>
          </a:lstStyle>
          <a:p>
            <a:pPr lvl="0"/>
            <a:r>
              <a:rPr lang="en-GB" noProof="0" smtClean="0"/>
              <a:t>Cliquez pour modifier le style des sous-titres du masque</a:t>
            </a:r>
          </a:p>
        </p:txBody>
      </p:sp>
      <p:sp>
        <p:nvSpPr>
          <p:cNvPr id="8" name="Rectangle 4"/>
          <p:cNvSpPr>
            <a:spLocks noGrp="1" noChangeArrowheads="1"/>
          </p:cNvSpPr>
          <p:nvPr>
            <p:ph type="dt" sz="half" idx="10"/>
          </p:nvPr>
        </p:nvSpPr>
        <p:spPr>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a:lstStyle>
            <a:lvl1pPr>
              <a:defRPr/>
            </a:lvl1pPr>
          </a:lstStyle>
          <a:p>
            <a:pPr>
              <a:defRPr/>
            </a:pPr>
            <a:endParaRPr lang="en-GB">
              <a:solidFill>
                <a:srgbClr val="000000"/>
              </a:solidFill>
            </a:endParaRPr>
          </a:p>
        </p:txBody>
      </p:sp>
      <p:sp>
        <p:nvSpPr>
          <p:cNvPr id="9" name="Rectangle 5"/>
          <p:cNvSpPr>
            <a:spLocks noGrp="1" noChangeArrowheads="1"/>
          </p:cNvSpPr>
          <p:nvPr>
            <p:ph type="ftr" sz="quarter" idx="11"/>
          </p:nvPr>
        </p:nvSpPr>
        <p:spPr>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a:lstStyle>
            <a:lvl1pPr>
              <a:defRPr/>
            </a:lvl1pPr>
          </a:lstStyle>
          <a:p>
            <a:pPr>
              <a:defRPr/>
            </a:pPr>
            <a:endParaRPr lang="en-GB">
              <a:solidFill>
                <a:srgbClr val="000000"/>
              </a:solidFill>
            </a:endParaRPr>
          </a:p>
        </p:txBody>
      </p:sp>
      <p:sp>
        <p:nvSpPr>
          <p:cNvPr id="10" name="Rectangle 6"/>
          <p:cNvSpPr>
            <a:spLocks noGrp="1" noChangeArrowheads="1"/>
          </p:cNvSpPr>
          <p:nvPr>
            <p:ph type="sldNum" sz="quarter" idx="12"/>
          </p:nvPr>
        </p:nvSpPr>
        <p:spPr>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a:lstStyle>
            <a:lvl1pPr>
              <a:defRPr/>
            </a:lvl1pPr>
          </a:lstStyle>
          <a:p>
            <a:fld id="{40BBBA01-1259-40E3-BFDD-FD2570125BA7}"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477757758"/>
      </p:ext>
    </p:extLst>
  </p:cSld>
  <p:clrMapOvr>
    <a:masterClrMapping/>
  </p:clrMapOvr>
  <p:timing>
    <p:tnLst>
      <p:par>
        <p:cTn id="1" dur="indefinite" restart="never" nodeType="tmRoot"/>
      </p:par>
    </p:tnLst>
  </p:timing>
</p:sldLayout>
</file>

<file path=ppt/slideLayouts/slideLayout104.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et modifiez le titre</a:t>
            </a:r>
            <a:endParaRPr lang="fr-FR"/>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fld id="{2795E76C-9E0F-4240-9DEB-4CA53C7A03EE}"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1678512454"/>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type="secHead" preserve="1">
  <p:cSld name="En-têt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et modifiez le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fr-FR" smtClean="0"/>
              <a:t>Cliquez pour modifier les styles du texte du masque</a:t>
            </a:r>
          </a:p>
        </p:txBody>
      </p:sp>
      <p:sp>
        <p:nvSpPr>
          <p:cNvPr id="4"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fld id="{F7B26A35-5D85-4B5C-A5F0-DDCCC093D97F}"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1247879258"/>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et modifiez le titre</a:t>
            </a:r>
            <a:endParaRPr lang="fr-FR"/>
          </a:p>
        </p:txBody>
      </p:sp>
      <p:sp>
        <p:nvSpPr>
          <p:cNvPr id="3" name="Espace réservé du contenu 2"/>
          <p:cNvSpPr>
            <a:spLocks noGrp="1"/>
          </p:cNvSpPr>
          <p:nvPr>
            <p:ph sz="half" idx="1"/>
          </p:nvPr>
        </p:nvSpPr>
        <p:spPr>
          <a:xfrm>
            <a:off x="457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fld id="{DA2A911C-34EA-4C7C-BEB7-B2063F650ADA}"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787688851"/>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p:spPr>
        <p:txBody>
          <a:bodyPr/>
          <a:lstStyle>
            <a:lvl1pPr>
              <a:defRPr/>
            </a:lvl1pPr>
          </a:lstStyle>
          <a:p>
            <a:r>
              <a:rPr lang="fr-FR" smtClean="0"/>
              <a:t>Cliquez et modifiez le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fld id="{DC18603D-4A6F-4EE1-8472-9C163FEA7824}"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4218096174"/>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et modifiez le titre</a:t>
            </a:r>
            <a:endParaRPr lang="fr-FR"/>
          </a:p>
        </p:txBody>
      </p:sp>
      <p:sp>
        <p:nvSpPr>
          <p:cNvPr id="3"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fld id="{9B8F8FD6-863B-40B2-BD36-933A80698F60}"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822933495"/>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fld id="{D7E3FBF2-F49A-4D4A-8A08-99818902484E}"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190690281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0"/>
            <a:ext cx="2057400" cy="52117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914400"/>
            <a:ext cx="6019800" cy="52117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A9A17E8-C8C8-4C21-84EF-C1C2B9F3F333}" type="datetime1">
              <a:rPr lang="en-US" smtClean="0"/>
              <a:t>11/12/2017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15FC477-0A05-4F3E-8EE9-E015C9089D56}" type="slidenum">
              <a:rPr lang="en-US" smtClean="0"/>
              <a:t>‹#›</a:t>
            </a:fld>
            <a:endParaRPr lang="en-US"/>
          </a:p>
        </p:txBody>
      </p:sp>
    </p:spTree>
  </p:cSld>
  <p:clrMapOvr>
    <a:masterClrMapping/>
  </p:clrMapOvr>
  <p:transition spd="slow">
    <p:fade/>
  </p:transition>
  <p:timing>
    <p:tnLst>
      <p:par>
        <p:cTn id="1" dur="indefinite" restart="never" nodeType="tmRoot"/>
      </p:par>
    </p:tnLst>
  </p:timing>
</p:sldLayout>
</file>

<file path=ppt/slideLayouts/slideLayout110.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lstStyle>
            <a:lvl1pPr algn="l">
              <a:defRPr sz="2000" b="1"/>
            </a:lvl1pPr>
          </a:lstStyle>
          <a:p>
            <a:r>
              <a:rPr lang="fr-FR" smtClean="0"/>
              <a:t>Cliquez et modifiez le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fld id="{605DCE75-9C4E-4020-B6FB-5BC60FDB5458}"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1719268857"/>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lstStyle>
            <a:lvl1pPr algn="l">
              <a:defRPr sz="2000" b="1"/>
            </a:lvl1pPr>
          </a:lstStyle>
          <a:p>
            <a:r>
              <a:rPr lang="fr-FR" smtClean="0"/>
              <a:t>Cliquez et modifiez le titre</a:t>
            </a:r>
            <a:endParaRPr lang="fr-F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FR" noProof="0" smtClean="0"/>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fld id="{769EC325-6D70-49FA-A9D0-1C6C138EB39F}"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117240959"/>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et modifiez le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fld id="{146F58AA-4971-432D-AF6F-6CB842B44F7F}"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2896051997"/>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7813"/>
            <a:ext cx="2057400" cy="5853112"/>
          </a:xfrm>
        </p:spPr>
        <p:txBody>
          <a:bodyPr vert="eaVert"/>
          <a:lstStyle/>
          <a:p>
            <a:r>
              <a:rPr lang="fr-FR" smtClean="0"/>
              <a:t>Cliquez et modifiez le titre</a:t>
            </a:r>
            <a:endParaRPr lang="fr-FR"/>
          </a:p>
        </p:txBody>
      </p:sp>
      <p:sp>
        <p:nvSpPr>
          <p:cNvPr id="3" name="Espace réservé du texte vertical 2"/>
          <p:cNvSpPr>
            <a:spLocks noGrp="1"/>
          </p:cNvSpPr>
          <p:nvPr>
            <p:ph type="body" orient="vert" idx="1"/>
          </p:nvPr>
        </p:nvSpPr>
        <p:spPr>
          <a:xfrm>
            <a:off x="457200" y="277813"/>
            <a:ext cx="6019800" cy="5853112"/>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fld id="{E637F6D0-6B67-4700-8C80-809EF93FB167}"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1987735022"/>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type="txAndObj" preserve="1">
  <p:cSld name="Titre. Texte et diagramme">
    <p:spTree>
      <p:nvGrpSpPr>
        <p:cNvPr id="1" name=""/>
        <p:cNvGrpSpPr/>
        <p:nvPr/>
      </p:nvGrpSpPr>
      <p:grpSpPr>
        <a:xfrm>
          <a:off x="0" y="0"/>
          <a:ext cx="0" cy="0"/>
          <a:chOff x="0" y="0"/>
          <a:chExt cx="0" cy="0"/>
        </a:xfrm>
      </p:grpSpPr>
      <p:sp>
        <p:nvSpPr>
          <p:cNvPr id="2" name="Titre 1"/>
          <p:cNvSpPr>
            <a:spLocks noGrp="1"/>
          </p:cNvSpPr>
          <p:nvPr>
            <p:ph type="title"/>
          </p:nvPr>
        </p:nvSpPr>
        <p:spPr>
          <a:xfrm>
            <a:off x="457200" y="277813"/>
            <a:ext cx="8229600" cy="1139825"/>
          </a:xfrm>
        </p:spPr>
        <p:txBody>
          <a:bodyPr/>
          <a:lstStyle/>
          <a:p>
            <a:r>
              <a:rPr lang="fr-FR" smtClean="0"/>
              <a:t>Cliquez et modifiez le titre</a:t>
            </a:r>
            <a:endParaRPr lang="fr-FR"/>
          </a:p>
        </p:txBody>
      </p:sp>
      <p:sp>
        <p:nvSpPr>
          <p:cNvPr id="3" name="Espace réservé du texte 2"/>
          <p:cNvSpPr>
            <a:spLocks noGrp="1"/>
          </p:cNvSpPr>
          <p:nvPr>
            <p:ph type="body" sz="half" idx="1"/>
          </p:nvPr>
        </p:nvSpPr>
        <p:spPr>
          <a:xfrm>
            <a:off x="457200" y="1600200"/>
            <a:ext cx="4038600" cy="4530725"/>
          </a:xfrm>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600200"/>
            <a:ext cx="4038600" cy="4530725"/>
          </a:xfrm>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fld id="{B6A8744F-E838-4BFF-BAEC-DEFA61889B67}"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1806279366"/>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type="txOverObj" preserve="1">
  <p:cSld name="Titre et texte sur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277813"/>
            <a:ext cx="8229600" cy="1139825"/>
          </a:xfrm>
        </p:spPr>
        <p:txBody>
          <a:bodyPr/>
          <a:lstStyle/>
          <a:p>
            <a:r>
              <a:rPr lang="fr-FR" smtClean="0"/>
              <a:t>Cliquez et modifiez le titre</a:t>
            </a:r>
            <a:endParaRPr lang="fr-FR"/>
          </a:p>
        </p:txBody>
      </p:sp>
      <p:sp>
        <p:nvSpPr>
          <p:cNvPr id="3" name="Espace réservé du texte 2"/>
          <p:cNvSpPr>
            <a:spLocks noGrp="1"/>
          </p:cNvSpPr>
          <p:nvPr>
            <p:ph type="body" sz="half" idx="1"/>
          </p:nvPr>
        </p:nvSpPr>
        <p:spPr>
          <a:xfrm>
            <a:off x="457200" y="1600200"/>
            <a:ext cx="8229600" cy="2189163"/>
          </a:xfrm>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57200" y="3941763"/>
            <a:ext cx="8229600" cy="2189162"/>
          </a:xfrm>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fld id="{75C1D443-1859-4DA6-A485-4AE09A13A1FD}"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2991785142"/>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showMasterSp="0" showMasterPhAnim="0" type="title" preserve="1">
  <p:cSld name="Diapositive de titre">
    <p:spTree>
      <p:nvGrpSpPr>
        <p:cNvPr id="1" name=""/>
        <p:cNvGrpSpPr/>
        <p:nvPr/>
      </p:nvGrpSpPr>
      <p:grpSpPr>
        <a:xfrm>
          <a:off x="0" y="0"/>
          <a:ext cx="0" cy="0"/>
          <a:chOff x="0" y="0"/>
          <a:chExt cx="0" cy="0"/>
        </a:xfrm>
      </p:grpSpPr>
      <p:grpSp>
        <p:nvGrpSpPr>
          <p:cNvPr id="4" name="Group 7"/>
          <p:cNvGrpSpPr>
            <a:grpSpLocks/>
          </p:cNvGrpSpPr>
          <p:nvPr/>
        </p:nvGrpSpPr>
        <p:grpSpPr bwMode="auto">
          <a:xfrm>
            <a:off x="228600" y="2889250"/>
            <a:ext cx="8610600" cy="201613"/>
            <a:chOff x="144" y="1680"/>
            <a:chExt cx="5424" cy="144"/>
          </a:xfrm>
        </p:grpSpPr>
        <p:sp>
          <p:nvSpPr>
            <p:cNvPr id="5" name="Rectangle 8"/>
            <p:cNvSpPr>
              <a:spLocks noChangeArrowheads="1"/>
            </p:cNvSpPr>
            <p:nvPr userDrawn="1"/>
          </p:nvSpPr>
          <p:spPr bwMode="auto">
            <a:xfrm>
              <a:off x="144" y="1680"/>
              <a:ext cx="1808" cy="144"/>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fontAlgn="base">
                <a:spcBef>
                  <a:spcPct val="0"/>
                </a:spcBef>
                <a:spcAft>
                  <a:spcPct val="0"/>
                </a:spcAft>
                <a:defRPr/>
              </a:pPr>
              <a:endParaRPr lang="fr-FR">
                <a:solidFill>
                  <a:srgbClr val="000000"/>
                </a:solidFill>
              </a:endParaRPr>
            </a:p>
          </p:txBody>
        </p:sp>
        <p:sp>
          <p:nvSpPr>
            <p:cNvPr id="6" name="Rectangle 9"/>
            <p:cNvSpPr>
              <a:spLocks noChangeArrowheads="1"/>
            </p:cNvSpPr>
            <p:nvPr userDrawn="1"/>
          </p:nvSpPr>
          <p:spPr bwMode="auto">
            <a:xfrm>
              <a:off x="1952" y="1680"/>
              <a:ext cx="1808" cy="144"/>
            </a:xfrm>
            <a:prstGeom prst="rect">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fontAlgn="base">
                <a:spcBef>
                  <a:spcPct val="0"/>
                </a:spcBef>
                <a:spcAft>
                  <a:spcPct val="0"/>
                </a:spcAft>
                <a:defRPr/>
              </a:pPr>
              <a:endParaRPr lang="fr-FR">
                <a:solidFill>
                  <a:srgbClr val="000000"/>
                </a:solidFill>
              </a:endParaRPr>
            </a:p>
          </p:txBody>
        </p:sp>
        <p:sp>
          <p:nvSpPr>
            <p:cNvPr id="7" name="Rectangle 10"/>
            <p:cNvSpPr>
              <a:spLocks noChangeArrowheads="1"/>
            </p:cNvSpPr>
            <p:nvPr userDrawn="1"/>
          </p:nvSpPr>
          <p:spPr bwMode="auto">
            <a:xfrm>
              <a:off x="3760" y="1680"/>
              <a:ext cx="1808" cy="144"/>
            </a:xfrm>
            <a:prstGeom prst="rect">
              <a:avLst/>
            </a:prstGeom>
            <a:solidFill>
              <a:schemeClr val="tx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fontAlgn="base">
                <a:spcBef>
                  <a:spcPct val="0"/>
                </a:spcBef>
                <a:spcAft>
                  <a:spcPct val="0"/>
                </a:spcAft>
                <a:defRPr/>
              </a:pPr>
              <a:endParaRPr lang="fr-FR">
                <a:solidFill>
                  <a:srgbClr val="000000"/>
                </a:solidFill>
              </a:endParaRPr>
            </a:p>
          </p:txBody>
        </p:sp>
      </p:grpSp>
      <p:sp>
        <p:nvSpPr>
          <p:cNvPr id="37890" name="Rectangle 2"/>
          <p:cNvSpPr>
            <a:spLocks noGrp="1" noChangeArrowheads="1"/>
          </p:cNvSpPr>
          <p:nvPr>
            <p:ph type="ctrTitle"/>
          </p:nvPr>
        </p:nvSpPr>
        <p:spPr>
          <a:xfrm>
            <a:off x="685800" y="685800"/>
            <a:ext cx="7772400" cy="2127250"/>
          </a:xfrm>
        </p:spPr>
        <p:txBody>
          <a:bodyPr/>
          <a:lstStyle>
            <a:lvl1pPr algn="ctr">
              <a:defRPr sz="5800"/>
            </a:lvl1pPr>
          </a:lstStyle>
          <a:p>
            <a:pPr lvl="0"/>
            <a:r>
              <a:rPr lang="en-GB" noProof="0" smtClean="0"/>
              <a:t>Cliquez pour modifier le style du titre</a:t>
            </a:r>
          </a:p>
        </p:txBody>
      </p:sp>
      <p:sp>
        <p:nvSpPr>
          <p:cNvPr id="37891" name="Rectangle 3"/>
          <p:cNvSpPr>
            <a:spLocks noGrp="1" noChangeArrowheads="1"/>
          </p:cNvSpPr>
          <p:nvPr>
            <p:ph type="subTitle" idx="1"/>
          </p:nvPr>
        </p:nvSpPr>
        <p:spPr>
          <a:xfrm>
            <a:off x="1371600" y="3270250"/>
            <a:ext cx="6400800" cy="2209800"/>
          </a:xfrm>
        </p:spPr>
        <p:txBody>
          <a:bodyPr/>
          <a:lstStyle>
            <a:lvl1pPr marL="0" indent="0" algn="ctr">
              <a:buFont typeface="Wingdings" charset="0"/>
              <a:buNone/>
              <a:defRPr sz="3000"/>
            </a:lvl1pPr>
          </a:lstStyle>
          <a:p>
            <a:pPr lvl="0"/>
            <a:r>
              <a:rPr lang="en-GB" noProof="0" smtClean="0"/>
              <a:t>Cliquez pour modifier le style des sous-titres du masque</a:t>
            </a:r>
          </a:p>
        </p:txBody>
      </p:sp>
      <p:sp>
        <p:nvSpPr>
          <p:cNvPr id="8" name="Rectangle 4"/>
          <p:cNvSpPr>
            <a:spLocks noGrp="1" noChangeArrowheads="1"/>
          </p:cNvSpPr>
          <p:nvPr>
            <p:ph type="dt" sz="half" idx="10"/>
          </p:nvPr>
        </p:nvSpPr>
        <p:spPr>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a:lstStyle>
            <a:lvl1pPr>
              <a:defRPr/>
            </a:lvl1pPr>
          </a:lstStyle>
          <a:p>
            <a:pPr>
              <a:defRPr/>
            </a:pPr>
            <a:endParaRPr lang="en-GB">
              <a:solidFill>
                <a:srgbClr val="000000"/>
              </a:solidFill>
            </a:endParaRPr>
          </a:p>
        </p:txBody>
      </p:sp>
      <p:sp>
        <p:nvSpPr>
          <p:cNvPr id="9" name="Rectangle 5"/>
          <p:cNvSpPr>
            <a:spLocks noGrp="1" noChangeArrowheads="1"/>
          </p:cNvSpPr>
          <p:nvPr>
            <p:ph type="ftr" sz="quarter" idx="11"/>
          </p:nvPr>
        </p:nvSpPr>
        <p:spPr>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a:lstStyle>
            <a:lvl1pPr>
              <a:defRPr/>
            </a:lvl1pPr>
          </a:lstStyle>
          <a:p>
            <a:pPr>
              <a:defRPr/>
            </a:pPr>
            <a:endParaRPr lang="en-GB">
              <a:solidFill>
                <a:srgbClr val="000000"/>
              </a:solidFill>
            </a:endParaRPr>
          </a:p>
        </p:txBody>
      </p:sp>
      <p:sp>
        <p:nvSpPr>
          <p:cNvPr id="10" name="Rectangle 6"/>
          <p:cNvSpPr>
            <a:spLocks noGrp="1" noChangeArrowheads="1"/>
          </p:cNvSpPr>
          <p:nvPr>
            <p:ph type="sldNum" sz="quarter" idx="12"/>
          </p:nvPr>
        </p:nvSpPr>
        <p:spPr>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a:lstStyle>
            <a:lvl1pPr>
              <a:defRPr/>
            </a:lvl1pPr>
          </a:lstStyle>
          <a:p>
            <a:fld id="{40BBBA01-1259-40E3-BFDD-FD2570125BA7}"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1858767610"/>
      </p:ext>
    </p:extLst>
  </p:cSld>
  <p:clrMapOvr>
    <a:masterClrMapping/>
  </p:clrMapOvr>
  <p:timing>
    <p:tnLst>
      <p:par>
        <p:cTn id="1" dur="indefinite" restart="never" nodeType="tmRoot"/>
      </p:par>
    </p:tnLst>
  </p:timing>
</p:sldLayout>
</file>

<file path=ppt/slideLayouts/slideLayout117.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et modifiez le titre</a:t>
            </a:r>
            <a:endParaRPr lang="fr-FR"/>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fld id="{2795E76C-9E0F-4240-9DEB-4CA53C7A03EE}"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3303097979"/>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type="secHead" preserve="1">
  <p:cSld name="En-têt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et modifiez le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fr-FR" smtClean="0"/>
              <a:t>Cliquez pour modifier les styles du texte du masque</a:t>
            </a:r>
          </a:p>
        </p:txBody>
      </p:sp>
      <p:sp>
        <p:nvSpPr>
          <p:cNvPr id="4"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fld id="{F7B26A35-5D85-4B5C-A5F0-DDCCC093D97F}"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1013356569"/>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et modifiez le titre</a:t>
            </a:r>
            <a:endParaRPr lang="fr-FR"/>
          </a:p>
        </p:txBody>
      </p:sp>
      <p:sp>
        <p:nvSpPr>
          <p:cNvPr id="3" name="Espace réservé du contenu 2"/>
          <p:cNvSpPr>
            <a:spLocks noGrp="1"/>
          </p:cNvSpPr>
          <p:nvPr>
            <p:ph sz="half" idx="1"/>
          </p:nvPr>
        </p:nvSpPr>
        <p:spPr>
          <a:xfrm>
            <a:off x="457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fld id="{DA2A911C-34EA-4C7C-BEB7-B2063F650ADA}"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117154630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539651" name="Rectangle 3"/>
          <p:cNvSpPr>
            <a:spLocks noChangeArrowheads="1"/>
          </p:cNvSpPr>
          <p:nvPr/>
        </p:nvSpPr>
        <p:spPr bwMode="hidden">
          <a:xfrm>
            <a:off x="228600" y="3200400"/>
            <a:ext cx="8763000" cy="1341438"/>
          </a:xfrm>
          <a:prstGeom prst="rect">
            <a:avLst/>
          </a:prstGeom>
          <a:gradFill rotWithShape="0">
            <a:gsLst>
              <a:gs pos="0">
                <a:schemeClr val="bg2"/>
              </a:gs>
              <a:gs pos="100000">
                <a:schemeClr val="bg1"/>
              </a:gs>
            </a:gsLst>
            <a:path path="shape">
              <a:fillToRect l="50000" t="50000" r="50000" b="50000"/>
            </a:path>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fontAlgn="base">
              <a:spcBef>
                <a:spcPct val="0"/>
              </a:spcBef>
              <a:spcAft>
                <a:spcPct val="0"/>
              </a:spcAft>
            </a:pPr>
            <a:endParaRPr kumimoji="1" lang="en-GB" altLang="en-US" sz="2400" smtClean="0">
              <a:solidFill>
                <a:srgbClr val="5B5249"/>
              </a:solidFill>
            </a:endParaRPr>
          </a:p>
        </p:txBody>
      </p:sp>
      <p:pic>
        <p:nvPicPr>
          <p:cNvPr id="539655" name="Picture 7" descr="ANABNR2"/>
          <p:cNvPicPr>
            <a:picLocks noChangeAspect="1" noChangeArrowheads="1"/>
          </p:cNvPicPr>
          <p:nvPr/>
        </p:nvPicPr>
        <p:blipFill>
          <a:blip r:embed="rId2" cstate="email">
            <a:extLst>
              <a:ext uri="{28A0092B-C50C-407E-A947-70E740481C1C}">
                <a14:useLocalDpi xmlns:a14="http://schemas.microsoft.com/office/drawing/2010/main" val="0"/>
              </a:ext>
            </a:extLst>
          </a:blip>
          <a:srcRect l="-900" t="-1314" r="-2" b="-36961"/>
          <a:stretch>
            <a:fillRect/>
          </a:stretch>
        </p:blipFill>
        <p:spPr bwMode="auto">
          <a:xfrm>
            <a:off x="533400" y="3200400"/>
            <a:ext cx="8458200" cy="1158875"/>
          </a:xfrm>
          <a:prstGeom prst="rect">
            <a:avLst/>
          </a:prstGeom>
          <a:noFill/>
          <a:extLst>
            <a:ext uri="{909E8E84-426E-40DD-AFC4-6F175D3DCCD1}">
              <a14:hiddenFill xmlns:a14="http://schemas.microsoft.com/office/drawing/2010/main">
                <a:solidFill>
                  <a:srgbClr val="FFFFFF"/>
                </a:solidFill>
              </a14:hiddenFill>
            </a:ext>
          </a:extLst>
        </p:spPr>
      </p:pic>
      <p:sp>
        <p:nvSpPr>
          <p:cNvPr id="539667" name="Rectangle 19"/>
          <p:cNvSpPr>
            <a:spLocks noChangeArrowheads="1"/>
          </p:cNvSpPr>
          <p:nvPr/>
        </p:nvSpPr>
        <p:spPr bwMode="hidden">
          <a:xfrm>
            <a:off x="795338" y="2895600"/>
            <a:ext cx="304800" cy="990600"/>
          </a:xfrm>
          <a:prstGeom prst="rect">
            <a:avLst/>
          </a:prstGeom>
          <a:solidFill>
            <a:schemeClr val="accent2">
              <a:alpha val="5000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fontAlgn="base">
              <a:spcBef>
                <a:spcPct val="0"/>
              </a:spcBef>
              <a:spcAft>
                <a:spcPct val="0"/>
              </a:spcAft>
            </a:pPr>
            <a:endParaRPr kumimoji="1" lang="en-GB" altLang="en-US" sz="2400" smtClean="0">
              <a:solidFill>
                <a:srgbClr val="5B5249"/>
              </a:solidFill>
            </a:endParaRPr>
          </a:p>
        </p:txBody>
      </p:sp>
      <p:sp>
        <p:nvSpPr>
          <p:cNvPr id="539668" name="Rectangle 20"/>
          <p:cNvSpPr>
            <a:spLocks noGrp="1" noChangeArrowheads="1"/>
          </p:cNvSpPr>
          <p:nvPr>
            <p:ph type="ctrTitle"/>
          </p:nvPr>
        </p:nvSpPr>
        <p:spPr>
          <a:xfrm>
            <a:off x="1143000" y="1981200"/>
            <a:ext cx="7772400" cy="1143000"/>
          </a:xfrm>
        </p:spPr>
        <p:txBody>
          <a:bodyPr/>
          <a:lstStyle>
            <a:lvl1pPr>
              <a:defRPr/>
            </a:lvl1pPr>
          </a:lstStyle>
          <a:p>
            <a:pPr lvl="0"/>
            <a:r>
              <a:rPr lang="en-US" altLang="en-US" noProof="0" smtClean="0"/>
              <a:t>Click to edit Master title style</a:t>
            </a:r>
          </a:p>
        </p:txBody>
      </p:sp>
      <p:sp>
        <p:nvSpPr>
          <p:cNvPr id="539669" name="Rectangle 21"/>
          <p:cNvSpPr>
            <a:spLocks noGrp="1" noChangeArrowheads="1"/>
          </p:cNvSpPr>
          <p:nvPr>
            <p:ph type="subTitle" idx="1"/>
          </p:nvPr>
        </p:nvSpPr>
        <p:spPr>
          <a:xfrm>
            <a:off x="2038350" y="4351338"/>
            <a:ext cx="6400800" cy="1371600"/>
          </a:xfrm>
        </p:spPr>
        <p:txBody>
          <a:bodyPr/>
          <a:lstStyle>
            <a:lvl1pPr marL="0" indent="0">
              <a:buFont typeface="Wingdings" panose="05000000000000000000" pitchFamily="2" charset="2"/>
              <a:buNone/>
              <a:defRPr/>
            </a:lvl1pPr>
          </a:lstStyle>
          <a:p>
            <a:pPr lvl="0"/>
            <a:r>
              <a:rPr lang="en-US" altLang="en-US" noProof="0" smtClean="0"/>
              <a:t>Click to edit Master subtitle style</a:t>
            </a:r>
          </a:p>
        </p:txBody>
      </p:sp>
      <p:sp>
        <p:nvSpPr>
          <p:cNvPr id="539670" name="Rectangle 22"/>
          <p:cNvSpPr>
            <a:spLocks noGrp="1" noChangeArrowheads="1"/>
          </p:cNvSpPr>
          <p:nvPr>
            <p:ph type="dt" sz="half" idx="2"/>
          </p:nvPr>
        </p:nvSpPr>
        <p:spPr>
          <a:xfrm>
            <a:off x="685800" y="6324600"/>
            <a:ext cx="1905000" cy="457200"/>
          </a:xfrm>
        </p:spPr>
        <p:txBody>
          <a:bodyPr/>
          <a:lstStyle>
            <a:lvl1pPr>
              <a:defRPr/>
            </a:lvl1pPr>
          </a:lstStyle>
          <a:p>
            <a:endParaRPr lang="en-US" altLang="en-US">
              <a:solidFill>
                <a:srgbClr val="2A3D7A"/>
              </a:solidFill>
            </a:endParaRPr>
          </a:p>
        </p:txBody>
      </p:sp>
      <p:sp>
        <p:nvSpPr>
          <p:cNvPr id="539671" name="Rectangle 23"/>
          <p:cNvSpPr>
            <a:spLocks noGrp="1" noChangeArrowheads="1"/>
          </p:cNvSpPr>
          <p:nvPr>
            <p:ph type="ftr" sz="quarter" idx="3"/>
          </p:nvPr>
        </p:nvSpPr>
        <p:spPr>
          <a:xfrm>
            <a:off x="3124200" y="6324600"/>
            <a:ext cx="2895600" cy="457200"/>
          </a:xfrm>
        </p:spPr>
        <p:txBody>
          <a:bodyPr/>
          <a:lstStyle>
            <a:lvl1pPr>
              <a:defRPr/>
            </a:lvl1pPr>
          </a:lstStyle>
          <a:p>
            <a:endParaRPr lang="en-US" altLang="en-US">
              <a:solidFill>
                <a:srgbClr val="2A3D7A"/>
              </a:solidFill>
            </a:endParaRPr>
          </a:p>
        </p:txBody>
      </p:sp>
      <p:sp>
        <p:nvSpPr>
          <p:cNvPr id="539672" name="Rectangle 24"/>
          <p:cNvSpPr>
            <a:spLocks noGrp="1" noChangeArrowheads="1"/>
          </p:cNvSpPr>
          <p:nvPr>
            <p:ph type="sldNum" sz="quarter" idx="4"/>
          </p:nvPr>
        </p:nvSpPr>
        <p:spPr>
          <a:xfrm>
            <a:off x="6553200" y="6324600"/>
            <a:ext cx="1905000" cy="457200"/>
          </a:xfrm>
        </p:spPr>
        <p:txBody>
          <a:bodyPr/>
          <a:lstStyle>
            <a:lvl1pPr>
              <a:defRPr sz="1400"/>
            </a:lvl1pPr>
          </a:lstStyle>
          <a:p>
            <a:fld id="{C248E636-C1B1-4230-8CF2-4646F63EAF62}" type="slidenum">
              <a:rPr lang="en-US" altLang="en-US">
                <a:solidFill>
                  <a:srgbClr val="2A3D7A"/>
                </a:solidFill>
              </a:rPr>
              <a:pPr/>
              <a:t>‹#›</a:t>
            </a:fld>
            <a:endParaRPr lang="en-US" altLang="en-US">
              <a:solidFill>
                <a:srgbClr val="2A3D7A"/>
              </a:solidFill>
            </a:endParaRPr>
          </a:p>
        </p:txBody>
      </p:sp>
    </p:spTree>
    <p:extLst>
      <p:ext uri="{BB962C8B-B14F-4D97-AF65-F5344CB8AC3E}">
        <p14:creationId xmlns:p14="http://schemas.microsoft.com/office/powerpoint/2010/main" val="898146296"/>
      </p:ext>
    </p:extLst>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p:spPr>
        <p:txBody>
          <a:bodyPr/>
          <a:lstStyle>
            <a:lvl1pPr>
              <a:defRPr/>
            </a:lvl1pPr>
          </a:lstStyle>
          <a:p>
            <a:r>
              <a:rPr lang="fr-FR" smtClean="0"/>
              <a:t>Cliquez et modifiez le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fld id="{DC18603D-4A6F-4EE1-8472-9C163FEA7824}"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4112226382"/>
      </p:ext>
    </p:extLst>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et modifiez le titre</a:t>
            </a:r>
            <a:endParaRPr lang="fr-FR"/>
          </a:p>
        </p:txBody>
      </p:sp>
      <p:sp>
        <p:nvSpPr>
          <p:cNvPr id="3"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fld id="{9B8F8FD6-863B-40B2-BD36-933A80698F60}"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322076060"/>
      </p:ext>
    </p:extLst>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fld id="{D7E3FBF2-F49A-4D4A-8A08-99818902484E}"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4178963914"/>
      </p:ext>
    </p:extLst>
  </p:cSld>
  <p:clrMapOvr>
    <a:masterClrMapping/>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lstStyle>
            <a:lvl1pPr algn="l">
              <a:defRPr sz="2000" b="1"/>
            </a:lvl1pPr>
          </a:lstStyle>
          <a:p>
            <a:r>
              <a:rPr lang="fr-FR" smtClean="0"/>
              <a:t>Cliquez et modifiez le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fld id="{605DCE75-9C4E-4020-B6FB-5BC60FDB5458}"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2161167520"/>
      </p:ext>
    </p:extLst>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lstStyle>
            <a:lvl1pPr algn="l">
              <a:defRPr sz="2000" b="1"/>
            </a:lvl1pPr>
          </a:lstStyle>
          <a:p>
            <a:r>
              <a:rPr lang="fr-FR" smtClean="0"/>
              <a:t>Cliquez et modifiez le titre</a:t>
            </a:r>
            <a:endParaRPr lang="fr-F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FR" noProof="0" smtClean="0"/>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fld id="{769EC325-6D70-49FA-A9D0-1C6C138EB39F}"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1662236018"/>
      </p:ext>
    </p:extLst>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et modifiez le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fld id="{146F58AA-4971-432D-AF6F-6CB842B44F7F}"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1800107580"/>
      </p:ext>
    </p:extLst>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7813"/>
            <a:ext cx="2057400" cy="5853112"/>
          </a:xfrm>
        </p:spPr>
        <p:txBody>
          <a:bodyPr vert="eaVert"/>
          <a:lstStyle/>
          <a:p>
            <a:r>
              <a:rPr lang="fr-FR" smtClean="0"/>
              <a:t>Cliquez et modifiez le titre</a:t>
            </a:r>
            <a:endParaRPr lang="fr-FR"/>
          </a:p>
        </p:txBody>
      </p:sp>
      <p:sp>
        <p:nvSpPr>
          <p:cNvPr id="3" name="Espace réservé du texte vertical 2"/>
          <p:cNvSpPr>
            <a:spLocks noGrp="1"/>
          </p:cNvSpPr>
          <p:nvPr>
            <p:ph type="body" orient="vert" idx="1"/>
          </p:nvPr>
        </p:nvSpPr>
        <p:spPr>
          <a:xfrm>
            <a:off x="457200" y="277813"/>
            <a:ext cx="6019800" cy="5853112"/>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fld id="{E637F6D0-6B67-4700-8C80-809EF93FB167}"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3839555315"/>
      </p:ext>
    </p:extLst>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type="txAndObj" preserve="1">
  <p:cSld name="Titre. Texte et diagramme">
    <p:spTree>
      <p:nvGrpSpPr>
        <p:cNvPr id="1" name=""/>
        <p:cNvGrpSpPr/>
        <p:nvPr/>
      </p:nvGrpSpPr>
      <p:grpSpPr>
        <a:xfrm>
          <a:off x="0" y="0"/>
          <a:ext cx="0" cy="0"/>
          <a:chOff x="0" y="0"/>
          <a:chExt cx="0" cy="0"/>
        </a:xfrm>
      </p:grpSpPr>
      <p:sp>
        <p:nvSpPr>
          <p:cNvPr id="2" name="Titre 1"/>
          <p:cNvSpPr>
            <a:spLocks noGrp="1"/>
          </p:cNvSpPr>
          <p:nvPr>
            <p:ph type="title"/>
          </p:nvPr>
        </p:nvSpPr>
        <p:spPr>
          <a:xfrm>
            <a:off x="457200" y="277813"/>
            <a:ext cx="8229600" cy="1139825"/>
          </a:xfrm>
        </p:spPr>
        <p:txBody>
          <a:bodyPr/>
          <a:lstStyle/>
          <a:p>
            <a:r>
              <a:rPr lang="fr-FR" smtClean="0"/>
              <a:t>Cliquez et modifiez le titre</a:t>
            </a:r>
            <a:endParaRPr lang="fr-FR"/>
          </a:p>
        </p:txBody>
      </p:sp>
      <p:sp>
        <p:nvSpPr>
          <p:cNvPr id="3" name="Espace réservé du texte 2"/>
          <p:cNvSpPr>
            <a:spLocks noGrp="1"/>
          </p:cNvSpPr>
          <p:nvPr>
            <p:ph type="body" sz="half" idx="1"/>
          </p:nvPr>
        </p:nvSpPr>
        <p:spPr>
          <a:xfrm>
            <a:off x="457200" y="1600200"/>
            <a:ext cx="4038600" cy="4530725"/>
          </a:xfrm>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600200"/>
            <a:ext cx="4038600" cy="4530725"/>
          </a:xfrm>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fld id="{B6A8744F-E838-4BFF-BAEC-DEFA61889B67}"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3122971582"/>
      </p:ext>
    </p:extLst>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type="txOverObj" preserve="1">
  <p:cSld name="Titre et texte sur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277813"/>
            <a:ext cx="8229600" cy="1139825"/>
          </a:xfrm>
        </p:spPr>
        <p:txBody>
          <a:bodyPr/>
          <a:lstStyle/>
          <a:p>
            <a:r>
              <a:rPr lang="fr-FR" smtClean="0"/>
              <a:t>Cliquez et modifiez le titre</a:t>
            </a:r>
            <a:endParaRPr lang="fr-FR"/>
          </a:p>
        </p:txBody>
      </p:sp>
      <p:sp>
        <p:nvSpPr>
          <p:cNvPr id="3" name="Espace réservé du texte 2"/>
          <p:cNvSpPr>
            <a:spLocks noGrp="1"/>
          </p:cNvSpPr>
          <p:nvPr>
            <p:ph type="body" sz="half" idx="1"/>
          </p:nvPr>
        </p:nvSpPr>
        <p:spPr>
          <a:xfrm>
            <a:off x="457200" y="1600200"/>
            <a:ext cx="8229600" cy="2189163"/>
          </a:xfrm>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57200" y="3941763"/>
            <a:ext cx="8229600" cy="2189162"/>
          </a:xfrm>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fld id="{75C1D443-1859-4DA6-A485-4AE09A13A1FD}"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327788164"/>
      </p:ext>
    </p:extLst>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showMasterSp="0" showMasterPhAnim="0" type="title" preserve="1">
  <p:cSld name="Diapositive de titre">
    <p:spTree>
      <p:nvGrpSpPr>
        <p:cNvPr id="1" name=""/>
        <p:cNvGrpSpPr/>
        <p:nvPr/>
      </p:nvGrpSpPr>
      <p:grpSpPr>
        <a:xfrm>
          <a:off x="0" y="0"/>
          <a:ext cx="0" cy="0"/>
          <a:chOff x="0" y="0"/>
          <a:chExt cx="0" cy="0"/>
        </a:xfrm>
      </p:grpSpPr>
      <p:grpSp>
        <p:nvGrpSpPr>
          <p:cNvPr id="4" name="Group 7"/>
          <p:cNvGrpSpPr>
            <a:grpSpLocks/>
          </p:cNvGrpSpPr>
          <p:nvPr/>
        </p:nvGrpSpPr>
        <p:grpSpPr bwMode="auto">
          <a:xfrm>
            <a:off x="228600" y="2889250"/>
            <a:ext cx="8610600" cy="201613"/>
            <a:chOff x="144" y="1680"/>
            <a:chExt cx="5424" cy="144"/>
          </a:xfrm>
        </p:grpSpPr>
        <p:sp>
          <p:nvSpPr>
            <p:cNvPr id="5" name="Rectangle 8"/>
            <p:cNvSpPr>
              <a:spLocks noChangeArrowheads="1"/>
            </p:cNvSpPr>
            <p:nvPr userDrawn="1"/>
          </p:nvSpPr>
          <p:spPr bwMode="auto">
            <a:xfrm>
              <a:off x="144" y="1680"/>
              <a:ext cx="1808" cy="144"/>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fontAlgn="base">
                <a:spcBef>
                  <a:spcPct val="0"/>
                </a:spcBef>
                <a:spcAft>
                  <a:spcPct val="0"/>
                </a:spcAft>
                <a:defRPr/>
              </a:pPr>
              <a:endParaRPr lang="fr-FR">
                <a:solidFill>
                  <a:srgbClr val="000000"/>
                </a:solidFill>
              </a:endParaRPr>
            </a:p>
          </p:txBody>
        </p:sp>
        <p:sp>
          <p:nvSpPr>
            <p:cNvPr id="6" name="Rectangle 9"/>
            <p:cNvSpPr>
              <a:spLocks noChangeArrowheads="1"/>
            </p:cNvSpPr>
            <p:nvPr userDrawn="1"/>
          </p:nvSpPr>
          <p:spPr bwMode="auto">
            <a:xfrm>
              <a:off x="1952" y="1680"/>
              <a:ext cx="1808" cy="144"/>
            </a:xfrm>
            <a:prstGeom prst="rect">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fontAlgn="base">
                <a:spcBef>
                  <a:spcPct val="0"/>
                </a:spcBef>
                <a:spcAft>
                  <a:spcPct val="0"/>
                </a:spcAft>
                <a:defRPr/>
              </a:pPr>
              <a:endParaRPr lang="fr-FR">
                <a:solidFill>
                  <a:srgbClr val="000000"/>
                </a:solidFill>
              </a:endParaRPr>
            </a:p>
          </p:txBody>
        </p:sp>
        <p:sp>
          <p:nvSpPr>
            <p:cNvPr id="7" name="Rectangle 10"/>
            <p:cNvSpPr>
              <a:spLocks noChangeArrowheads="1"/>
            </p:cNvSpPr>
            <p:nvPr userDrawn="1"/>
          </p:nvSpPr>
          <p:spPr bwMode="auto">
            <a:xfrm>
              <a:off x="3760" y="1680"/>
              <a:ext cx="1808" cy="144"/>
            </a:xfrm>
            <a:prstGeom prst="rect">
              <a:avLst/>
            </a:prstGeom>
            <a:solidFill>
              <a:schemeClr val="tx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fontAlgn="base">
                <a:spcBef>
                  <a:spcPct val="0"/>
                </a:spcBef>
                <a:spcAft>
                  <a:spcPct val="0"/>
                </a:spcAft>
                <a:defRPr/>
              </a:pPr>
              <a:endParaRPr lang="fr-FR">
                <a:solidFill>
                  <a:srgbClr val="000000"/>
                </a:solidFill>
              </a:endParaRPr>
            </a:p>
          </p:txBody>
        </p:sp>
      </p:grpSp>
      <p:sp>
        <p:nvSpPr>
          <p:cNvPr id="37890" name="Rectangle 2"/>
          <p:cNvSpPr>
            <a:spLocks noGrp="1" noChangeArrowheads="1"/>
          </p:cNvSpPr>
          <p:nvPr>
            <p:ph type="ctrTitle"/>
          </p:nvPr>
        </p:nvSpPr>
        <p:spPr>
          <a:xfrm>
            <a:off x="685800" y="685800"/>
            <a:ext cx="7772400" cy="2127250"/>
          </a:xfrm>
        </p:spPr>
        <p:txBody>
          <a:bodyPr/>
          <a:lstStyle>
            <a:lvl1pPr algn="ctr">
              <a:defRPr sz="5800"/>
            </a:lvl1pPr>
          </a:lstStyle>
          <a:p>
            <a:pPr lvl="0"/>
            <a:r>
              <a:rPr lang="en-GB" noProof="0" smtClean="0"/>
              <a:t>Cliquez pour modifier le style du titre</a:t>
            </a:r>
          </a:p>
        </p:txBody>
      </p:sp>
      <p:sp>
        <p:nvSpPr>
          <p:cNvPr id="37891" name="Rectangle 3"/>
          <p:cNvSpPr>
            <a:spLocks noGrp="1" noChangeArrowheads="1"/>
          </p:cNvSpPr>
          <p:nvPr>
            <p:ph type="subTitle" idx="1"/>
          </p:nvPr>
        </p:nvSpPr>
        <p:spPr>
          <a:xfrm>
            <a:off x="1371600" y="3270250"/>
            <a:ext cx="6400800" cy="2209800"/>
          </a:xfrm>
        </p:spPr>
        <p:txBody>
          <a:bodyPr/>
          <a:lstStyle>
            <a:lvl1pPr marL="0" indent="0" algn="ctr">
              <a:buFont typeface="Wingdings" charset="0"/>
              <a:buNone/>
              <a:defRPr sz="3000"/>
            </a:lvl1pPr>
          </a:lstStyle>
          <a:p>
            <a:pPr lvl="0"/>
            <a:r>
              <a:rPr lang="en-GB" noProof="0" smtClean="0"/>
              <a:t>Cliquez pour modifier le style des sous-titres du masque</a:t>
            </a:r>
          </a:p>
        </p:txBody>
      </p:sp>
      <p:sp>
        <p:nvSpPr>
          <p:cNvPr id="8" name="Rectangle 4"/>
          <p:cNvSpPr>
            <a:spLocks noGrp="1" noChangeArrowheads="1"/>
          </p:cNvSpPr>
          <p:nvPr>
            <p:ph type="dt" sz="half" idx="10"/>
          </p:nvPr>
        </p:nvSpPr>
        <p:spPr>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a:lstStyle>
            <a:lvl1pPr>
              <a:defRPr/>
            </a:lvl1pPr>
          </a:lstStyle>
          <a:p>
            <a:pPr>
              <a:defRPr/>
            </a:pPr>
            <a:endParaRPr lang="en-GB">
              <a:solidFill>
                <a:srgbClr val="000000"/>
              </a:solidFill>
            </a:endParaRPr>
          </a:p>
        </p:txBody>
      </p:sp>
      <p:sp>
        <p:nvSpPr>
          <p:cNvPr id="9" name="Rectangle 5"/>
          <p:cNvSpPr>
            <a:spLocks noGrp="1" noChangeArrowheads="1"/>
          </p:cNvSpPr>
          <p:nvPr>
            <p:ph type="ftr" sz="quarter" idx="11"/>
          </p:nvPr>
        </p:nvSpPr>
        <p:spPr>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a:lstStyle>
            <a:lvl1pPr>
              <a:defRPr/>
            </a:lvl1pPr>
          </a:lstStyle>
          <a:p>
            <a:pPr>
              <a:defRPr/>
            </a:pPr>
            <a:endParaRPr lang="en-GB">
              <a:solidFill>
                <a:srgbClr val="000000"/>
              </a:solidFill>
            </a:endParaRPr>
          </a:p>
        </p:txBody>
      </p:sp>
      <p:sp>
        <p:nvSpPr>
          <p:cNvPr id="10" name="Rectangle 6"/>
          <p:cNvSpPr>
            <a:spLocks noGrp="1" noChangeArrowheads="1"/>
          </p:cNvSpPr>
          <p:nvPr>
            <p:ph type="sldNum" sz="quarter" idx="12"/>
          </p:nvPr>
        </p:nvSpPr>
        <p:spPr>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a:lstStyle>
            <a:lvl1pPr>
              <a:defRPr/>
            </a:lvl1pPr>
          </a:lstStyle>
          <a:p>
            <a:fld id="{40BBBA01-1259-40E3-BFDD-FD2570125BA7}"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1915032925"/>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ltLang="en-US">
              <a:solidFill>
                <a:srgbClr val="2A3D7A"/>
              </a:solidFill>
            </a:endParaRPr>
          </a:p>
        </p:txBody>
      </p:sp>
      <p:sp>
        <p:nvSpPr>
          <p:cNvPr id="5" name="Footer Placeholder 4"/>
          <p:cNvSpPr>
            <a:spLocks noGrp="1"/>
          </p:cNvSpPr>
          <p:nvPr>
            <p:ph type="ftr" sz="quarter" idx="11"/>
          </p:nvPr>
        </p:nvSpPr>
        <p:spPr/>
        <p:txBody>
          <a:bodyPr/>
          <a:lstStyle>
            <a:lvl1pPr>
              <a:defRPr/>
            </a:lvl1pPr>
          </a:lstStyle>
          <a:p>
            <a:endParaRPr lang="en-US" altLang="en-US">
              <a:solidFill>
                <a:srgbClr val="2A3D7A"/>
              </a:solidFill>
            </a:endParaRPr>
          </a:p>
        </p:txBody>
      </p:sp>
      <p:sp>
        <p:nvSpPr>
          <p:cNvPr id="6" name="Slide Number Placeholder 5"/>
          <p:cNvSpPr>
            <a:spLocks noGrp="1"/>
          </p:cNvSpPr>
          <p:nvPr>
            <p:ph type="sldNum" sz="quarter" idx="12"/>
          </p:nvPr>
        </p:nvSpPr>
        <p:spPr/>
        <p:txBody>
          <a:bodyPr/>
          <a:lstStyle>
            <a:lvl1pPr>
              <a:defRPr/>
            </a:lvl1pPr>
          </a:lstStyle>
          <a:p>
            <a:fld id="{6912FDAF-A5A7-4A65-B5DF-F9973415C2B1}" type="slidenum">
              <a:rPr lang="en-US" altLang="en-US">
                <a:solidFill>
                  <a:srgbClr val="2A3D7A"/>
                </a:solidFill>
              </a:rPr>
              <a:pPr/>
              <a:t>‹#›</a:t>
            </a:fld>
            <a:endParaRPr lang="en-US" altLang="en-US" sz="1400">
              <a:solidFill>
                <a:srgbClr val="2A3D7A"/>
              </a:solidFill>
            </a:endParaRPr>
          </a:p>
        </p:txBody>
      </p:sp>
    </p:spTree>
    <p:extLst>
      <p:ext uri="{BB962C8B-B14F-4D97-AF65-F5344CB8AC3E}">
        <p14:creationId xmlns:p14="http://schemas.microsoft.com/office/powerpoint/2010/main" val="701398198"/>
      </p:ext>
    </p:extLst>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et modifiez le titre</a:t>
            </a:r>
            <a:endParaRPr lang="fr-FR"/>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fld id="{2795E76C-9E0F-4240-9DEB-4CA53C7A03EE}"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2958665034"/>
      </p:ext>
    </p:extLst>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type="secHead" preserve="1">
  <p:cSld name="En-têt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et modifiez le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fr-FR" smtClean="0"/>
              <a:t>Cliquez pour modifier les styles du texte du masque</a:t>
            </a:r>
          </a:p>
        </p:txBody>
      </p:sp>
      <p:sp>
        <p:nvSpPr>
          <p:cNvPr id="4"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fld id="{F7B26A35-5D85-4B5C-A5F0-DDCCC093D97F}"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1944457158"/>
      </p:ext>
    </p:extLst>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et modifiez le titre</a:t>
            </a:r>
            <a:endParaRPr lang="fr-FR"/>
          </a:p>
        </p:txBody>
      </p:sp>
      <p:sp>
        <p:nvSpPr>
          <p:cNvPr id="3" name="Espace réservé du contenu 2"/>
          <p:cNvSpPr>
            <a:spLocks noGrp="1"/>
          </p:cNvSpPr>
          <p:nvPr>
            <p:ph sz="half" idx="1"/>
          </p:nvPr>
        </p:nvSpPr>
        <p:spPr>
          <a:xfrm>
            <a:off x="457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fld id="{DA2A911C-34EA-4C7C-BEB7-B2063F650ADA}"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332942101"/>
      </p:ext>
    </p:extLst>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p:spPr>
        <p:txBody>
          <a:bodyPr/>
          <a:lstStyle>
            <a:lvl1pPr>
              <a:defRPr/>
            </a:lvl1pPr>
          </a:lstStyle>
          <a:p>
            <a:r>
              <a:rPr lang="fr-FR" smtClean="0"/>
              <a:t>Cliquez et modifiez le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fld id="{DC18603D-4A6F-4EE1-8472-9C163FEA7824}"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1146061324"/>
      </p:ext>
    </p:extLst>
  </p:cSld>
  <p:clrMapOvr>
    <a:masterClrMapping/>
  </p:clrMapOvr>
</p:sldLayout>
</file>

<file path=ppt/slideLayouts/slideLayout134.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et modifiez le titre</a:t>
            </a:r>
            <a:endParaRPr lang="fr-FR"/>
          </a:p>
        </p:txBody>
      </p:sp>
      <p:sp>
        <p:nvSpPr>
          <p:cNvPr id="3"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fld id="{9B8F8FD6-863B-40B2-BD36-933A80698F60}"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2577722461"/>
      </p:ext>
    </p:extLst>
  </p:cSld>
  <p:clrMapOvr>
    <a:masterClrMapping/>
  </p:clrMapOvr>
</p:sldLayout>
</file>

<file path=ppt/slideLayouts/slideLayout135.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fld id="{D7E3FBF2-F49A-4D4A-8A08-99818902484E}"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761569982"/>
      </p:ext>
    </p:extLst>
  </p:cSld>
  <p:clrMapOvr>
    <a:masterClrMapping/>
  </p:clrMapOvr>
</p:sldLayout>
</file>

<file path=ppt/slideLayouts/slideLayout136.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lstStyle>
            <a:lvl1pPr algn="l">
              <a:defRPr sz="2000" b="1"/>
            </a:lvl1pPr>
          </a:lstStyle>
          <a:p>
            <a:r>
              <a:rPr lang="fr-FR" smtClean="0"/>
              <a:t>Cliquez et modifiez le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fld id="{605DCE75-9C4E-4020-B6FB-5BC60FDB5458}"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3829614350"/>
      </p:ext>
    </p:extLst>
  </p:cSld>
  <p:clrMapOvr>
    <a:masterClrMapping/>
  </p:clrMapOvr>
</p:sldLayout>
</file>

<file path=ppt/slideLayouts/slideLayout137.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lstStyle>
            <a:lvl1pPr algn="l">
              <a:defRPr sz="2000" b="1"/>
            </a:lvl1pPr>
          </a:lstStyle>
          <a:p>
            <a:r>
              <a:rPr lang="fr-FR" smtClean="0"/>
              <a:t>Cliquez et modifiez le titre</a:t>
            </a:r>
            <a:endParaRPr lang="fr-F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FR" noProof="0" smtClean="0"/>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fld id="{769EC325-6D70-49FA-A9D0-1C6C138EB39F}"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3710955576"/>
      </p:ext>
    </p:extLst>
  </p:cSld>
  <p:clrMapOvr>
    <a:masterClrMapping/>
  </p:clrMapOvr>
</p:sldLayout>
</file>

<file path=ppt/slideLayouts/slideLayout138.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et modifiez le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fld id="{146F58AA-4971-432D-AF6F-6CB842B44F7F}"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846531921"/>
      </p:ext>
    </p:extLst>
  </p:cSld>
  <p:clrMapOvr>
    <a:masterClrMapping/>
  </p:clrMapOvr>
</p:sldLayout>
</file>

<file path=ppt/slideLayouts/slideLayout139.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7813"/>
            <a:ext cx="2057400" cy="5853112"/>
          </a:xfrm>
        </p:spPr>
        <p:txBody>
          <a:bodyPr vert="eaVert"/>
          <a:lstStyle/>
          <a:p>
            <a:r>
              <a:rPr lang="fr-FR" smtClean="0"/>
              <a:t>Cliquez et modifiez le titre</a:t>
            </a:r>
            <a:endParaRPr lang="fr-FR"/>
          </a:p>
        </p:txBody>
      </p:sp>
      <p:sp>
        <p:nvSpPr>
          <p:cNvPr id="3" name="Espace réservé du texte vertical 2"/>
          <p:cNvSpPr>
            <a:spLocks noGrp="1"/>
          </p:cNvSpPr>
          <p:nvPr>
            <p:ph type="body" orient="vert" idx="1"/>
          </p:nvPr>
        </p:nvSpPr>
        <p:spPr>
          <a:xfrm>
            <a:off x="457200" y="277813"/>
            <a:ext cx="6019800" cy="5853112"/>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fld id="{E637F6D0-6B67-4700-8C80-809EF93FB167}"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7978819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p:spPr>
        <p:txBody>
          <a:bodyPr/>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ltLang="en-US">
              <a:solidFill>
                <a:srgbClr val="2A3D7A"/>
              </a:solidFill>
            </a:endParaRPr>
          </a:p>
        </p:txBody>
      </p:sp>
      <p:sp>
        <p:nvSpPr>
          <p:cNvPr id="5" name="Footer Placeholder 4"/>
          <p:cNvSpPr>
            <a:spLocks noGrp="1"/>
          </p:cNvSpPr>
          <p:nvPr>
            <p:ph type="ftr" sz="quarter" idx="11"/>
          </p:nvPr>
        </p:nvSpPr>
        <p:spPr/>
        <p:txBody>
          <a:bodyPr/>
          <a:lstStyle>
            <a:lvl1pPr>
              <a:defRPr/>
            </a:lvl1pPr>
          </a:lstStyle>
          <a:p>
            <a:endParaRPr lang="en-US" altLang="en-US">
              <a:solidFill>
                <a:srgbClr val="2A3D7A"/>
              </a:solidFill>
            </a:endParaRPr>
          </a:p>
        </p:txBody>
      </p:sp>
      <p:sp>
        <p:nvSpPr>
          <p:cNvPr id="6" name="Slide Number Placeholder 5"/>
          <p:cNvSpPr>
            <a:spLocks noGrp="1"/>
          </p:cNvSpPr>
          <p:nvPr>
            <p:ph type="sldNum" sz="quarter" idx="12"/>
          </p:nvPr>
        </p:nvSpPr>
        <p:spPr/>
        <p:txBody>
          <a:bodyPr/>
          <a:lstStyle>
            <a:lvl1pPr>
              <a:defRPr/>
            </a:lvl1pPr>
          </a:lstStyle>
          <a:p>
            <a:fld id="{091E499E-2E8B-4BD0-9E6A-4D8749DDF5B4}" type="slidenum">
              <a:rPr lang="en-US" altLang="en-US">
                <a:solidFill>
                  <a:srgbClr val="2A3D7A"/>
                </a:solidFill>
              </a:rPr>
              <a:pPr/>
              <a:t>‹#›</a:t>
            </a:fld>
            <a:endParaRPr lang="en-US" altLang="en-US" sz="1400">
              <a:solidFill>
                <a:srgbClr val="2A3D7A"/>
              </a:solidFill>
            </a:endParaRPr>
          </a:p>
        </p:txBody>
      </p:sp>
    </p:spTree>
    <p:extLst>
      <p:ext uri="{BB962C8B-B14F-4D97-AF65-F5344CB8AC3E}">
        <p14:creationId xmlns:p14="http://schemas.microsoft.com/office/powerpoint/2010/main" val="3620282894"/>
      </p:ext>
    </p:extLst>
  </p:cSld>
  <p:clrMapOvr>
    <a:masterClrMapping/>
  </p:clrMapOvr>
</p:sldLayout>
</file>

<file path=ppt/slideLayouts/slideLayout140.xml><?xml version="1.0" encoding="utf-8"?>
<p:sldLayout xmlns:a="http://schemas.openxmlformats.org/drawingml/2006/main" xmlns:r="http://schemas.openxmlformats.org/officeDocument/2006/relationships" xmlns:p="http://schemas.openxmlformats.org/presentationml/2006/main" type="txAndObj" preserve="1">
  <p:cSld name="Titre. Texte et diagramme">
    <p:spTree>
      <p:nvGrpSpPr>
        <p:cNvPr id="1" name=""/>
        <p:cNvGrpSpPr/>
        <p:nvPr/>
      </p:nvGrpSpPr>
      <p:grpSpPr>
        <a:xfrm>
          <a:off x="0" y="0"/>
          <a:ext cx="0" cy="0"/>
          <a:chOff x="0" y="0"/>
          <a:chExt cx="0" cy="0"/>
        </a:xfrm>
      </p:grpSpPr>
      <p:sp>
        <p:nvSpPr>
          <p:cNvPr id="2" name="Titre 1"/>
          <p:cNvSpPr>
            <a:spLocks noGrp="1"/>
          </p:cNvSpPr>
          <p:nvPr>
            <p:ph type="title"/>
          </p:nvPr>
        </p:nvSpPr>
        <p:spPr>
          <a:xfrm>
            <a:off x="457200" y="277813"/>
            <a:ext cx="8229600" cy="1139825"/>
          </a:xfrm>
        </p:spPr>
        <p:txBody>
          <a:bodyPr/>
          <a:lstStyle/>
          <a:p>
            <a:r>
              <a:rPr lang="fr-FR" smtClean="0"/>
              <a:t>Cliquez et modifiez le titre</a:t>
            </a:r>
            <a:endParaRPr lang="fr-FR"/>
          </a:p>
        </p:txBody>
      </p:sp>
      <p:sp>
        <p:nvSpPr>
          <p:cNvPr id="3" name="Espace réservé du texte 2"/>
          <p:cNvSpPr>
            <a:spLocks noGrp="1"/>
          </p:cNvSpPr>
          <p:nvPr>
            <p:ph type="body" sz="half" idx="1"/>
          </p:nvPr>
        </p:nvSpPr>
        <p:spPr>
          <a:xfrm>
            <a:off x="457200" y="1600200"/>
            <a:ext cx="4038600" cy="4530725"/>
          </a:xfrm>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600200"/>
            <a:ext cx="4038600" cy="4530725"/>
          </a:xfrm>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fld id="{B6A8744F-E838-4BFF-BAEC-DEFA61889B67}"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3716379665"/>
      </p:ext>
    </p:extLst>
  </p:cSld>
  <p:clrMapOvr>
    <a:masterClrMapping/>
  </p:clrMapOvr>
</p:sldLayout>
</file>

<file path=ppt/slideLayouts/slideLayout141.xml><?xml version="1.0" encoding="utf-8"?>
<p:sldLayout xmlns:a="http://schemas.openxmlformats.org/drawingml/2006/main" xmlns:r="http://schemas.openxmlformats.org/officeDocument/2006/relationships" xmlns:p="http://schemas.openxmlformats.org/presentationml/2006/main" type="txOverObj" preserve="1">
  <p:cSld name="Titre et texte sur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277813"/>
            <a:ext cx="8229600" cy="1139825"/>
          </a:xfrm>
        </p:spPr>
        <p:txBody>
          <a:bodyPr/>
          <a:lstStyle/>
          <a:p>
            <a:r>
              <a:rPr lang="fr-FR" smtClean="0"/>
              <a:t>Cliquez et modifiez le titre</a:t>
            </a:r>
            <a:endParaRPr lang="fr-FR"/>
          </a:p>
        </p:txBody>
      </p:sp>
      <p:sp>
        <p:nvSpPr>
          <p:cNvPr id="3" name="Espace réservé du texte 2"/>
          <p:cNvSpPr>
            <a:spLocks noGrp="1"/>
          </p:cNvSpPr>
          <p:nvPr>
            <p:ph type="body" sz="half" idx="1"/>
          </p:nvPr>
        </p:nvSpPr>
        <p:spPr>
          <a:xfrm>
            <a:off x="457200" y="1600200"/>
            <a:ext cx="8229600" cy="2189163"/>
          </a:xfrm>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57200" y="3941763"/>
            <a:ext cx="8229600" cy="2189162"/>
          </a:xfrm>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fld id="{75C1D443-1859-4DA6-A485-4AE09A13A1FD}"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7820297"/>
      </p:ext>
    </p:extLst>
  </p:cSld>
  <p:clrMapOvr>
    <a:masterClrMapping/>
  </p:clrMapOvr>
</p:sldLayout>
</file>

<file path=ppt/slideLayouts/slideLayout142.xml><?xml version="1.0" encoding="utf-8"?>
<p:sldLayout xmlns:a="http://schemas.openxmlformats.org/drawingml/2006/main" xmlns:r="http://schemas.openxmlformats.org/officeDocument/2006/relationships" xmlns:p="http://schemas.openxmlformats.org/presentationml/2006/main" showMasterSp="0" showMasterPhAnim="0" type="title" preserve="1">
  <p:cSld name="Diapositive de titre">
    <p:spTree>
      <p:nvGrpSpPr>
        <p:cNvPr id="1" name=""/>
        <p:cNvGrpSpPr/>
        <p:nvPr/>
      </p:nvGrpSpPr>
      <p:grpSpPr>
        <a:xfrm>
          <a:off x="0" y="0"/>
          <a:ext cx="0" cy="0"/>
          <a:chOff x="0" y="0"/>
          <a:chExt cx="0" cy="0"/>
        </a:xfrm>
      </p:grpSpPr>
      <p:grpSp>
        <p:nvGrpSpPr>
          <p:cNvPr id="4" name="Group 7"/>
          <p:cNvGrpSpPr>
            <a:grpSpLocks/>
          </p:cNvGrpSpPr>
          <p:nvPr/>
        </p:nvGrpSpPr>
        <p:grpSpPr bwMode="auto">
          <a:xfrm>
            <a:off x="228600" y="2889250"/>
            <a:ext cx="8610600" cy="201613"/>
            <a:chOff x="144" y="1680"/>
            <a:chExt cx="5424" cy="144"/>
          </a:xfrm>
        </p:grpSpPr>
        <p:sp>
          <p:nvSpPr>
            <p:cNvPr id="5" name="Rectangle 8"/>
            <p:cNvSpPr>
              <a:spLocks noChangeArrowheads="1"/>
            </p:cNvSpPr>
            <p:nvPr userDrawn="1"/>
          </p:nvSpPr>
          <p:spPr bwMode="auto">
            <a:xfrm>
              <a:off x="144" y="1680"/>
              <a:ext cx="1808" cy="144"/>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fontAlgn="base">
                <a:spcBef>
                  <a:spcPct val="0"/>
                </a:spcBef>
                <a:spcAft>
                  <a:spcPct val="0"/>
                </a:spcAft>
                <a:defRPr/>
              </a:pPr>
              <a:endParaRPr lang="fr-FR">
                <a:solidFill>
                  <a:srgbClr val="000000"/>
                </a:solidFill>
              </a:endParaRPr>
            </a:p>
          </p:txBody>
        </p:sp>
        <p:sp>
          <p:nvSpPr>
            <p:cNvPr id="6" name="Rectangle 9"/>
            <p:cNvSpPr>
              <a:spLocks noChangeArrowheads="1"/>
            </p:cNvSpPr>
            <p:nvPr userDrawn="1"/>
          </p:nvSpPr>
          <p:spPr bwMode="auto">
            <a:xfrm>
              <a:off x="1952" y="1680"/>
              <a:ext cx="1808" cy="144"/>
            </a:xfrm>
            <a:prstGeom prst="rect">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fontAlgn="base">
                <a:spcBef>
                  <a:spcPct val="0"/>
                </a:spcBef>
                <a:spcAft>
                  <a:spcPct val="0"/>
                </a:spcAft>
                <a:defRPr/>
              </a:pPr>
              <a:endParaRPr lang="fr-FR">
                <a:solidFill>
                  <a:srgbClr val="000000"/>
                </a:solidFill>
              </a:endParaRPr>
            </a:p>
          </p:txBody>
        </p:sp>
        <p:sp>
          <p:nvSpPr>
            <p:cNvPr id="7" name="Rectangle 10"/>
            <p:cNvSpPr>
              <a:spLocks noChangeArrowheads="1"/>
            </p:cNvSpPr>
            <p:nvPr userDrawn="1"/>
          </p:nvSpPr>
          <p:spPr bwMode="auto">
            <a:xfrm>
              <a:off x="3760" y="1680"/>
              <a:ext cx="1808" cy="144"/>
            </a:xfrm>
            <a:prstGeom prst="rect">
              <a:avLst/>
            </a:prstGeom>
            <a:solidFill>
              <a:schemeClr val="tx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fontAlgn="base">
                <a:spcBef>
                  <a:spcPct val="0"/>
                </a:spcBef>
                <a:spcAft>
                  <a:spcPct val="0"/>
                </a:spcAft>
                <a:defRPr/>
              </a:pPr>
              <a:endParaRPr lang="fr-FR">
                <a:solidFill>
                  <a:srgbClr val="000000"/>
                </a:solidFill>
              </a:endParaRPr>
            </a:p>
          </p:txBody>
        </p:sp>
      </p:grpSp>
      <p:sp>
        <p:nvSpPr>
          <p:cNvPr id="37890" name="Rectangle 2"/>
          <p:cNvSpPr>
            <a:spLocks noGrp="1" noChangeArrowheads="1"/>
          </p:cNvSpPr>
          <p:nvPr>
            <p:ph type="ctrTitle"/>
          </p:nvPr>
        </p:nvSpPr>
        <p:spPr>
          <a:xfrm>
            <a:off x="685800" y="685800"/>
            <a:ext cx="7772400" cy="2127250"/>
          </a:xfrm>
        </p:spPr>
        <p:txBody>
          <a:bodyPr/>
          <a:lstStyle>
            <a:lvl1pPr algn="ctr">
              <a:defRPr sz="5800"/>
            </a:lvl1pPr>
          </a:lstStyle>
          <a:p>
            <a:pPr lvl="0"/>
            <a:r>
              <a:rPr lang="en-GB" noProof="0" smtClean="0"/>
              <a:t>Cliquez pour modifier le style du titre</a:t>
            </a:r>
          </a:p>
        </p:txBody>
      </p:sp>
      <p:sp>
        <p:nvSpPr>
          <p:cNvPr id="37891" name="Rectangle 3"/>
          <p:cNvSpPr>
            <a:spLocks noGrp="1" noChangeArrowheads="1"/>
          </p:cNvSpPr>
          <p:nvPr>
            <p:ph type="subTitle" idx="1"/>
          </p:nvPr>
        </p:nvSpPr>
        <p:spPr>
          <a:xfrm>
            <a:off x="1371600" y="3270250"/>
            <a:ext cx="6400800" cy="2209800"/>
          </a:xfrm>
        </p:spPr>
        <p:txBody>
          <a:bodyPr/>
          <a:lstStyle>
            <a:lvl1pPr marL="0" indent="0" algn="ctr">
              <a:buFont typeface="Wingdings" charset="0"/>
              <a:buNone/>
              <a:defRPr sz="3000"/>
            </a:lvl1pPr>
          </a:lstStyle>
          <a:p>
            <a:pPr lvl="0"/>
            <a:r>
              <a:rPr lang="en-GB" noProof="0" smtClean="0"/>
              <a:t>Cliquez pour modifier le style des sous-titres du masque</a:t>
            </a:r>
          </a:p>
        </p:txBody>
      </p:sp>
      <p:sp>
        <p:nvSpPr>
          <p:cNvPr id="8" name="Rectangle 4"/>
          <p:cNvSpPr>
            <a:spLocks noGrp="1" noChangeArrowheads="1"/>
          </p:cNvSpPr>
          <p:nvPr>
            <p:ph type="dt" sz="half" idx="10"/>
          </p:nvPr>
        </p:nvSpPr>
        <p:spPr>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a:lstStyle>
            <a:lvl1pPr>
              <a:defRPr/>
            </a:lvl1pPr>
          </a:lstStyle>
          <a:p>
            <a:pPr>
              <a:defRPr/>
            </a:pPr>
            <a:endParaRPr lang="en-GB">
              <a:solidFill>
                <a:srgbClr val="000000"/>
              </a:solidFill>
            </a:endParaRPr>
          </a:p>
        </p:txBody>
      </p:sp>
      <p:sp>
        <p:nvSpPr>
          <p:cNvPr id="9" name="Rectangle 5"/>
          <p:cNvSpPr>
            <a:spLocks noGrp="1" noChangeArrowheads="1"/>
          </p:cNvSpPr>
          <p:nvPr>
            <p:ph type="ftr" sz="quarter" idx="11"/>
          </p:nvPr>
        </p:nvSpPr>
        <p:spPr>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a:lstStyle>
            <a:lvl1pPr>
              <a:defRPr/>
            </a:lvl1pPr>
          </a:lstStyle>
          <a:p>
            <a:pPr>
              <a:defRPr/>
            </a:pPr>
            <a:endParaRPr lang="en-GB">
              <a:solidFill>
                <a:srgbClr val="000000"/>
              </a:solidFill>
            </a:endParaRPr>
          </a:p>
        </p:txBody>
      </p:sp>
      <p:sp>
        <p:nvSpPr>
          <p:cNvPr id="10" name="Rectangle 6"/>
          <p:cNvSpPr>
            <a:spLocks noGrp="1" noChangeArrowheads="1"/>
          </p:cNvSpPr>
          <p:nvPr>
            <p:ph type="sldNum" sz="quarter" idx="12"/>
          </p:nvPr>
        </p:nvSpPr>
        <p:spPr>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a:lstStyle>
            <a:lvl1pPr>
              <a:defRPr/>
            </a:lvl1pPr>
          </a:lstStyle>
          <a:p>
            <a:fld id="{40BBBA01-1259-40E3-BFDD-FD2570125BA7}"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2574142454"/>
      </p:ext>
    </p:extLst>
  </p:cSld>
  <p:clrMapOvr>
    <a:masterClrMapping/>
  </p:clrMapOvr>
  <p:timing>
    <p:tnLst>
      <p:par>
        <p:cTn id="1" dur="indefinite" restart="never" nodeType="tmRoot"/>
      </p:par>
    </p:tnLst>
  </p:timing>
</p:sldLayout>
</file>

<file path=ppt/slideLayouts/slideLayout143.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et modifiez le titre</a:t>
            </a:r>
            <a:endParaRPr lang="fr-FR"/>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fld id="{2795E76C-9E0F-4240-9DEB-4CA53C7A03EE}"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4265669081"/>
      </p:ext>
    </p:extLst>
  </p:cSld>
  <p:clrMapOvr>
    <a:masterClrMapping/>
  </p:clrMapOvr>
</p:sldLayout>
</file>

<file path=ppt/slideLayouts/slideLayout144.xml><?xml version="1.0" encoding="utf-8"?>
<p:sldLayout xmlns:a="http://schemas.openxmlformats.org/drawingml/2006/main" xmlns:r="http://schemas.openxmlformats.org/officeDocument/2006/relationships" xmlns:p="http://schemas.openxmlformats.org/presentationml/2006/main" type="secHead" preserve="1">
  <p:cSld name="En-têt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et modifiez le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fr-FR" smtClean="0"/>
              <a:t>Cliquez pour modifier les styles du texte du masque</a:t>
            </a:r>
          </a:p>
        </p:txBody>
      </p:sp>
      <p:sp>
        <p:nvSpPr>
          <p:cNvPr id="4"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fld id="{F7B26A35-5D85-4B5C-A5F0-DDCCC093D97F}"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328146139"/>
      </p:ext>
    </p:extLst>
  </p:cSld>
  <p:clrMapOvr>
    <a:masterClrMapping/>
  </p:clrMapOvr>
</p:sldLayout>
</file>

<file path=ppt/slideLayouts/slideLayout145.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et modifiez le titre</a:t>
            </a:r>
            <a:endParaRPr lang="fr-FR"/>
          </a:p>
        </p:txBody>
      </p:sp>
      <p:sp>
        <p:nvSpPr>
          <p:cNvPr id="3" name="Espace réservé du contenu 2"/>
          <p:cNvSpPr>
            <a:spLocks noGrp="1"/>
          </p:cNvSpPr>
          <p:nvPr>
            <p:ph sz="half" idx="1"/>
          </p:nvPr>
        </p:nvSpPr>
        <p:spPr>
          <a:xfrm>
            <a:off x="457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fld id="{DA2A911C-34EA-4C7C-BEB7-B2063F650ADA}"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4248831159"/>
      </p:ext>
    </p:extLst>
  </p:cSld>
  <p:clrMapOvr>
    <a:masterClrMapping/>
  </p:clrMapOvr>
</p:sldLayout>
</file>

<file path=ppt/slideLayouts/slideLayout146.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p:spPr>
        <p:txBody>
          <a:bodyPr/>
          <a:lstStyle>
            <a:lvl1pPr>
              <a:defRPr/>
            </a:lvl1pPr>
          </a:lstStyle>
          <a:p>
            <a:r>
              <a:rPr lang="fr-FR" smtClean="0"/>
              <a:t>Cliquez et modifiez le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fld id="{DC18603D-4A6F-4EE1-8472-9C163FEA7824}"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3613929771"/>
      </p:ext>
    </p:extLst>
  </p:cSld>
  <p:clrMapOvr>
    <a:masterClrMapping/>
  </p:clrMapOvr>
</p:sldLayout>
</file>

<file path=ppt/slideLayouts/slideLayout147.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et modifiez le titre</a:t>
            </a:r>
            <a:endParaRPr lang="fr-FR"/>
          </a:p>
        </p:txBody>
      </p:sp>
      <p:sp>
        <p:nvSpPr>
          <p:cNvPr id="3"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fld id="{9B8F8FD6-863B-40B2-BD36-933A80698F60}"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2194069085"/>
      </p:ext>
    </p:extLst>
  </p:cSld>
  <p:clrMapOvr>
    <a:masterClrMapping/>
  </p:clrMapOvr>
</p:sldLayout>
</file>

<file path=ppt/slideLayouts/slideLayout148.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fld id="{D7E3FBF2-F49A-4D4A-8A08-99818902484E}"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969415526"/>
      </p:ext>
    </p:extLst>
  </p:cSld>
  <p:clrMapOvr>
    <a:masterClrMapping/>
  </p:clrMapOvr>
</p:sldLayout>
</file>

<file path=ppt/slideLayouts/slideLayout149.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lstStyle>
            <a:lvl1pPr algn="l">
              <a:defRPr sz="2000" b="1"/>
            </a:lvl1pPr>
          </a:lstStyle>
          <a:p>
            <a:r>
              <a:rPr lang="fr-FR" smtClean="0"/>
              <a:t>Cliquez et modifiez le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fld id="{605DCE75-9C4E-4020-B6FB-5BC60FDB5458}"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128225581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066800" y="210185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029200" y="210185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ltLang="en-US">
              <a:solidFill>
                <a:srgbClr val="2A3D7A"/>
              </a:solidFill>
            </a:endParaRPr>
          </a:p>
        </p:txBody>
      </p:sp>
      <p:sp>
        <p:nvSpPr>
          <p:cNvPr id="6" name="Footer Placeholder 5"/>
          <p:cNvSpPr>
            <a:spLocks noGrp="1"/>
          </p:cNvSpPr>
          <p:nvPr>
            <p:ph type="ftr" sz="quarter" idx="11"/>
          </p:nvPr>
        </p:nvSpPr>
        <p:spPr/>
        <p:txBody>
          <a:bodyPr/>
          <a:lstStyle>
            <a:lvl1pPr>
              <a:defRPr/>
            </a:lvl1pPr>
          </a:lstStyle>
          <a:p>
            <a:endParaRPr lang="en-US" altLang="en-US">
              <a:solidFill>
                <a:srgbClr val="2A3D7A"/>
              </a:solidFill>
            </a:endParaRPr>
          </a:p>
        </p:txBody>
      </p:sp>
      <p:sp>
        <p:nvSpPr>
          <p:cNvPr id="7" name="Slide Number Placeholder 6"/>
          <p:cNvSpPr>
            <a:spLocks noGrp="1"/>
          </p:cNvSpPr>
          <p:nvPr>
            <p:ph type="sldNum" sz="quarter" idx="12"/>
          </p:nvPr>
        </p:nvSpPr>
        <p:spPr/>
        <p:txBody>
          <a:bodyPr/>
          <a:lstStyle>
            <a:lvl1pPr>
              <a:defRPr/>
            </a:lvl1pPr>
          </a:lstStyle>
          <a:p>
            <a:fld id="{C9418C99-8A2D-4B58-B684-2C10FE2BA97F}" type="slidenum">
              <a:rPr lang="en-US" altLang="en-US">
                <a:solidFill>
                  <a:srgbClr val="2A3D7A"/>
                </a:solidFill>
              </a:rPr>
              <a:pPr/>
              <a:t>‹#›</a:t>
            </a:fld>
            <a:endParaRPr lang="en-US" altLang="en-US" sz="1400">
              <a:solidFill>
                <a:srgbClr val="2A3D7A"/>
              </a:solidFill>
            </a:endParaRPr>
          </a:p>
        </p:txBody>
      </p:sp>
    </p:spTree>
    <p:extLst>
      <p:ext uri="{BB962C8B-B14F-4D97-AF65-F5344CB8AC3E}">
        <p14:creationId xmlns:p14="http://schemas.microsoft.com/office/powerpoint/2010/main" val="1518731844"/>
      </p:ext>
    </p:extLst>
  </p:cSld>
  <p:clrMapOvr>
    <a:masterClrMapping/>
  </p:clrMapOvr>
</p:sldLayout>
</file>

<file path=ppt/slideLayouts/slideLayout150.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lstStyle>
            <a:lvl1pPr algn="l">
              <a:defRPr sz="2000" b="1"/>
            </a:lvl1pPr>
          </a:lstStyle>
          <a:p>
            <a:r>
              <a:rPr lang="fr-FR" smtClean="0"/>
              <a:t>Cliquez et modifiez le titre</a:t>
            </a:r>
            <a:endParaRPr lang="fr-F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FR" noProof="0" smtClean="0"/>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fld id="{769EC325-6D70-49FA-A9D0-1C6C138EB39F}"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607618570"/>
      </p:ext>
    </p:extLst>
  </p:cSld>
  <p:clrMapOvr>
    <a:masterClrMapping/>
  </p:clrMapOvr>
</p:sldLayout>
</file>

<file path=ppt/slideLayouts/slideLayout151.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et modifiez le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fld id="{146F58AA-4971-432D-AF6F-6CB842B44F7F}"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1352703659"/>
      </p:ext>
    </p:extLst>
  </p:cSld>
  <p:clrMapOvr>
    <a:masterClrMapping/>
  </p:clrMapOvr>
</p:sldLayout>
</file>

<file path=ppt/slideLayouts/slideLayout152.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7813"/>
            <a:ext cx="2057400" cy="5853112"/>
          </a:xfrm>
        </p:spPr>
        <p:txBody>
          <a:bodyPr vert="eaVert"/>
          <a:lstStyle/>
          <a:p>
            <a:r>
              <a:rPr lang="fr-FR" smtClean="0"/>
              <a:t>Cliquez et modifiez le titre</a:t>
            </a:r>
            <a:endParaRPr lang="fr-FR"/>
          </a:p>
        </p:txBody>
      </p:sp>
      <p:sp>
        <p:nvSpPr>
          <p:cNvPr id="3" name="Espace réservé du texte vertical 2"/>
          <p:cNvSpPr>
            <a:spLocks noGrp="1"/>
          </p:cNvSpPr>
          <p:nvPr>
            <p:ph type="body" orient="vert" idx="1"/>
          </p:nvPr>
        </p:nvSpPr>
        <p:spPr>
          <a:xfrm>
            <a:off x="457200" y="277813"/>
            <a:ext cx="6019800" cy="5853112"/>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fld id="{E637F6D0-6B67-4700-8C80-809EF93FB167}"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80203014"/>
      </p:ext>
    </p:extLst>
  </p:cSld>
  <p:clrMapOvr>
    <a:masterClrMapping/>
  </p:clrMapOvr>
</p:sldLayout>
</file>

<file path=ppt/slideLayouts/slideLayout153.xml><?xml version="1.0" encoding="utf-8"?>
<p:sldLayout xmlns:a="http://schemas.openxmlformats.org/drawingml/2006/main" xmlns:r="http://schemas.openxmlformats.org/officeDocument/2006/relationships" xmlns:p="http://schemas.openxmlformats.org/presentationml/2006/main" type="txAndObj" preserve="1">
  <p:cSld name="Titre. Texte et diagramme">
    <p:spTree>
      <p:nvGrpSpPr>
        <p:cNvPr id="1" name=""/>
        <p:cNvGrpSpPr/>
        <p:nvPr/>
      </p:nvGrpSpPr>
      <p:grpSpPr>
        <a:xfrm>
          <a:off x="0" y="0"/>
          <a:ext cx="0" cy="0"/>
          <a:chOff x="0" y="0"/>
          <a:chExt cx="0" cy="0"/>
        </a:xfrm>
      </p:grpSpPr>
      <p:sp>
        <p:nvSpPr>
          <p:cNvPr id="2" name="Titre 1"/>
          <p:cNvSpPr>
            <a:spLocks noGrp="1"/>
          </p:cNvSpPr>
          <p:nvPr>
            <p:ph type="title"/>
          </p:nvPr>
        </p:nvSpPr>
        <p:spPr>
          <a:xfrm>
            <a:off x="457200" y="277813"/>
            <a:ext cx="8229600" cy="1139825"/>
          </a:xfrm>
        </p:spPr>
        <p:txBody>
          <a:bodyPr/>
          <a:lstStyle/>
          <a:p>
            <a:r>
              <a:rPr lang="fr-FR" smtClean="0"/>
              <a:t>Cliquez et modifiez le titre</a:t>
            </a:r>
            <a:endParaRPr lang="fr-FR"/>
          </a:p>
        </p:txBody>
      </p:sp>
      <p:sp>
        <p:nvSpPr>
          <p:cNvPr id="3" name="Espace réservé du texte 2"/>
          <p:cNvSpPr>
            <a:spLocks noGrp="1"/>
          </p:cNvSpPr>
          <p:nvPr>
            <p:ph type="body" sz="half" idx="1"/>
          </p:nvPr>
        </p:nvSpPr>
        <p:spPr>
          <a:xfrm>
            <a:off x="457200" y="1600200"/>
            <a:ext cx="4038600" cy="4530725"/>
          </a:xfrm>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600200"/>
            <a:ext cx="4038600" cy="4530725"/>
          </a:xfrm>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fld id="{B6A8744F-E838-4BFF-BAEC-DEFA61889B67}"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887253304"/>
      </p:ext>
    </p:extLst>
  </p:cSld>
  <p:clrMapOvr>
    <a:masterClrMapping/>
  </p:clrMapOvr>
</p:sldLayout>
</file>

<file path=ppt/slideLayouts/slideLayout154.xml><?xml version="1.0" encoding="utf-8"?>
<p:sldLayout xmlns:a="http://schemas.openxmlformats.org/drawingml/2006/main" xmlns:r="http://schemas.openxmlformats.org/officeDocument/2006/relationships" xmlns:p="http://schemas.openxmlformats.org/presentationml/2006/main" type="txOverObj" preserve="1">
  <p:cSld name="Titre et texte sur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277813"/>
            <a:ext cx="8229600" cy="1139825"/>
          </a:xfrm>
        </p:spPr>
        <p:txBody>
          <a:bodyPr/>
          <a:lstStyle/>
          <a:p>
            <a:r>
              <a:rPr lang="fr-FR" smtClean="0"/>
              <a:t>Cliquez et modifiez le titre</a:t>
            </a:r>
            <a:endParaRPr lang="fr-FR"/>
          </a:p>
        </p:txBody>
      </p:sp>
      <p:sp>
        <p:nvSpPr>
          <p:cNvPr id="3" name="Espace réservé du texte 2"/>
          <p:cNvSpPr>
            <a:spLocks noGrp="1"/>
          </p:cNvSpPr>
          <p:nvPr>
            <p:ph type="body" sz="half" idx="1"/>
          </p:nvPr>
        </p:nvSpPr>
        <p:spPr>
          <a:xfrm>
            <a:off x="457200" y="1600200"/>
            <a:ext cx="8229600" cy="2189163"/>
          </a:xfrm>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57200" y="3941763"/>
            <a:ext cx="8229600" cy="2189162"/>
          </a:xfrm>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fld id="{75C1D443-1859-4DA6-A485-4AE09A13A1FD}"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1106229663"/>
      </p:ext>
    </p:extLst>
  </p:cSld>
  <p:clrMapOvr>
    <a:masterClrMapping/>
  </p:clrMapOvr>
</p:sldLayout>
</file>

<file path=ppt/slideLayouts/slideLayout155.xml><?xml version="1.0" encoding="utf-8"?>
<p:sldLayout xmlns:a="http://schemas.openxmlformats.org/drawingml/2006/main" xmlns:r="http://schemas.openxmlformats.org/officeDocument/2006/relationships" xmlns:p="http://schemas.openxmlformats.org/presentationml/2006/main" showMasterSp="0" showMasterPhAnim="0" type="title" preserve="1">
  <p:cSld name="Diapositive de titre">
    <p:spTree>
      <p:nvGrpSpPr>
        <p:cNvPr id="1" name=""/>
        <p:cNvGrpSpPr/>
        <p:nvPr/>
      </p:nvGrpSpPr>
      <p:grpSpPr>
        <a:xfrm>
          <a:off x="0" y="0"/>
          <a:ext cx="0" cy="0"/>
          <a:chOff x="0" y="0"/>
          <a:chExt cx="0" cy="0"/>
        </a:xfrm>
      </p:grpSpPr>
      <p:grpSp>
        <p:nvGrpSpPr>
          <p:cNvPr id="4" name="Group 7"/>
          <p:cNvGrpSpPr>
            <a:grpSpLocks/>
          </p:cNvGrpSpPr>
          <p:nvPr/>
        </p:nvGrpSpPr>
        <p:grpSpPr bwMode="auto">
          <a:xfrm>
            <a:off x="228600" y="2889250"/>
            <a:ext cx="8610600" cy="201613"/>
            <a:chOff x="144" y="1680"/>
            <a:chExt cx="5424" cy="144"/>
          </a:xfrm>
        </p:grpSpPr>
        <p:sp>
          <p:nvSpPr>
            <p:cNvPr id="5" name="Rectangle 8"/>
            <p:cNvSpPr>
              <a:spLocks noChangeArrowheads="1"/>
            </p:cNvSpPr>
            <p:nvPr userDrawn="1"/>
          </p:nvSpPr>
          <p:spPr bwMode="auto">
            <a:xfrm>
              <a:off x="144" y="1680"/>
              <a:ext cx="1808" cy="144"/>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fontAlgn="base">
                <a:spcBef>
                  <a:spcPct val="0"/>
                </a:spcBef>
                <a:spcAft>
                  <a:spcPct val="0"/>
                </a:spcAft>
                <a:defRPr/>
              </a:pPr>
              <a:endParaRPr lang="fr-FR">
                <a:solidFill>
                  <a:srgbClr val="000000"/>
                </a:solidFill>
              </a:endParaRPr>
            </a:p>
          </p:txBody>
        </p:sp>
        <p:sp>
          <p:nvSpPr>
            <p:cNvPr id="6" name="Rectangle 9"/>
            <p:cNvSpPr>
              <a:spLocks noChangeArrowheads="1"/>
            </p:cNvSpPr>
            <p:nvPr userDrawn="1"/>
          </p:nvSpPr>
          <p:spPr bwMode="auto">
            <a:xfrm>
              <a:off x="1952" y="1680"/>
              <a:ext cx="1808" cy="144"/>
            </a:xfrm>
            <a:prstGeom prst="rect">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fontAlgn="base">
                <a:spcBef>
                  <a:spcPct val="0"/>
                </a:spcBef>
                <a:spcAft>
                  <a:spcPct val="0"/>
                </a:spcAft>
                <a:defRPr/>
              </a:pPr>
              <a:endParaRPr lang="fr-FR">
                <a:solidFill>
                  <a:srgbClr val="000000"/>
                </a:solidFill>
              </a:endParaRPr>
            </a:p>
          </p:txBody>
        </p:sp>
        <p:sp>
          <p:nvSpPr>
            <p:cNvPr id="7" name="Rectangle 10"/>
            <p:cNvSpPr>
              <a:spLocks noChangeArrowheads="1"/>
            </p:cNvSpPr>
            <p:nvPr userDrawn="1"/>
          </p:nvSpPr>
          <p:spPr bwMode="auto">
            <a:xfrm>
              <a:off x="3760" y="1680"/>
              <a:ext cx="1808" cy="144"/>
            </a:xfrm>
            <a:prstGeom prst="rect">
              <a:avLst/>
            </a:prstGeom>
            <a:solidFill>
              <a:schemeClr val="tx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fontAlgn="base">
                <a:spcBef>
                  <a:spcPct val="0"/>
                </a:spcBef>
                <a:spcAft>
                  <a:spcPct val="0"/>
                </a:spcAft>
                <a:defRPr/>
              </a:pPr>
              <a:endParaRPr lang="fr-FR">
                <a:solidFill>
                  <a:srgbClr val="000000"/>
                </a:solidFill>
              </a:endParaRPr>
            </a:p>
          </p:txBody>
        </p:sp>
      </p:grpSp>
      <p:sp>
        <p:nvSpPr>
          <p:cNvPr id="37890" name="Rectangle 2"/>
          <p:cNvSpPr>
            <a:spLocks noGrp="1" noChangeArrowheads="1"/>
          </p:cNvSpPr>
          <p:nvPr>
            <p:ph type="ctrTitle"/>
          </p:nvPr>
        </p:nvSpPr>
        <p:spPr>
          <a:xfrm>
            <a:off x="685800" y="685800"/>
            <a:ext cx="7772400" cy="2127250"/>
          </a:xfrm>
        </p:spPr>
        <p:txBody>
          <a:bodyPr/>
          <a:lstStyle>
            <a:lvl1pPr algn="ctr">
              <a:defRPr sz="5800"/>
            </a:lvl1pPr>
          </a:lstStyle>
          <a:p>
            <a:pPr lvl="0"/>
            <a:r>
              <a:rPr lang="en-GB" noProof="0" smtClean="0"/>
              <a:t>Cliquez pour modifier le style du titre</a:t>
            </a:r>
          </a:p>
        </p:txBody>
      </p:sp>
      <p:sp>
        <p:nvSpPr>
          <p:cNvPr id="37891" name="Rectangle 3"/>
          <p:cNvSpPr>
            <a:spLocks noGrp="1" noChangeArrowheads="1"/>
          </p:cNvSpPr>
          <p:nvPr>
            <p:ph type="subTitle" idx="1"/>
          </p:nvPr>
        </p:nvSpPr>
        <p:spPr>
          <a:xfrm>
            <a:off x="1371600" y="3270250"/>
            <a:ext cx="6400800" cy="2209800"/>
          </a:xfrm>
        </p:spPr>
        <p:txBody>
          <a:bodyPr/>
          <a:lstStyle>
            <a:lvl1pPr marL="0" indent="0" algn="ctr">
              <a:buFont typeface="Wingdings" charset="0"/>
              <a:buNone/>
              <a:defRPr sz="3000"/>
            </a:lvl1pPr>
          </a:lstStyle>
          <a:p>
            <a:pPr lvl="0"/>
            <a:r>
              <a:rPr lang="en-GB" noProof="0" smtClean="0"/>
              <a:t>Cliquez pour modifier le style des sous-titres du masque</a:t>
            </a:r>
          </a:p>
        </p:txBody>
      </p:sp>
      <p:sp>
        <p:nvSpPr>
          <p:cNvPr id="8" name="Rectangle 4"/>
          <p:cNvSpPr>
            <a:spLocks noGrp="1" noChangeArrowheads="1"/>
          </p:cNvSpPr>
          <p:nvPr>
            <p:ph type="dt" sz="half" idx="10"/>
          </p:nvPr>
        </p:nvSpPr>
        <p:spPr>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a:lstStyle>
            <a:lvl1pPr>
              <a:defRPr/>
            </a:lvl1pPr>
          </a:lstStyle>
          <a:p>
            <a:pPr>
              <a:defRPr/>
            </a:pPr>
            <a:endParaRPr lang="en-GB">
              <a:solidFill>
                <a:srgbClr val="000000"/>
              </a:solidFill>
            </a:endParaRPr>
          </a:p>
        </p:txBody>
      </p:sp>
      <p:sp>
        <p:nvSpPr>
          <p:cNvPr id="9" name="Rectangle 5"/>
          <p:cNvSpPr>
            <a:spLocks noGrp="1" noChangeArrowheads="1"/>
          </p:cNvSpPr>
          <p:nvPr>
            <p:ph type="ftr" sz="quarter" idx="11"/>
          </p:nvPr>
        </p:nvSpPr>
        <p:spPr>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a:lstStyle>
            <a:lvl1pPr>
              <a:defRPr/>
            </a:lvl1pPr>
          </a:lstStyle>
          <a:p>
            <a:pPr>
              <a:defRPr/>
            </a:pPr>
            <a:endParaRPr lang="en-GB">
              <a:solidFill>
                <a:srgbClr val="000000"/>
              </a:solidFill>
            </a:endParaRPr>
          </a:p>
        </p:txBody>
      </p:sp>
      <p:sp>
        <p:nvSpPr>
          <p:cNvPr id="10" name="Rectangle 6"/>
          <p:cNvSpPr>
            <a:spLocks noGrp="1" noChangeArrowheads="1"/>
          </p:cNvSpPr>
          <p:nvPr>
            <p:ph type="sldNum" sz="quarter" idx="12"/>
          </p:nvPr>
        </p:nvSpPr>
        <p:spPr>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a:lstStyle>
            <a:lvl1pPr>
              <a:defRPr/>
            </a:lvl1pPr>
          </a:lstStyle>
          <a:p>
            <a:fld id="{40BBBA01-1259-40E3-BFDD-FD2570125BA7}"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3589960432"/>
      </p:ext>
    </p:extLst>
  </p:cSld>
  <p:clrMapOvr>
    <a:masterClrMapping/>
  </p:clrMapOvr>
  <p:timing>
    <p:tnLst>
      <p:par>
        <p:cTn id="1" dur="indefinite" restart="never" nodeType="tmRoot"/>
      </p:par>
    </p:tnLst>
  </p:timing>
</p:sldLayout>
</file>

<file path=ppt/slideLayouts/slideLayout156.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et modifiez le titre</a:t>
            </a:r>
            <a:endParaRPr lang="fr-FR"/>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fld id="{2795E76C-9E0F-4240-9DEB-4CA53C7A03EE}"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1581537236"/>
      </p:ext>
    </p:extLst>
  </p:cSld>
  <p:clrMapOvr>
    <a:masterClrMapping/>
  </p:clrMapOvr>
</p:sldLayout>
</file>

<file path=ppt/slideLayouts/slideLayout157.xml><?xml version="1.0" encoding="utf-8"?>
<p:sldLayout xmlns:a="http://schemas.openxmlformats.org/drawingml/2006/main" xmlns:r="http://schemas.openxmlformats.org/officeDocument/2006/relationships" xmlns:p="http://schemas.openxmlformats.org/presentationml/2006/main" type="secHead" preserve="1">
  <p:cSld name="En-têt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et modifiez le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fr-FR" smtClean="0"/>
              <a:t>Cliquez pour modifier les styles du texte du masque</a:t>
            </a:r>
          </a:p>
        </p:txBody>
      </p:sp>
      <p:sp>
        <p:nvSpPr>
          <p:cNvPr id="4"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fld id="{F7B26A35-5D85-4B5C-A5F0-DDCCC093D97F}"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798637486"/>
      </p:ext>
    </p:extLst>
  </p:cSld>
  <p:clrMapOvr>
    <a:masterClrMapping/>
  </p:clrMapOvr>
</p:sldLayout>
</file>

<file path=ppt/slideLayouts/slideLayout158.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et modifiez le titre</a:t>
            </a:r>
            <a:endParaRPr lang="fr-FR"/>
          </a:p>
        </p:txBody>
      </p:sp>
      <p:sp>
        <p:nvSpPr>
          <p:cNvPr id="3" name="Espace réservé du contenu 2"/>
          <p:cNvSpPr>
            <a:spLocks noGrp="1"/>
          </p:cNvSpPr>
          <p:nvPr>
            <p:ph sz="half" idx="1"/>
          </p:nvPr>
        </p:nvSpPr>
        <p:spPr>
          <a:xfrm>
            <a:off x="457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fld id="{DA2A911C-34EA-4C7C-BEB7-B2063F650ADA}"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511809077"/>
      </p:ext>
    </p:extLst>
  </p:cSld>
  <p:clrMapOvr>
    <a:masterClrMapping/>
  </p:clrMapOvr>
</p:sldLayout>
</file>

<file path=ppt/slideLayouts/slideLayout159.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p:spPr>
        <p:txBody>
          <a:bodyPr/>
          <a:lstStyle>
            <a:lvl1pPr>
              <a:defRPr/>
            </a:lvl1pPr>
          </a:lstStyle>
          <a:p>
            <a:r>
              <a:rPr lang="fr-FR" smtClean="0"/>
              <a:t>Cliquez et modifiez le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fld id="{DC18603D-4A6F-4EE1-8472-9C163FEA7824}"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428258849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30238" y="2505075"/>
            <a:ext cx="386873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ltLang="en-US">
              <a:solidFill>
                <a:srgbClr val="2A3D7A"/>
              </a:solidFill>
            </a:endParaRPr>
          </a:p>
        </p:txBody>
      </p:sp>
      <p:sp>
        <p:nvSpPr>
          <p:cNvPr id="8" name="Footer Placeholder 7"/>
          <p:cNvSpPr>
            <a:spLocks noGrp="1"/>
          </p:cNvSpPr>
          <p:nvPr>
            <p:ph type="ftr" sz="quarter" idx="11"/>
          </p:nvPr>
        </p:nvSpPr>
        <p:spPr/>
        <p:txBody>
          <a:bodyPr/>
          <a:lstStyle>
            <a:lvl1pPr>
              <a:defRPr/>
            </a:lvl1pPr>
          </a:lstStyle>
          <a:p>
            <a:endParaRPr lang="en-US" altLang="en-US">
              <a:solidFill>
                <a:srgbClr val="2A3D7A"/>
              </a:solidFill>
            </a:endParaRPr>
          </a:p>
        </p:txBody>
      </p:sp>
      <p:sp>
        <p:nvSpPr>
          <p:cNvPr id="9" name="Slide Number Placeholder 8"/>
          <p:cNvSpPr>
            <a:spLocks noGrp="1"/>
          </p:cNvSpPr>
          <p:nvPr>
            <p:ph type="sldNum" sz="quarter" idx="12"/>
          </p:nvPr>
        </p:nvSpPr>
        <p:spPr/>
        <p:txBody>
          <a:bodyPr/>
          <a:lstStyle>
            <a:lvl1pPr>
              <a:defRPr/>
            </a:lvl1pPr>
          </a:lstStyle>
          <a:p>
            <a:fld id="{75AB1E99-DB54-4623-AEA8-DA0C771C0F84}" type="slidenum">
              <a:rPr lang="en-US" altLang="en-US">
                <a:solidFill>
                  <a:srgbClr val="2A3D7A"/>
                </a:solidFill>
              </a:rPr>
              <a:pPr/>
              <a:t>‹#›</a:t>
            </a:fld>
            <a:endParaRPr lang="en-US" altLang="en-US" sz="1400">
              <a:solidFill>
                <a:srgbClr val="2A3D7A"/>
              </a:solidFill>
            </a:endParaRPr>
          </a:p>
        </p:txBody>
      </p:sp>
    </p:spTree>
    <p:extLst>
      <p:ext uri="{BB962C8B-B14F-4D97-AF65-F5344CB8AC3E}">
        <p14:creationId xmlns:p14="http://schemas.microsoft.com/office/powerpoint/2010/main" val="3939317220"/>
      </p:ext>
    </p:extLst>
  </p:cSld>
  <p:clrMapOvr>
    <a:masterClrMapping/>
  </p:clrMapOvr>
</p:sldLayout>
</file>

<file path=ppt/slideLayouts/slideLayout160.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et modifiez le titre</a:t>
            </a:r>
            <a:endParaRPr lang="fr-FR"/>
          </a:p>
        </p:txBody>
      </p:sp>
      <p:sp>
        <p:nvSpPr>
          <p:cNvPr id="3"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fld id="{9B8F8FD6-863B-40B2-BD36-933A80698F60}"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2860049689"/>
      </p:ext>
    </p:extLst>
  </p:cSld>
  <p:clrMapOvr>
    <a:masterClrMapping/>
  </p:clrMapOvr>
</p:sldLayout>
</file>

<file path=ppt/slideLayouts/slideLayout161.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fld id="{D7E3FBF2-F49A-4D4A-8A08-99818902484E}"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1305320003"/>
      </p:ext>
    </p:extLst>
  </p:cSld>
  <p:clrMapOvr>
    <a:masterClrMapping/>
  </p:clrMapOvr>
</p:sldLayout>
</file>

<file path=ppt/slideLayouts/slideLayout162.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lstStyle>
            <a:lvl1pPr algn="l">
              <a:defRPr sz="2000" b="1"/>
            </a:lvl1pPr>
          </a:lstStyle>
          <a:p>
            <a:r>
              <a:rPr lang="fr-FR" smtClean="0"/>
              <a:t>Cliquez et modifiez le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fld id="{605DCE75-9C4E-4020-B6FB-5BC60FDB5458}"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2995006586"/>
      </p:ext>
    </p:extLst>
  </p:cSld>
  <p:clrMapOvr>
    <a:masterClrMapping/>
  </p:clrMapOvr>
</p:sldLayout>
</file>

<file path=ppt/slideLayouts/slideLayout163.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lstStyle>
            <a:lvl1pPr algn="l">
              <a:defRPr sz="2000" b="1"/>
            </a:lvl1pPr>
          </a:lstStyle>
          <a:p>
            <a:r>
              <a:rPr lang="fr-FR" smtClean="0"/>
              <a:t>Cliquez et modifiez le titre</a:t>
            </a:r>
            <a:endParaRPr lang="fr-F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FR" noProof="0" smtClean="0"/>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fld id="{769EC325-6D70-49FA-A9D0-1C6C138EB39F}"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389435553"/>
      </p:ext>
    </p:extLst>
  </p:cSld>
  <p:clrMapOvr>
    <a:masterClrMapping/>
  </p:clrMapOvr>
</p:sldLayout>
</file>

<file path=ppt/slideLayouts/slideLayout164.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et modifiez le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fld id="{146F58AA-4971-432D-AF6F-6CB842B44F7F}"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4027596264"/>
      </p:ext>
    </p:extLst>
  </p:cSld>
  <p:clrMapOvr>
    <a:masterClrMapping/>
  </p:clrMapOvr>
</p:sldLayout>
</file>

<file path=ppt/slideLayouts/slideLayout165.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7813"/>
            <a:ext cx="2057400" cy="5853112"/>
          </a:xfrm>
        </p:spPr>
        <p:txBody>
          <a:bodyPr vert="eaVert"/>
          <a:lstStyle/>
          <a:p>
            <a:r>
              <a:rPr lang="fr-FR" smtClean="0"/>
              <a:t>Cliquez et modifiez le titre</a:t>
            </a:r>
            <a:endParaRPr lang="fr-FR"/>
          </a:p>
        </p:txBody>
      </p:sp>
      <p:sp>
        <p:nvSpPr>
          <p:cNvPr id="3" name="Espace réservé du texte vertical 2"/>
          <p:cNvSpPr>
            <a:spLocks noGrp="1"/>
          </p:cNvSpPr>
          <p:nvPr>
            <p:ph type="body" orient="vert" idx="1"/>
          </p:nvPr>
        </p:nvSpPr>
        <p:spPr>
          <a:xfrm>
            <a:off x="457200" y="277813"/>
            <a:ext cx="6019800" cy="5853112"/>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fld id="{E637F6D0-6B67-4700-8C80-809EF93FB167}"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1453579977"/>
      </p:ext>
    </p:extLst>
  </p:cSld>
  <p:clrMapOvr>
    <a:masterClrMapping/>
  </p:clrMapOvr>
</p:sldLayout>
</file>

<file path=ppt/slideLayouts/slideLayout166.xml><?xml version="1.0" encoding="utf-8"?>
<p:sldLayout xmlns:a="http://schemas.openxmlformats.org/drawingml/2006/main" xmlns:r="http://schemas.openxmlformats.org/officeDocument/2006/relationships" xmlns:p="http://schemas.openxmlformats.org/presentationml/2006/main" type="txAndObj" preserve="1">
  <p:cSld name="Titre. Texte et diagramme">
    <p:spTree>
      <p:nvGrpSpPr>
        <p:cNvPr id="1" name=""/>
        <p:cNvGrpSpPr/>
        <p:nvPr/>
      </p:nvGrpSpPr>
      <p:grpSpPr>
        <a:xfrm>
          <a:off x="0" y="0"/>
          <a:ext cx="0" cy="0"/>
          <a:chOff x="0" y="0"/>
          <a:chExt cx="0" cy="0"/>
        </a:xfrm>
      </p:grpSpPr>
      <p:sp>
        <p:nvSpPr>
          <p:cNvPr id="2" name="Titre 1"/>
          <p:cNvSpPr>
            <a:spLocks noGrp="1"/>
          </p:cNvSpPr>
          <p:nvPr>
            <p:ph type="title"/>
          </p:nvPr>
        </p:nvSpPr>
        <p:spPr>
          <a:xfrm>
            <a:off x="457200" y="277813"/>
            <a:ext cx="8229600" cy="1139825"/>
          </a:xfrm>
        </p:spPr>
        <p:txBody>
          <a:bodyPr/>
          <a:lstStyle/>
          <a:p>
            <a:r>
              <a:rPr lang="fr-FR" smtClean="0"/>
              <a:t>Cliquez et modifiez le titre</a:t>
            </a:r>
            <a:endParaRPr lang="fr-FR"/>
          </a:p>
        </p:txBody>
      </p:sp>
      <p:sp>
        <p:nvSpPr>
          <p:cNvPr id="3" name="Espace réservé du texte 2"/>
          <p:cNvSpPr>
            <a:spLocks noGrp="1"/>
          </p:cNvSpPr>
          <p:nvPr>
            <p:ph type="body" sz="half" idx="1"/>
          </p:nvPr>
        </p:nvSpPr>
        <p:spPr>
          <a:xfrm>
            <a:off x="457200" y="1600200"/>
            <a:ext cx="4038600" cy="4530725"/>
          </a:xfrm>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600200"/>
            <a:ext cx="4038600" cy="4530725"/>
          </a:xfrm>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fld id="{B6A8744F-E838-4BFF-BAEC-DEFA61889B67}"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296345591"/>
      </p:ext>
    </p:extLst>
  </p:cSld>
  <p:clrMapOvr>
    <a:masterClrMapping/>
  </p:clrMapOvr>
</p:sldLayout>
</file>

<file path=ppt/slideLayouts/slideLayout167.xml><?xml version="1.0" encoding="utf-8"?>
<p:sldLayout xmlns:a="http://schemas.openxmlformats.org/drawingml/2006/main" xmlns:r="http://schemas.openxmlformats.org/officeDocument/2006/relationships" xmlns:p="http://schemas.openxmlformats.org/presentationml/2006/main" type="txOverObj" preserve="1">
  <p:cSld name="Titre et texte sur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277813"/>
            <a:ext cx="8229600" cy="1139825"/>
          </a:xfrm>
        </p:spPr>
        <p:txBody>
          <a:bodyPr/>
          <a:lstStyle/>
          <a:p>
            <a:r>
              <a:rPr lang="fr-FR" smtClean="0"/>
              <a:t>Cliquez et modifiez le titre</a:t>
            </a:r>
            <a:endParaRPr lang="fr-FR"/>
          </a:p>
        </p:txBody>
      </p:sp>
      <p:sp>
        <p:nvSpPr>
          <p:cNvPr id="3" name="Espace réservé du texte 2"/>
          <p:cNvSpPr>
            <a:spLocks noGrp="1"/>
          </p:cNvSpPr>
          <p:nvPr>
            <p:ph type="body" sz="half" idx="1"/>
          </p:nvPr>
        </p:nvSpPr>
        <p:spPr>
          <a:xfrm>
            <a:off x="457200" y="1600200"/>
            <a:ext cx="8229600" cy="2189163"/>
          </a:xfrm>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57200" y="3941763"/>
            <a:ext cx="8229600" cy="2189162"/>
          </a:xfrm>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fld id="{75C1D443-1859-4DA6-A485-4AE09A13A1FD}"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184573832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ltLang="en-US">
              <a:solidFill>
                <a:srgbClr val="2A3D7A"/>
              </a:solidFill>
            </a:endParaRPr>
          </a:p>
        </p:txBody>
      </p:sp>
      <p:sp>
        <p:nvSpPr>
          <p:cNvPr id="4" name="Footer Placeholder 3"/>
          <p:cNvSpPr>
            <a:spLocks noGrp="1"/>
          </p:cNvSpPr>
          <p:nvPr>
            <p:ph type="ftr" sz="quarter" idx="11"/>
          </p:nvPr>
        </p:nvSpPr>
        <p:spPr/>
        <p:txBody>
          <a:bodyPr/>
          <a:lstStyle>
            <a:lvl1pPr>
              <a:defRPr/>
            </a:lvl1pPr>
          </a:lstStyle>
          <a:p>
            <a:endParaRPr lang="en-US" altLang="en-US">
              <a:solidFill>
                <a:srgbClr val="2A3D7A"/>
              </a:solidFill>
            </a:endParaRPr>
          </a:p>
        </p:txBody>
      </p:sp>
      <p:sp>
        <p:nvSpPr>
          <p:cNvPr id="5" name="Slide Number Placeholder 4"/>
          <p:cNvSpPr>
            <a:spLocks noGrp="1"/>
          </p:cNvSpPr>
          <p:nvPr>
            <p:ph type="sldNum" sz="quarter" idx="12"/>
          </p:nvPr>
        </p:nvSpPr>
        <p:spPr/>
        <p:txBody>
          <a:bodyPr/>
          <a:lstStyle>
            <a:lvl1pPr>
              <a:defRPr/>
            </a:lvl1pPr>
          </a:lstStyle>
          <a:p>
            <a:fld id="{673254F3-319E-4A52-B100-267D6D4A7183}" type="slidenum">
              <a:rPr lang="en-US" altLang="en-US">
                <a:solidFill>
                  <a:srgbClr val="2A3D7A"/>
                </a:solidFill>
              </a:rPr>
              <a:pPr/>
              <a:t>‹#›</a:t>
            </a:fld>
            <a:endParaRPr lang="en-US" altLang="en-US" sz="1400">
              <a:solidFill>
                <a:srgbClr val="2A3D7A"/>
              </a:solidFill>
            </a:endParaRPr>
          </a:p>
        </p:txBody>
      </p:sp>
    </p:spTree>
    <p:extLst>
      <p:ext uri="{BB962C8B-B14F-4D97-AF65-F5344CB8AC3E}">
        <p14:creationId xmlns:p14="http://schemas.microsoft.com/office/powerpoint/2010/main" val="415024308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ltLang="en-US">
              <a:solidFill>
                <a:srgbClr val="2A3D7A"/>
              </a:solidFill>
            </a:endParaRPr>
          </a:p>
        </p:txBody>
      </p:sp>
      <p:sp>
        <p:nvSpPr>
          <p:cNvPr id="3" name="Footer Placeholder 2"/>
          <p:cNvSpPr>
            <a:spLocks noGrp="1"/>
          </p:cNvSpPr>
          <p:nvPr>
            <p:ph type="ftr" sz="quarter" idx="11"/>
          </p:nvPr>
        </p:nvSpPr>
        <p:spPr/>
        <p:txBody>
          <a:bodyPr/>
          <a:lstStyle>
            <a:lvl1pPr>
              <a:defRPr/>
            </a:lvl1pPr>
          </a:lstStyle>
          <a:p>
            <a:endParaRPr lang="en-US" altLang="en-US">
              <a:solidFill>
                <a:srgbClr val="2A3D7A"/>
              </a:solidFill>
            </a:endParaRPr>
          </a:p>
        </p:txBody>
      </p:sp>
      <p:sp>
        <p:nvSpPr>
          <p:cNvPr id="4" name="Slide Number Placeholder 3"/>
          <p:cNvSpPr>
            <a:spLocks noGrp="1"/>
          </p:cNvSpPr>
          <p:nvPr>
            <p:ph type="sldNum" sz="quarter" idx="12"/>
          </p:nvPr>
        </p:nvSpPr>
        <p:spPr/>
        <p:txBody>
          <a:bodyPr/>
          <a:lstStyle>
            <a:lvl1pPr>
              <a:defRPr/>
            </a:lvl1pPr>
          </a:lstStyle>
          <a:p>
            <a:fld id="{9E4D33CF-EB19-4F4D-B452-12C7E98FB64F}" type="slidenum">
              <a:rPr lang="en-US" altLang="en-US">
                <a:solidFill>
                  <a:srgbClr val="2A3D7A"/>
                </a:solidFill>
              </a:rPr>
              <a:pPr/>
              <a:t>‹#›</a:t>
            </a:fld>
            <a:endParaRPr lang="en-US" altLang="en-US" sz="1400">
              <a:solidFill>
                <a:srgbClr val="2A3D7A"/>
              </a:solidFill>
            </a:endParaRPr>
          </a:p>
        </p:txBody>
      </p:sp>
    </p:spTree>
    <p:extLst>
      <p:ext uri="{BB962C8B-B14F-4D97-AF65-F5344CB8AC3E}">
        <p14:creationId xmlns:p14="http://schemas.microsoft.com/office/powerpoint/2010/main" val="64934648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ltLang="en-US">
              <a:solidFill>
                <a:srgbClr val="2A3D7A"/>
              </a:solidFill>
            </a:endParaRPr>
          </a:p>
        </p:txBody>
      </p:sp>
      <p:sp>
        <p:nvSpPr>
          <p:cNvPr id="6" name="Footer Placeholder 5"/>
          <p:cNvSpPr>
            <a:spLocks noGrp="1"/>
          </p:cNvSpPr>
          <p:nvPr>
            <p:ph type="ftr" sz="quarter" idx="11"/>
          </p:nvPr>
        </p:nvSpPr>
        <p:spPr/>
        <p:txBody>
          <a:bodyPr/>
          <a:lstStyle>
            <a:lvl1pPr>
              <a:defRPr/>
            </a:lvl1pPr>
          </a:lstStyle>
          <a:p>
            <a:endParaRPr lang="en-US" altLang="en-US">
              <a:solidFill>
                <a:srgbClr val="2A3D7A"/>
              </a:solidFill>
            </a:endParaRPr>
          </a:p>
        </p:txBody>
      </p:sp>
      <p:sp>
        <p:nvSpPr>
          <p:cNvPr id="7" name="Slide Number Placeholder 6"/>
          <p:cNvSpPr>
            <a:spLocks noGrp="1"/>
          </p:cNvSpPr>
          <p:nvPr>
            <p:ph type="sldNum" sz="quarter" idx="12"/>
          </p:nvPr>
        </p:nvSpPr>
        <p:spPr/>
        <p:txBody>
          <a:bodyPr/>
          <a:lstStyle>
            <a:lvl1pPr>
              <a:defRPr/>
            </a:lvl1pPr>
          </a:lstStyle>
          <a:p>
            <a:fld id="{049F7E64-4C70-42C3-931E-EDD2E9B7A68B}" type="slidenum">
              <a:rPr lang="en-US" altLang="en-US">
                <a:solidFill>
                  <a:srgbClr val="2A3D7A"/>
                </a:solidFill>
              </a:rPr>
              <a:pPr/>
              <a:t>‹#›</a:t>
            </a:fld>
            <a:endParaRPr lang="en-US" altLang="en-US" sz="1400">
              <a:solidFill>
                <a:srgbClr val="2A3D7A"/>
              </a:solidFill>
            </a:endParaRPr>
          </a:p>
        </p:txBody>
      </p:sp>
    </p:spTree>
    <p:extLst>
      <p:ext uri="{BB962C8B-B14F-4D97-AF65-F5344CB8AC3E}">
        <p14:creationId xmlns:p14="http://schemas.microsoft.com/office/powerpoint/2010/main" val="11816254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pic>
        <p:nvPicPr>
          <p:cNvPr id="9" name="Picture 8"/>
          <p:cNvPicPr>
            <a:picLocks noChangeAspect="1"/>
          </p:cNvPicPr>
          <p:nvPr userDrawn="1"/>
        </p:nvPicPr>
        <p:blipFill rotWithShape="1">
          <a:blip r:embed="rId2"/>
          <a:srcRect l="-92" t="50811" r="45394" b="-590"/>
          <a:stretch/>
        </p:blipFill>
        <p:spPr>
          <a:xfrm>
            <a:off x="-13648" y="0"/>
            <a:ext cx="9157648" cy="5582272"/>
          </a:xfrm>
          <a:prstGeom prst="rect">
            <a:avLst/>
          </a:prstGeom>
        </p:spPr>
      </p:pic>
      <p:pic>
        <p:nvPicPr>
          <p:cNvPr id="8" name="Picture 7"/>
          <p:cNvPicPr>
            <a:picLocks noChangeAspect="1"/>
          </p:cNvPicPr>
          <p:nvPr userDrawn="1"/>
        </p:nvPicPr>
        <p:blipFill rotWithShape="1">
          <a:blip r:embed="rId3" cstate="email">
            <a:extLst>
              <a:ext uri="{28A0092B-C50C-407E-A947-70E740481C1C}">
                <a14:useLocalDpi xmlns:a14="http://schemas.microsoft.com/office/drawing/2010/main"/>
              </a:ext>
            </a:extLst>
          </a:blip>
          <a:srcRect/>
          <a:stretch/>
        </p:blipFill>
        <p:spPr>
          <a:xfrm>
            <a:off x="685800" y="1066799"/>
            <a:ext cx="1979920" cy="2013807"/>
          </a:xfrm>
          <a:prstGeom prst="ellipse">
            <a:avLst/>
          </a:prstGeom>
          <a:ln>
            <a:noFill/>
          </a:ln>
          <a:effectLst>
            <a:outerShdw blurRad="292100" dist="139700" dir="2700000" algn="tl" rotWithShape="0">
              <a:srgbClr val="333333">
                <a:alpha val="65000"/>
              </a:srgbClr>
            </a:outerShdw>
          </a:effectLst>
        </p:spPr>
      </p:pic>
      <p:sp>
        <p:nvSpPr>
          <p:cNvPr id="2" name="Title 1"/>
          <p:cNvSpPr>
            <a:spLocks noGrp="1"/>
          </p:cNvSpPr>
          <p:nvPr>
            <p:ph type="title" hasCustomPrompt="1"/>
          </p:nvPr>
        </p:nvSpPr>
        <p:spPr>
          <a:xfrm>
            <a:off x="3768304" y="1905000"/>
            <a:ext cx="5105400" cy="1143001"/>
          </a:xfrm>
        </p:spPr>
        <p:txBody>
          <a:bodyPr anchor="b" anchorCtr="0">
            <a:normAutofit/>
          </a:bodyPr>
          <a:lstStyle>
            <a:lvl1pPr algn="l">
              <a:defRPr sz="3600" b="0" cap="none">
                <a:latin typeface="Georgia" pitchFamily="18" charset="0"/>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3810000" y="3048000"/>
            <a:ext cx="5105400" cy="1500187"/>
          </a:xfrm>
        </p:spPr>
        <p:txBody>
          <a:bodyPr anchor="t"/>
          <a:lstStyle>
            <a:lvl1pPr marL="0" indent="0">
              <a:buNone/>
              <a:defRPr sz="2000">
                <a:solidFill>
                  <a:schemeClr val="tx1"/>
                </a:solidFill>
                <a:latin typeface="Georgia" pitchFamily="18"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681D208-0E1B-4E01-9221-0DA3B2CA3EB1}" type="datetime1">
              <a:rPr lang="en-US" smtClean="0"/>
              <a:t>11/12/2017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15FC477-0A05-4F3E-8EE9-E015C9089D56}" type="slidenum">
              <a:rPr lang="en-US" smtClean="0"/>
              <a:t>‹#›</a:t>
            </a:fld>
            <a:endParaRPr lang="en-US"/>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iterate type="lt">
                                    <p:tmPct val="5000"/>
                                  </p:iterate>
                                  <p:childTnLst>
                                    <p:set>
                                      <p:cBhvr>
                                        <p:cTn id="6" dur="1" fill="hold">
                                          <p:stCondLst>
                                            <p:cond delay="0"/>
                                          </p:stCondLst>
                                        </p:cTn>
                                        <p:tgtEl>
                                          <p:spTgt spid="8"/>
                                        </p:tgtEl>
                                        <p:attrNameLst>
                                          <p:attrName>style.visibility</p:attrName>
                                        </p:attrNameLst>
                                      </p:cBhvr>
                                      <p:to>
                                        <p:strVal val="visible"/>
                                      </p:to>
                                    </p:set>
                                    <p:anim calcmode="lin" valueType="num">
                                      <p:cBhvr>
                                        <p:cTn id="7" dur="1000" fill="hold"/>
                                        <p:tgtEl>
                                          <p:spTgt spid="8"/>
                                        </p:tgtEl>
                                        <p:attrNameLst>
                                          <p:attrName>ppt_w</p:attrName>
                                        </p:attrNameLst>
                                      </p:cBhvr>
                                      <p:tavLst>
                                        <p:tav tm="0">
                                          <p:val>
                                            <p:fltVal val="0"/>
                                          </p:val>
                                        </p:tav>
                                        <p:tav tm="100000">
                                          <p:val>
                                            <p:strVal val="#ppt_w"/>
                                          </p:val>
                                        </p:tav>
                                      </p:tavLst>
                                    </p:anim>
                                    <p:anim calcmode="lin" valueType="num">
                                      <p:cBhvr>
                                        <p:cTn id="8" dur="1000" fill="hold"/>
                                        <p:tgtEl>
                                          <p:spTgt spid="8"/>
                                        </p:tgtEl>
                                        <p:attrNameLst>
                                          <p:attrName>ppt_h</p:attrName>
                                        </p:attrNameLst>
                                      </p:cBhvr>
                                      <p:tavLst>
                                        <p:tav tm="0">
                                          <p:val>
                                            <p:fltVal val="0"/>
                                          </p:val>
                                        </p:tav>
                                        <p:tav tm="100000">
                                          <p:val>
                                            <p:strVal val="#ppt_h"/>
                                          </p:val>
                                        </p:tav>
                                      </p:tavLst>
                                    </p:anim>
                                    <p:anim calcmode="lin" valueType="num">
                                      <p:cBhvr>
                                        <p:cTn id="9" dur="1000" fill="hold"/>
                                        <p:tgtEl>
                                          <p:spTgt spid="8"/>
                                        </p:tgtEl>
                                        <p:attrNameLst>
                                          <p:attrName>style.rotation</p:attrName>
                                        </p:attrNameLst>
                                      </p:cBhvr>
                                      <p:tavLst>
                                        <p:tav tm="0">
                                          <p:val>
                                            <p:fltVal val="90"/>
                                          </p:val>
                                        </p:tav>
                                        <p:tav tm="100000">
                                          <p:val>
                                            <p:fltVal val="0"/>
                                          </p:val>
                                        </p:tav>
                                      </p:tavLst>
                                    </p:anim>
                                    <p:animEffect transition="in" filter="fade">
                                      <p:cBhvr>
                                        <p:cTn id="10" dur="1000"/>
                                        <p:tgtEl>
                                          <p:spTgt spid="8"/>
                                        </p:tgtEl>
                                      </p:cBhvr>
                                    </p:animEffect>
                                  </p:childTnLst>
                                </p:cTn>
                              </p:par>
                            </p:childTnLst>
                          </p:cTn>
                        </p:par>
                        <p:par>
                          <p:cTn id="11" fill="hold">
                            <p:stCondLst>
                              <p:cond delay="1000"/>
                            </p:stCondLst>
                            <p:childTnLst>
                              <p:par>
                                <p:cTn id="12" presetID="22" presetClass="entr" presetSubtype="8" fill="hold" nodeType="afterEffect">
                                  <p:stCondLst>
                                    <p:cond delay="0"/>
                                  </p:stCondLst>
                                  <p:childTnLst>
                                    <p:set>
                                      <p:cBhvr>
                                        <p:cTn id="13" dur="1" fill="hold">
                                          <p:stCondLst>
                                            <p:cond delay="0"/>
                                          </p:stCondLst>
                                        </p:cTn>
                                        <p:tgtEl>
                                          <p:spTgt spid="9"/>
                                        </p:tgtEl>
                                        <p:attrNameLst>
                                          <p:attrName>style.visibility</p:attrName>
                                        </p:attrNameLst>
                                      </p:cBhvr>
                                      <p:to>
                                        <p:strVal val="visible"/>
                                      </p:to>
                                    </p:set>
                                    <p:animEffect transition="in" filter="wipe(left)">
                                      <p:cBhvr>
                                        <p:cTn id="14"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ltLang="en-US">
              <a:solidFill>
                <a:srgbClr val="2A3D7A"/>
              </a:solidFill>
            </a:endParaRPr>
          </a:p>
        </p:txBody>
      </p:sp>
      <p:sp>
        <p:nvSpPr>
          <p:cNvPr id="6" name="Footer Placeholder 5"/>
          <p:cNvSpPr>
            <a:spLocks noGrp="1"/>
          </p:cNvSpPr>
          <p:nvPr>
            <p:ph type="ftr" sz="quarter" idx="11"/>
          </p:nvPr>
        </p:nvSpPr>
        <p:spPr/>
        <p:txBody>
          <a:bodyPr/>
          <a:lstStyle>
            <a:lvl1pPr>
              <a:defRPr/>
            </a:lvl1pPr>
          </a:lstStyle>
          <a:p>
            <a:endParaRPr lang="en-US" altLang="en-US">
              <a:solidFill>
                <a:srgbClr val="2A3D7A"/>
              </a:solidFill>
            </a:endParaRPr>
          </a:p>
        </p:txBody>
      </p:sp>
      <p:sp>
        <p:nvSpPr>
          <p:cNvPr id="7" name="Slide Number Placeholder 6"/>
          <p:cNvSpPr>
            <a:spLocks noGrp="1"/>
          </p:cNvSpPr>
          <p:nvPr>
            <p:ph type="sldNum" sz="quarter" idx="12"/>
          </p:nvPr>
        </p:nvSpPr>
        <p:spPr/>
        <p:txBody>
          <a:bodyPr/>
          <a:lstStyle>
            <a:lvl1pPr>
              <a:defRPr/>
            </a:lvl1pPr>
          </a:lstStyle>
          <a:p>
            <a:fld id="{6F7E90B3-F946-46AD-82A2-6F52C24812B2}" type="slidenum">
              <a:rPr lang="en-US" altLang="en-US">
                <a:solidFill>
                  <a:srgbClr val="2A3D7A"/>
                </a:solidFill>
              </a:rPr>
              <a:pPr/>
              <a:t>‹#›</a:t>
            </a:fld>
            <a:endParaRPr lang="en-US" altLang="en-US" sz="1400">
              <a:solidFill>
                <a:srgbClr val="2A3D7A"/>
              </a:solidFill>
            </a:endParaRPr>
          </a:p>
        </p:txBody>
      </p:sp>
    </p:spTree>
    <p:extLst>
      <p:ext uri="{BB962C8B-B14F-4D97-AF65-F5344CB8AC3E}">
        <p14:creationId xmlns:p14="http://schemas.microsoft.com/office/powerpoint/2010/main" val="172720288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ltLang="en-US">
              <a:solidFill>
                <a:srgbClr val="2A3D7A"/>
              </a:solidFill>
            </a:endParaRPr>
          </a:p>
        </p:txBody>
      </p:sp>
      <p:sp>
        <p:nvSpPr>
          <p:cNvPr id="5" name="Footer Placeholder 4"/>
          <p:cNvSpPr>
            <a:spLocks noGrp="1"/>
          </p:cNvSpPr>
          <p:nvPr>
            <p:ph type="ftr" sz="quarter" idx="11"/>
          </p:nvPr>
        </p:nvSpPr>
        <p:spPr/>
        <p:txBody>
          <a:bodyPr/>
          <a:lstStyle>
            <a:lvl1pPr>
              <a:defRPr/>
            </a:lvl1pPr>
          </a:lstStyle>
          <a:p>
            <a:endParaRPr lang="en-US" altLang="en-US">
              <a:solidFill>
                <a:srgbClr val="2A3D7A"/>
              </a:solidFill>
            </a:endParaRPr>
          </a:p>
        </p:txBody>
      </p:sp>
      <p:sp>
        <p:nvSpPr>
          <p:cNvPr id="6" name="Slide Number Placeholder 5"/>
          <p:cNvSpPr>
            <a:spLocks noGrp="1"/>
          </p:cNvSpPr>
          <p:nvPr>
            <p:ph type="sldNum" sz="quarter" idx="12"/>
          </p:nvPr>
        </p:nvSpPr>
        <p:spPr/>
        <p:txBody>
          <a:bodyPr/>
          <a:lstStyle>
            <a:lvl1pPr>
              <a:defRPr/>
            </a:lvl1pPr>
          </a:lstStyle>
          <a:p>
            <a:fld id="{D21F88C8-69CA-4782-852D-6890947705A8}" type="slidenum">
              <a:rPr lang="en-US" altLang="en-US">
                <a:solidFill>
                  <a:srgbClr val="2A3D7A"/>
                </a:solidFill>
              </a:rPr>
              <a:pPr/>
              <a:t>‹#›</a:t>
            </a:fld>
            <a:endParaRPr lang="en-US" altLang="en-US" sz="1400">
              <a:solidFill>
                <a:srgbClr val="2A3D7A"/>
              </a:solidFill>
            </a:endParaRPr>
          </a:p>
        </p:txBody>
      </p:sp>
    </p:spTree>
    <p:extLst>
      <p:ext uri="{BB962C8B-B14F-4D97-AF65-F5344CB8AC3E}">
        <p14:creationId xmlns:p14="http://schemas.microsoft.com/office/powerpoint/2010/main" val="200719982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96100" y="838200"/>
            <a:ext cx="1943100" cy="537845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066800" y="838200"/>
            <a:ext cx="5676900" cy="53784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ltLang="en-US">
              <a:solidFill>
                <a:srgbClr val="2A3D7A"/>
              </a:solidFill>
            </a:endParaRPr>
          </a:p>
        </p:txBody>
      </p:sp>
      <p:sp>
        <p:nvSpPr>
          <p:cNvPr id="5" name="Footer Placeholder 4"/>
          <p:cNvSpPr>
            <a:spLocks noGrp="1"/>
          </p:cNvSpPr>
          <p:nvPr>
            <p:ph type="ftr" sz="quarter" idx="11"/>
          </p:nvPr>
        </p:nvSpPr>
        <p:spPr/>
        <p:txBody>
          <a:bodyPr/>
          <a:lstStyle>
            <a:lvl1pPr>
              <a:defRPr/>
            </a:lvl1pPr>
          </a:lstStyle>
          <a:p>
            <a:endParaRPr lang="en-US" altLang="en-US">
              <a:solidFill>
                <a:srgbClr val="2A3D7A"/>
              </a:solidFill>
            </a:endParaRPr>
          </a:p>
        </p:txBody>
      </p:sp>
      <p:sp>
        <p:nvSpPr>
          <p:cNvPr id="6" name="Slide Number Placeholder 5"/>
          <p:cNvSpPr>
            <a:spLocks noGrp="1"/>
          </p:cNvSpPr>
          <p:nvPr>
            <p:ph type="sldNum" sz="quarter" idx="12"/>
          </p:nvPr>
        </p:nvSpPr>
        <p:spPr/>
        <p:txBody>
          <a:bodyPr/>
          <a:lstStyle>
            <a:lvl1pPr>
              <a:defRPr/>
            </a:lvl1pPr>
          </a:lstStyle>
          <a:p>
            <a:fld id="{4B81BB5F-8642-40C5-B6A4-0FCA759F9A9E}" type="slidenum">
              <a:rPr lang="en-US" altLang="en-US">
                <a:solidFill>
                  <a:srgbClr val="2A3D7A"/>
                </a:solidFill>
              </a:rPr>
              <a:pPr/>
              <a:t>‹#›</a:t>
            </a:fld>
            <a:endParaRPr lang="en-US" altLang="en-US" sz="1400">
              <a:solidFill>
                <a:srgbClr val="2A3D7A"/>
              </a:solidFill>
            </a:endParaRPr>
          </a:p>
        </p:txBody>
      </p:sp>
    </p:spTree>
    <p:extLst>
      <p:ext uri="{BB962C8B-B14F-4D97-AF65-F5344CB8AC3E}">
        <p14:creationId xmlns:p14="http://schemas.microsoft.com/office/powerpoint/2010/main" val="10260750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xAndClipArt" preserve="1">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1066800" y="838200"/>
            <a:ext cx="77724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1066800" y="210185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Online Image Placeholder 3"/>
          <p:cNvSpPr>
            <a:spLocks noGrp="1"/>
          </p:cNvSpPr>
          <p:nvPr>
            <p:ph type="clipArt" sz="half" idx="2"/>
          </p:nvPr>
        </p:nvSpPr>
        <p:spPr>
          <a:xfrm>
            <a:off x="5029200" y="2101850"/>
            <a:ext cx="3810000" cy="4114800"/>
          </a:xfrm>
        </p:spPr>
        <p:txBody>
          <a:bodyPr/>
          <a:lstStyle/>
          <a:p>
            <a:endParaRPr lang="en-US"/>
          </a:p>
        </p:txBody>
      </p:sp>
      <p:sp>
        <p:nvSpPr>
          <p:cNvPr id="5" name="Date Placeholder 4"/>
          <p:cNvSpPr>
            <a:spLocks noGrp="1"/>
          </p:cNvSpPr>
          <p:nvPr>
            <p:ph type="dt" sz="half" idx="10"/>
          </p:nvPr>
        </p:nvSpPr>
        <p:spPr>
          <a:xfrm>
            <a:off x="1066800" y="6413500"/>
            <a:ext cx="1905000" cy="457200"/>
          </a:xfrm>
        </p:spPr>
        <p:txBody>
          <a:bodyPr/>
          <a:lstStyle>
            <a:lvl1pPr>
              <a:defRPr/>
            </a:lvl1pPr>
          </a:lstStyle>
          <a:p>
            <a:endParaRPr lang="en-US" altLang="en-US">
              <a:solidFill>
                <a:srgbClr val="2A3D7A"/>
              </a:solidFill>
            </a:endParaRPr>
          </a:p>
        </p:txBody>
      </p:sp>
      <p:sp>
        <p:nvSpPr>
          <p:cNvPr id="6" name="Footer Placeholder 5"/>
          <p:cNvSpPr>
            <a:spLocks noGrp="1"/>
          </p:cNvSpPr>
          <p:nvPr>
            <p:ph type="ftr" sz="quarter" idx="11"/>
          </p:nvPr>
        </p:nvSpPr>
        <p:spPr>
          <a:xfrm>
            <a:off x="3429000" y="6413500"/>
            <a:ext cx="2895600" cy="457200"/>
          </a:xfrm>
        </p:spPr>
        <p:txBody>
          <a:bodyPr/>
          <a:lstStyle>
            <a:lvl1pPr>
              <a:defRPr/>
            </a:lvl1pPr>
          </a:lstStyle>
          <a:p>
            <a:endParaRPr lang="en-US" altLang="en-US">
              <a:solidFill>
                <a:srgbClr val="2A3D7A"/>
              </a:solidFill>
            </a:endParaRPr>
          </a:p>
        </p:txBody>
      </p:sp>
      <p:sp>
        <p:nvSpPr>
          <p:cNvPr id="7" name="Slide Number Placeholder 6"/>
          <p:cNvSpPr>
            <a:spLocks noGrp="1"/>
          </p:cNvSpPr>
          <p:nvPr>
            <p:ph type="sldNum" sz="quarter" idx="12"/>
          </p:nvPr>
        </p:nvSpPr>
        <p:spPr>
          <a:xfrm>
            <a:off x="8229600" y="6413500"/>
            <a:ext cx="914400" cy="457200"/>
          </a:xfrm>
        </p:spPr>
        <p:txBody>
          <a:bodyPr/>
          <a:lstStyle>
            <a:lvl1pPr>
              <a:defRPr/>
            </a:lvl1pPr>
          </a:lstStyle>
          <a:p>
            <a:fld id="{CD38E80A-0603-4C20-BAC5-2C41C3079962}" type="slidenum">
              <a:rPr lang="en-US" altLang="en-US">
                <a:solidFill>
                  <a:srgbClr val="2A3D7A"/>
                </a:solidFill>
              </a:rPr>
              <a:pPr/>
              <a:t>‹#›</a:t>
            </a:fld>
            <a:endParaRPr lang="en-US" altLang="en-US" sz="1400">
              <a:solidFill>
                <a:srgbClr val="2A3D7A"/>
              </a:solidFill>
            </a:endParaRPr>
          </a:p>
        </p:txBody>
      </p:sp>
    </p:spTree>
    <p:extLst>
      <p:ext uri="{BB962C8B-B14F-4D97-AF65-F5344CB8AC3E}">
        <p14:creationId xmlns:p14="http://schemas.microsoft.com/office/powerpoint/2010/main" val="271202658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clipArtAndTx" preserve="1">
  <p:cSld name="Title, Clip Art and Text">
    <p:spTree>
      <p:nvGrpSpPr>
        <p:cNvPr id="1" name=""/>
        <p:cNvGrpSpPr/>
        <p:nvPr/>
      </p:nvGrpSpPr>
      <p:grpSpPr>
        <a:xfrm>
          <a:off x="0" y="0"/>
          <a:ext cx="0" cy="0"/>
          <a:chOff x="0" y="0"/>
          <a:chExt cx="0" cy="0"/>
        </a:xfrm>
      </p:grpSpPr>
      <p:sp>
        <p:nvSpPr>
          <p:cNvPr id="2" name="Title 1"/>
          <p:cNvSpPr>
            <a:spLocks noGrp="1"/>
          </p:cNvSpPr>
          <p:nvPr>
            <p:ph type="title"/>
          </p:nvPr>
        </p:nvSpPr>
        <p:spPr>
          <a:xfrm>
            <a:off x="1066800" y="838200"/>
            <a:ext cx="7772400" cy="1143000"/>
          </a:xfrm>
        </p:spPr>
        <p:txBody>
          <a:bodyPr/>
          <a:lstStyle/>
          <a:p>
            <a:r>
              <a:rPr lang="en-US" smtClean="0"/>
              <a:t>Click to edit Master title style</a:t>
            </a:r>
            <a:endParaRPr lang="en-US"/>
          </a:p>
        </p:txBody>
      </p:sp>
      <p:sp>
        <p:nvSpPr>
          <p:cNvPr id="3" name="Online Image Placeholder 2"/>
          <p:cNvSpPr>
            <a:spLocks noGrp="1"/>
          </p:cNvSpPr>
          <p:nvPr>
            <p:ph type="clipArt" sz="half" idx="1"/>
          </p:nvPr>
        </p:nvSpPr>
        <p:spPr>
          <a:xfrm>
            <a:off x="1066800" y="2101850"/>
            <a:ext cx="3810000" cy="4114800"/>
          </a:xfrm>
        </p:spPr>
        <p:txBody>
          <a:bodyPr/>
          <a:lstStyle/>
          <a:p>
            <a:endParaRPr lang="en-US"/>
          </a:p>
        </p:txBody>
      </p:sp>
      <p:sp>
        <p:nvSpPr>
          <p:cNvPr id="4" name="Text Placeholder 3"/>
          <p:cNvSpPr>
            <a:spLocks noGrp="1"/>
          </p:cNvSpPr>
          <p:nvPr>
            <p:ph type="body" sz="half" idx="2"/>
          </p:nvPr>
        </p:nvSpPr>
        <p:spPr>
          <a:xfrm>
            <a:off x="5029200" y="210185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1066800" y="6413500"/>
            <a:ext cx="1905000" cy="457200"/>
          </a:xfrm>
        </p:spPr>
        <p:txBody>
          <a:bodyPr/>
          <a:lstStyle>
            <a:lvl1pPr>
              <a:defRPr/>
            </a:lvl1pPr>
          </a:lstStyle>
          <a:p>
            <a:endParaRPr lang="en-US" altLang="en-US">
              <a:solidFill>
                <a:srgbClr val="2A3D7A"/>
              </a:solidFill>
            </a:endParaRPr>
          </a:p>
        </p:txBody>
      </p:sp>
      <p:sp>
        <p:nvSpPr>
          <p:cNvPr id="6" name="Footer Placeholder 5"/>
          <p:cNvSpPr>
            <a:spLocks noGrp="1"/>
          </p:cNvSpPr>
          <p:nvPr>
            <p:ph type="ftr" sz="quarter" idx="11"/>
          </p:nvPr>
        </p:nvSpPr>
        <p:spPr>
          <a:xfrm>
            <a:off x="3429000" y="6413500"/>
            <a:ext cx="2895600" cy="457200"/>
          </a:xfrm>
        </p:spPr>
        <p:txBody>
          <a:bodyPr/>
          <a:lstStyle>
            <a:lvl1pPr>
              <a:defRPr/>
            </a:lvl1pPr>
          </a:lstStyle>
          <a:p>
            <a:endParaRPr lang="en-US" altLang="en-US">
              <a:solidFill>
                <a:srgbClr val="2A3D7A"/>
              </a:solidFill>
            </a:endParaRPr>
          </a:p>
        </p:txBody>
      </p:sp>
      <p:sp>
        <p:nvSpPr>
          <p:cNvPr id="7" name="Slide Number Placeholder 6"/>
          <p:cNvSpPr>
            <a:spLocks noGrp="1"/>
          </p:cNvSpPr>
          <p:nvPr>
            <p:ph type="sldNum" sz="quarter" idx="12"/>
          </p:nvPr>
        </p:nvSpPr>
        <p:spPr>
          <a:xfrm>
            <a:off x="8229600" y="6413500"/>
            <a:ext cx="914400" cy="457200"/>
          </a:xfrm>
        </p:spPr>
        <p:txBody>
          <a:bodyPr/>
          <a:lstStyle>
            <a:lvl1pPr>
              <a:defRPr/>
            </a:lvl1pPr>
          </a:lstStyle>
          <a:p>
            <a:fld id="{BFC8D67A-DF06-41E0-9056-6B652F255537}" type="slidenum">
              <a:rPr lang="en-US" altLang="en-US">
                <a:solidFill>
                  <a:srgbClr val="2A3D7A"/>
                </a:solidFill>
              </a:rPr>
              <a:pPr/>
              <a:t>‹#›</a:t>
            </a:fld>
            <a:endParaRPr lang="en-US" altLang="en-US" sz="1400">
              <a:solidFill>
                <a:srgbClr val="2A3D7A"/>
              </a:solidFill>
            </a:endParaRPr>
          </a:p>
        </p:txBody>
      </p:sp>
    </p:spTree>
    <p:extLst>
      <p:ext uri="{BB962C8B-B14F-4D97-AF65-F5344CB8AC3E}">
        <p14:creationId xmlns:p14="http://schemas.microsoft.com/office/powerpoint/2010/main" val="222082349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539651" name="Rectangle 3"/>
          <p:cNvSpPr>
            <a:spLocks noChangeArrowheads="1"/>
          </p:cNvSpPr>
          <p:nvPr/>
        </p:nvSpPr>
        <p:spPr bwMode="hidden">
          <a:xfrm>
            <a:off x="228600" y="3200400"/>
            <a:ext cx="8763000" cy="1341438"/>
          </a:xfrm>
          <a:prstGeom prst="rect">
            <a:avLst/>
          </a:prstGeom>
          <a:gradFill rotWithShape="0">
            <a:gsLst>
              <a:gs pos="0">
                <a:schemeClr val="bg2"/>
              </a:gs>
              <a:gs pos="100000">
                <a:schemeClr val="bg1"/>
              </a:gs>
            </a:gsLst>
            <a:path path="shape">
              <a:fillToRect l="50000" t="50000" r="50000" b="50000"/>
            </a:path>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fontAlgn="base">
              <a:spcBef>
                <a:spcPct val="0"/>
              </a:spcBef>
              <a:spcAft>
                <a:spcPct val="0"/>
              </a:spcAft>
            </a:pPr>
            <a:endParaRPr kumimoji="1" lang="en-GB" altLang="en-US" sz="2400" smtClean="0">
              <a:solidFill>
                <a:srgbClr val="5B5249"/>
              </a:solidFill>
            </a:endParaRPr>
          </a:p>
        </p:txBody>
      </p:sp>
      <p:pic>
        <p:nvPicPr>
          <p:cNvPr id="539655" name="Picture 7" descr="ANABNR2"/>
          <p:cNvPicPr>
            <a:picLocks noChangeAspect="1" noChangeArrowheads="1"/>
          </p:cNvPicPr>
          <p:nvPr/>
        </p:nvPicPr>
        <p:blipFill>
          <a:blip r:embed="rId2" cstate="email">
            <a:extLst>
              <a:ext uri="{28A0092B-C50C-407E-A947-70E740481C1C}">
                <a14:useLocalDpi xmlns:a14="http://schemas.microsoft.com/office/drawing/2010/main" val="0"/>
              </a:ext>
            </a:extLst>
          </a:blip>
          <a:srcRect l="-900" t="-1314" r="-2" b="-36961"/>
          <a:stretch>
            <a:fillRect/>
          </a:stretch>
        </p:blipFill>
        <p:spPr bwMode="auto">
          <a:xfrm>
            <a:off x="533400" y="3200400"/>
            <a:ext cx="8458200" cy="1158875"/>
          </a:xfrm>
          <a:prstGeom prst="rect">
            <a:avLst/>
          </a:prstGeom>
          <a:noFill/>
          <a:extLst>
            <a:ext uri="{909E8E84-426E-40DD-AFC4-6F175D3DCCD1}">
              <a14:hiddenFill xmlns:a14="http://schemas.microsoft.com/office/drawing/2010/main">
                <a:solidFill>
                  <a:srgbClr val="FFFFFF"/>
                </a:solidFill>
              </a14:hiddenFill>
            </a:ext>
          </a:extLst>
        </p:spPr>
      </p:pic>
      <p:sp>
        <p:nvSpPr>
          <p:cNvPr id="539667" name="Rectangle 19"/>
          <p:cNvSpPr>
            <a:spLocks noChangeArrowheads="1"/>
          </p:cNvSpPr>
          <p:nvPr/>
        </p:nvSpPr>
        <p:spPr bwMode="hidden">
          <a:xfrm>
            <a:off x="795338" y="2895600"/>
            <a:ext cx="304800" cy="990600"/>
          </a:xfrm>
          <a:prstGeom prst="rect">
            <a:avLst/>
          </a:prstGeom>
          <a:solidFill>
            <a:schemeClr val="accent2">
              <a:alpha val="5000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fontAlgn="base">
              <a:spcBef>
                <a:spcPct val="0"/>
              </a:spcBef>
              <a:spcAft>
                <a:spcPct val="0"/>
              </a:spcAft>
            </a:pPr>
            <a:endParaRPr kumimoji="1" lang="en-GB" altLang="en-US" sz="2400" smtClean="0">
              <a:solidFill>
                <a:srgbClr val="5B5249"/>
              </a:solidFill>
            </a:endParaRPr>
          </a:p>
        </p:txBody>
      </p:sp>
      <p:sp>
        <p:nvSpPr>
          <p:cNvPr id="539668" name="Rectangle 20"/>
          <p:cNvSpPr>
            <a:spLocks noGrp="1" noChangeArrowheads="1"/>
          </p:cNvSpPr>
          <p:nvPr>
            <p:ph type="ctrTitle"/>
          </p:nvPr>
        </p:nvSpPr>
        <p:spPr>
          <a:xfrm>
            <a:off x="1143000" y="1981200"/>
            <a:ext cx="7772400" cy="1143000"/>
          </a:xfrm>
        </p:spPr>
        <p:txBody>
          <a:bodyPr/>
          <a:lstStyle>
            <a:lvl1pPr>
              <a:defRPr/>
            </a:lvl1pPr>
          </a:lstStyle>
          <a:p>
            <a:pPr lvl="0"/>
            <a:r>
              <a:rPr lang="en-US" altLang="en-US" noProof="0" smtClean="0"/>
              <a:t>Click to edit Master title style</a:t>
            </a:r>
          </a:p>
        </p:txBody>
      </p:sp>
      <p:sp>
        <p:nvSpPr>
          <p:cNvPr id="539669" name="Rectangle 21"/>
          <p:cNvSpPr>
            <a:spLocks noGrp="1" noChangeArrowheads="1"/>
          </p:cNvSpPr>
          <p:nvPr>
            <p:ph type="subTitle" idx="1"/>
          </p:nvPr>
        </p:nvSpPr>
        <p:spPr>
          <a:xfrm>
            <a:off x="2038350" y="4351338"/>
            <a:ext cx="6400800" cy="1371600"/>
          </a:xfrm>
        </p:spPr>
        <p:txBody>
          <a:bodyPr/>
          <a:lstStyle>
            <a:lvl1pPr marL="0" indent="0">
              <a:buFont typeface="Wingdings" panose="05000000000000000000" pitchFamily="2" charset="2"/>
              <a:buNone/>
              <a:defRPr/>
            </a:lvl1pPr>
          </a:lstStyle>
          <a:p>
            <a:pPr lvl="0"/>
            <a:r>
              <a:rPr lang="en-US" altLang="en-US" noProof="0" smtClean="0"/>
              <a:t>Click to edit Master subtitle style</a:t>
            </a:r>
          </a:p>
        </p:txBody>
      </p:sp>
      <p:sp>
        <p:nvSpPr>
          <p:cNvPr id="539670" name="Rectangle 22"/>
          <p:cNvSpPr>
            <a:spLocks noGrp="1" noChangeArrowheads="1"/>
          </p:cNvSpPr>
          <p:nvPr>
            <p:ph type="dt" sz="half" idx="2"/>
          </p:nvPr>
        </p:nvSpPr>
        <p:spPr>
          <a:xfrm>
            <a:off x="685800" y="6324600"/>
            <a:ext cx="1905000" cy="457200"/>
          </a:xfrm>
        </p:spPr>
        <p:txBody>
          <a:bodyPr/>
          <a:lstStyle>
            <a:lvl1pPr>
              <a:defRPr/>
            </a:lvl1pPr>
          </a:lstStyle>
          <a:p>
            <a:endParaRPr lang="en-US" altLang="en-US">
              <a:solidFill>
                <a:srgbClr val="2A3D7A"/>
              </a:solidFill>
            </a:endParaRPr>
          </a:p>
        </p:txBody>
      </p:sp>
      <p:sp>
        <p:nvSpPr>
          <p:cNvPr id="539671" name="Rectangle 23"/>
          <p:cNvSpPr>
            <a:spLocks noGrp="1" noChangeArrowheads="1"/>
          </p:cNvSpPr>
          <p:nvPr>
            <p:ph type="ftr" sz="quarter" idx="3"/>
          </p:nvPr>
        </p:nvSpPr>
        <p:spPr>
          <a:xfrm>
            <a:off x="3124200" y="6324600"/>
            <a:ext cx="2895600" cy="457200"/>
          </a:xfrm>
        </p:spPr>
        <p:txBody>
          <a:bodyPr/>
          <a:lstStyle>
            <a:lvl1pPr>
              <a:defRPr/>
            </a:lvl1pPr>
          </a:lstStyle>
          <a:p>
            <a:endParaRPr lang="en-US" altLang="en-US">
              <a:solidFill>
                <a:srgbClr val="2A3D7A"/>
              </a:solidFill>
            </a:endParaRPr>
          </a:p>
        </p:txBody>
      </p:sp>
      <p:sp>
        <p:nvSpPr>
          <p:cNvPr id="539672" name="Rectangle 24"/>
          <p:cNvSpPr>
            <a:spLocks noGrp="1" noChangeArrowheads="1"/>
          </p:cNvSpPr>
          <p:nvPr>
            <p:ph type="sldNum" sz="quarter" idx="4"/>
          </p:nvPr>
        </p:nvSpPr>
        <p:spPr>
          <a:xfrm>
            <a:off x="6553200" y="6324600"/>
            <a:ext cx="1905000" cy="457200"/>
          </a:xfrm>
        </p:spPr>
        <p:txBody>
          <a:bodyPr/>
          <a:lstStyle>
            <a:lvl1pPr>
              <a:defRPr sz="1400"/>
            </a:lvl1pPr>
          </a:lstStyle>
          <a:p>
            <a:fld id="{C248E636-C1B1-4230-8CF2-4646F63EAF62}" type="slidenum">
              <a:rPr lang="en-US" altLang="en-US">
                <a:solidFill>
                  <a:srgbClr val="2A3D7A"/>
                </a:solidFill>
              </a:rPr>
              <a:pPr/>
              <a:t>‹#›</a:t>
            </a:fld>
            <a:endParaRPr lang="en-US" altLang="en-US">
              <a:solidFill>
                <a:srgbClr val="2A3D7A"/>
              </a:solidFill>
            </a:endParaRPr>
          </a:p>
        </p:txBody>
      </p:sp>
    </p:spTree>
    <p:extLst>
      <p:ext uri="{BB962C8B-B14F-4D97-AF65-F5344CB8AC3E}">
        <p14:creationId xmlns:p14="http://schemas.microsoft.com/office/powerpoint/2010/main" val="42721254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ltLang="en-US">
              <a:solidFill>
                <a:srgbClr val="2A3D7A"/>
              </a:solidFill>
            </a:endParaRPr>
          </a:p>
        </p:txBody>
      </p:sp>
      <p:sp>
        <p:nvSpPr>
          <p:cNvPr id="5" name="Footer Placeholder 4"/>
          <p:cNvSpPr>
            <a:spLocks noGrp="1"/>
          </p:cNvSpPr>
          <p:nvPr>
            <p:ph type="ftr" sz="quarter" idx="11"/>
          </p:nvPr>
        </p:nvSpPr>
        <p:spPr/>
        <p:txBody>
          <a:bodyPr/>
          <a:lstStyle>
            <a:lvl1pPr>
              <a:defRPr/>
            </a:lvl1pPr>
          </a:lstStyle>
          <a:p>
            <a:endParaRPr lang="en-US" altLang="en-US">
              <a:solidFill>
                <a:srgbClr val="2A3D7A"/>
              </a:solidFill>
            </a:endParaRPr>
          </a:p>
        </p:txBody>
      </p:sp>
      <p:sp>
        <p:nvSpPr>
          <p:cNvPr id="6" name="Slide Number Placeholder 5"/>
          <p:cNvSpPr>
            <a:spLocks noGrp="1"/>
          </p:cNvSpPr>
          <p:nvPr>
            <p:ph type="sldNum" sz="quarter" idx="12"/>
          </p:nvPr>
        </p:nvSpPr>
        <p:spPr/>
        <p:txBody>
          <a:bodyPr/>
          <a:lstStyle>
            <a:lvl1pPr>
              <a:defRPr/>
            </a:lvl1pPr>
          </a:lstStyle>
          <a:p>
            <a:fld id="{6912FDAF-A5A7-4A65-B5DF-F9973415C2B1}" type="slidenum">
              <a:rPr lang="en-US" altLang="en-US">
                <a:solidFill>
                  <a:srgbClr val="2A3D7A"/>
                </a:solidFill>
              </a:rPr>
              <a:pPr/>
              <a:t>‹#›</a:t>
            </a:fld>
            <a:endParaRPr lang="en-US" altLang="en-US" sz="1400">
              <a:solidFill>
                <a:srgbClr val="2A3D7A"/>
              </a:solidFill>
            </a:endParaRPr>
          </a:p>
        </p:txBody>
      </p:sp>
    </p:spTree>
    <p:extLst>
      <p:ext uri="{BB962C8B-B14F-4D97-AF65-F5344CB8AC3E}">
        <p14:creationId xmlns:p14="http://schemas.microsoft.com/office/powerpoint/2010/main" val="323459350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p:spPr>
        <p:txBody>
          <a:bodyPr/>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ltLang="en-US">
              <a:solidFill>
                <a:srgbClr val="2A3D7A"/>
              </a:solidFill>
            </a:endParaRPr>
          </a:p>
        </p:txBody>
      </p:sp>
      <p:sp>
        <p:nvSpPr>
          <p:cNvPr id="5" name="Footer Placeholder 4"/>
          <p:cNvSpPr>
            <a:spLocks noGrp="1"/>
          </p:cNvSpPr>
          <p:nvPr>
            <p:ph type="ftr" sz="quarter" idx="11"/>
          </p:nvPr>
        </p:nvSpPr>
        <p:spPr/>
        <p:txBody>
          <a:bodyPr/>
          <a:lstStyle>
            <a:lvl1pPr>
              <a:defRPr/>
            </a:lvl1pPr>
          </a:lstStyle>
          <a:p>
            <a:endParaRPr lang="en-US" altLang="en-US">
              <a:solidFill>
                <a:srgbClr val="2A3D7A"/>
              </a:solidFill>
            </a:endParaRPr>
          </a:p>
        </p:txBody>
      </p:sp>
      <p:sp>
        <p:nvSpPr>
          <p:cNvPr id="6" name="Slide Number Placeholder 5"/>
          <p:cNvSpPr>
            <a:spLocks noGrp="1"/>
          </p:cNvSpPr>
          <p:nvPr>
            <p:ph type="sldNum" sz="quarter" idx="12"/>
          </p:nvPr>
        </p:nvSpPr>
        <p:spPr/>
        <p:txBody>
          <a:bodyPr/>
          <a:lstStyle>
            <a:lvl1pPr>
              <a:defRPr/>
            </a:lvl1pPr>
          </a:lstStyle>
          <a:p>
            <a:fld id="{091E499E-2E8B-4BD0-9E6A-4D8749DDF5B4}" type="slidenum">
              <a:rPr lang="en-US" altLang="en-US">
                <a:solidFill>
                  <a:srgbClr val="2A3D7A"/>
                </a:solidFill>
              </a:rPr>
              <a:pPr/>
              <a:t>‹#›</a:t>
            </a:fld>
            <a:endParaRPr lang="en-US" altLang="en-US" sz="1400">
              <a:solidFill>
                <a:srgbClr val="2A3D7A"/>
              </a:solidFill>
            </a:endParaRPr>
          </a:p>
        </p:txBody>
      </p:sp>
    </p:spTree>
    <p:extLst>
      <p:ext uri="{BB962C8B-B14F-4D97-AF65-F5344CB8AC3E}">
        <p14:creationId xmlns:p14="http://schemas.microsoft.com/office/powerpoint/2010/main" val="163784509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066800" y="210185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029200" y="210185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ltLang="en-US">
              <a:solidFill>
                <a:srgbClr val="2A3D7A"/>
              </a:solidFill>
            </a:endParaRPr>
          </a:p>
        </p:txBody>
      </p:sp>
      <p:sp>
        <p:nvSpPr>
          <p:cNvPr id="6" name="Footer Placeholder 5"/>
          <p:cNvSpPr>
            <a:spLocks noGrp="1"/>
          </p:cNvSpPr>
          <p:nvPr>
            <p:ph type="ftr" sz="quarter" idx="11"/>
          </p:nvPr>
        </p:nvSpPr>
        <p:spPr/>
        <p:txBody>
          <a:bodyPr/>
          <a:lstStyle>
            <a:lvl1pPr>
              <a:defRPr/>
            </a:lvl1pPr>
          </a:lstStyle>
          <a:p>
            <a:endParaRPr lang="en-US" altLang="en-US">
              <a:solidFill>
                <a:srgbClr val="2A3D7A"/>
              </a:solidFill>
            </a:endParaRPr>
          </a:p>
        </p:txBody>
      </p:sp>
      <p:sp>
        <p:nvSpPr>
          <p:cNvPr id="7" name="Slide Number Placeholder 6"/>
          <p:cNvSpPr>
            <a:spLocks noGrp="1"/>
          </p:cNvSpPr>
          <p:nvPr>
            <p:ph type="sldNum" sz="quarter" idx="12"/>
          </p:nvPr>
        </p:nvSpPr>
        <p:spPr/>
        <p:txBody>
          <a:bodyPr/>
          <a:lstStyle>
            <a:lvl1pPr>
              <a:defRPr/>
            </a:lvl1pPr>
          </a:lstStyle>
          <a:p>
            <a:fld id="{C9418C99-8A2D-4B58-B684-2C10FE2BA97F}" type="slidenum">
              <a:rPr lang="en-US" altLang="en-US">
                <a:solidFill>
                  <a:srgbClr val="2A3D7A"/>
                </a:solidFill>
              </a:rPr>
              <a:pPr/>
              <a:t>‹#›</a:t>
            </a:fld>
            <a:endParaRPr lang="en-US" altLang="en-US" sz="1400">
              <a:solidFill>
                <a:srgbClr val="2A3D7A"/>
              </a:solidFill>
            </a:endParaRPr>
          </a:p>
        </p:txBody>
      </p:sp>
    </p:spTree>
    <p:extLst>
      <p:ext uri="{BB962C8B-B14F-4D97-AF65-F5344CB8AC3E}">
        <p14:creationId xmlns:p14="http://schemas.microsoft.com/office/powerpoint/2010/main" val="93255963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30238" y="2505075"/>
            <a:ext cx="386873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ltLang="en-US">
              <a:solidFill>
                <a:srgbClr val="2A3D7A"/>
              </a:solidFill>
            </a:endParaRPr>
          </a:p>
        </p:txBody>
      </p:sp>
      <p:sp>
        <p:nvSpPr>
          <p:cNvPr id="8" name="Footer Placeholder 7"/>
          <p:cNvSpPr>
            <a:spLocks noGrp="1"/>
          </p:cNvSpPr>
          <p:nvPr>
            <p:ph type="ftr" sz="quarter" idx="11"/>
          </p:nvPr>
        </p:nvSpPr>
        <p:spPr/>
        <p:txBody>
          <a:bodyPr/>
          <a:lstStyle>
            <a:lvl1pPr>
              <a:defRPr/>
            </a:lvl1pPr>
          </a:lstStyle>
          <a:p>
            <a:endParaRPr lang="en-US" altLang="en-US">
              <a:solidFill>
                <a:srgbClr val="2A3D7A"/>
              </a:solidFill>
            </a:endParaRPr>
          </a:p>
        </p:txBody>
      </p:sp>
      <p:sp>
        <p:nvSpPr>
          <p:cNvPr id="9" name="Slide Number Placeholder 8"/>
          <p:cNvSpPr>
            <a:spLocks noGrp="1"/>
          </p:cNvSpPr>
          <p:nvPr>
            <p:ph type="sldNum" sz="quarter" idx="12"/>
          </p:nvPr>
        </p:nvSpPr>
        <p:spPr/>
        <p:txBody>
          <a:bodyPr/>
          <a:lstStyle>
            <a:lvl1pPr>
              <a:defRPr/>
            </a:lvl1pPr>
          </a:lstStyle>
          <a:p>
            <a:fld id="{75AB1E99-DB54-4623-AEA8-DA0C771C0F84}" type="slidenum">
              <a:rPr lang="en-US" altLang="en-US">
                <a:solidFill>
                  <a:srgbClr val="2A3D7A"/>
                </a:solidFill>
              </a:rPr>
              <a:pPr/>
              <a:t>‹#›</a:t>
            </a:fld>
            <a:endParaRPr lang="en-US" altLang="en-US" sz="1400">
              <a:solidFill>
                <a:srgbClr val="2A3D7A"/>
              </a:solidFill>
            </a:endParaRPr>
          </a:p>
        </p:txBody>
      </p:sp>
    </p:spTree>
    <p:extLst>
      <p:ext uri="{BB962C8B-B14F-4D97-AF65-F5344CB8AC3E}">
        <p14:creationId xmlns:p14="http://schemas.microsoft.com/office/powerpoint/2010/main" val="8185874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914400"/>
            <a:ext cx="8229600" cy="914400"/>
          </a:xfrm>
        </p:spPr>
        <p:txBody>
          <a:bodyPr anchor="t">
            <a:normAutofit/>
          </a:bodyPr>
          <a:lstStyle>
            <a:lvl1pPr algn="l">
              <a:defRPr sz="2800">
                <a:latin typeface="Georgia" pitchFamily="18" charset="0"/>
              </a:defRPr>
            </a:lvl1pPr>
          </a:lstStyle>
          <a:p>
            <a:r>
              <a:rPr lang="en-US" smtClean="0"/>
              <a:t>Click to edit Master title style</a:t>
            </a:r>
            <a:endParaRPr lang="en-US" dirty="0"/>
          </a:p>
        </p:txBody>
      </p:sp>
      <p:sp>
        <p:nvSpPr>
          <p:cNvPr id="3" name="Content Placeholder 2"/>
          <p:cNvSpPr>
            <a:spLocks noGrp="1"/>
          </p:cNvSpPr>
          <p:nvPr>
            <p:ph idx="1"/>
          </p:nvPr>
        </p:nvSpPr>
        <p:spPr/>
        <p:txBody>
          <a:bodyPr>
            <a:normAutofit/>
          </a:bodyPr>
          <a:lstStyle>
            <a:lvl1pPr marL="342900" indent="-342900">
              <a:lnSpc>
                <a:spcPct val="150000"/>
              </a:lnSpc>
              <a:spcBef>
                <a:spcPts val="0"/>
              </a:spcBef>
              <a:buSzPct val="130000"/>
              <a:buFont typeface="Arial" pitchFamily="34" charset="0"/>
              <a:buChar char="•"/>
              <a:defRPr sz="2000">
                <a:latin typeface="Georgia" pitchFamily="18" charset="0"/>
              </a:defRPr>
            </a:lvl1pPr>
            <a:lvl2pPr marL="571500" indent="-228600">
              <a:lnSpc>
                <a:spcPct val="150000"/>
              </a:lnSpc>
              <a:spcBef>
                <a:spcPts val="0"/>
              </a:spcBef>
              <a:buSzPct val="60000"/>
              <a:buFont typeface="Courier New" pitchFamily="49" charset="0"/>
              <a:buChar char="o"/>
              <a:defRPr sz="1800">
                <a:latin typeface="Georgia" pitchFamily="18" charset="0"/>
              </a:defRPr>
            </a:lvl2pPr>
            <a:lvl3pPr>
              <a:defRPr sz="2000">
                <a:latin typeface="Georgia" pitchFamily="18" charset="0"/>
              </a:defRPr>
            </a:lvl3pPr>
            <a:lvl4pPr>
              <a:defRPr sz="2000">
                <a:latin typeface="Georgia" pitchFamily="18" charset="0"/>
              </a:defRPr>
            </a:lvl4pPr>
            <a:lvl5pPr>
              <a:defRPr sz="2000">
                <a:latin typeface="Georgia" pitchFamily="18"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10"/>
          </p:nvPr>
        </p:nvSpPr>
        <p:spPr/>
        <p:txBody>
          <a:bodyPr/>
          <a:lstStyle/>
          <a:p>
            <a:fld id="{E2F3AAC1-CAED-4318-AC8A-10A9DD1112A2}" type="datetime1">
              <a:rPr lang="en-US" smtClean="0"/>
              <a:t>11/12/2017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15FC477-0A05-4F3E-8EE9-E015C9089D56}" type="slidenum">
              <a:rPr lang="en-US" smtClean="0"/>
              <a:t>‹#›</a:t>
            </a:fld>
            <a:endParaRPr lang="en-US"/>
          </a:p>
        </p:txBody>
      </p:sp>
    </p:spTree>
  </p:cSld>
  <p:clrMapOvr>
    <a:masterClrMapping/>
  </p:clrMapOvr>
  <p:transition spd="slow">
    <p:fade/>
  </p:transition>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ltLang="en-US">
              <a:solidFill>
                <a:srgbClr val="2A3D7A"/>
              </a:solidFill>
            </a:endParaRPr>
          </a:p>
        </p:txBody>
      </p:sp>
      <p:sp>
        <p:nvSpPr>
          <p:cNvPr id="4" name="Footer Placeholder 3"/>
          <p:cNvSpPr>
            <a:spLocks noGrp="1"/>
          </p:cNvSpPr>
          <p:nvPr>
            <p:ph type="ftr" sz="quarter" idx="11"/>
          </p:nvPr>
        </p:nvSpPr>
        <p:spPr/>
        <p:txBody>
          <a:bodyPr/>
          <a:lstStyle>
            <a:lvl1pPr>
              <a:defRPr/>
            </a:lvl1pPr>
          </a:lstStyle>
          <a:p>
            <a:endParaRPr lang="en-US" altLang="en-US">
              <a:solidFill>
                <a:srgbClr val="2A3D7A"/>
              </a:solidFill>
            </a:endParaRPr>
          </a:p>
        </p:txBody>
      </p:sp>
      <p:sp>
        <p:nvSpPr>
          <p:cNvPr id="5" name="Slide Number Placeholder 4"/>
          <p:cNvSpPr>
            <a:spLocks noGrp="1"/>
          </p:cNvSpPr>
          <p:nvPr>
            <p:ph type="sldNum" sz="quarter" idx="12"/>
          </p:nvPr>
        </p:nvSpPr>
        <p:spPr/>
        <p:txBody>
          <a:bodyPr/>
          <a:lstStyle>
            <a:lvl1pPr>
              <a:defRPr/>
            </a:lvl1pPr>
          </a:lstStyle>
          <a:p>
            <a:fld id="{673254F3-319E-4A52-B100-267D6D4A7183}" type="slidenum">
              <a:rPr lang="en-US" altLang="en-US">
                <a:solidFill>
                  <a:srgbClr val="2A3D7A"/>
                </a:solidFill>
              </a:rPr>
              <a:pPr/>
              <a:t>‹#›</a:t>
            </a:fld>
            <a:endParaRPr lang="en-US" altLang="en-US" sz="1400">
              <a:solidFill>
                <a:srgbClr val="2A3D7A"/>
              </a:solidFill>
            </a:endParaRPr>
          </a:p>
        </p:txBody>
      </p:sp>
    </p:spTree>
    <p:extLst>
      <p:ext uri="{BB962C8B-B14F-4D97-AF65-F5344CB8AC3E}">
        <p14:creationId xmlns:p14="http://schemas.microsoft.com/office/powerpoint/2010/main" val="200920188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ltLang="en-US">
              <a:solidFill>
                <a:srgbClr val="2A3D7A"/>
              </a:solidFill>
            </a:endParaRPr>
          </a:p>
        </p:txBody>
      </p:sp>
      <p:sp>
        <p:nvSpPr>
          <p:cNvPr id="3" name="Footer Placeholder 2"/>
          <p:cNvSpPr>
            <a:spLocks noGrp="1"/>
          </p:cNvSpPr>
          <p:nvPr>
            <p:ph type="ftr" sz="quarter" idx="11"/>
          </p:nvPr>
        </p:nvSpPr>
        <p:spPr/>
        <p:txBody>
          <a:bodyPr/>
          <a:lstStyle>
            <a:lvl1pPr>
              <a:defRPr/>
            </a:lvl1pPr>
          </a:lstStyle>
          <a:p>
            <a:endParaRPr lang="en-US" altLang="en-US">
              <a:solidFill>
                <a:srgbClr val="2A3D7A"/>
              </a:solidFill>
            </a:endParaRPr>
          </a:p>
        </p:txBody>
      </p:sp>
      <p:sp>
        <p:nvSpPr>
          <p:cNvPr id="4" name="Slide Number Placeholder 3"/>
          <p:cNvSpPr>
            <a:spLocks noGrp="1"/>
          </p:cNvSpPr>
          <p:nvPr>
            <p:ph type="sldNum" sz="quarter" idx="12"/>
          </p:nvPr>
        </p:nvSpPr>
        <p:spPr/>
        <p:txBody>
          <a:bodyPr/>
          <a:lstStyle>
            <a:lvl1pPr>
              <a:defRPr/>
            </a:lvl1pPr>
          </a:lstStyle>
          <a:p>
            <a:fld id="{9E4D33CF-EB19-4F4D-B452-12C7E98FB64F}" type="slidenum">
              <a:rPr lang="en-US" altLang="en-US">
                <a:solidFill>
                  <a:srgbClr val="2A3D7A"/>
                </a:solidFill>
              </a:rPr>
              <a:pPr/>
              <a:t>‹#›</a:t>
            </a:fld>
            <a:endParaRPr lang="en-US" altLang="en-US" sz="1400">
              <a:solidFill>
                <a:srgbClr val="2A3D7A"/>
              </a:solidFill>
            </a:endParaRPr>
          </a:p>
        </p:txBody>
      </p:sp>
    </p:spTree>
    <p:extLst>
      <p:ext uri="{BB962C8B-B14F-4D97-AF65-F5344CB8AC3E}">
        <p14:creationId xmlns:p14="http://schemas.microsoft.com/office/powerpoint/2010/main" val="236483056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ltLang="en-US">
              <a:solidFill>
                <a:srgbClr val="2A3D7A"/>
              </a:solidFill>
            </a:endParaRPr>
          </a:p>
        </p:txBody>
      </p:sp>
      <p:sp>
        <p:nvSpPr>
          <p:cNvPr id="6" name="Footer Placeholder 5"/>
          <p:cNvSpPr>
            <a:spLocks noGrp="1"/>
          </p:cNvSpPr>
          <p:nvPr>
            <p:ph type="ftr" sz="quarter" idx="11"/>
          </p:nvPr>
        </p:nvSpPr>
        <p:spPr/>
        <p:txBody>
          <a:bodyPr/>
          <a:lstStyle>
            <a:lvl1pPr>
              <a:defRPr/>
            </a:lvl1pPr>
          </a:lstStyle>
          <a:p>
            <a:endParaRPr lang="en-US" altLang="en-US">
              <a:solidFill>
                <a:srgbClr val="2A3D7A"/>
              </a:solidFill>
            </a:endParaRPr>
          </a:p>
        </p:txBody>
      </p:sp>
      <p:sp>
        <p:nvSpPr>
          <p:cNvPr id="7" name="Slide Number Placeholder 6"/>
          <p:cNvSpPr>
            <a:spLocks noGrp="1"/>
          </p:cNvSpPr>
          <p:nvPr>
            <p:ph type="sldNum" sz="quarter" idx="12"/>
          </p:nvPr>
        </p:nvSpPr>
        <p:spPr/>
        <p:txBody>
          <a:bodyPr/>
          <a:lstStyle>
            <a:lvl1pPr>
              <a:defRPr/>
            </a:lvl1pPr>
          </a:lstStyle>
          <a:p>
            <a:fld id="{049F7E64-4C70-42C3-931E-EDD2E9B7A68B}" type="slidenum">
              <a:rPr lang="en-US" altLang="en-US">
                <a:solidFill>
                  <a:srgbClr val="2A3D7A"/>
                </a:solidFill>
              </a:rPr>
              <a:pPr/>
              <a:t>‹#›</a:t>
            </a:fld>
            <a:endParaRPr lang="en-US" altLang="en-US" sz="1400">
              <a:solidFill>
                <a:srgbClr val="2A3D7A"/>
              </a:solidFill>
            </a:endParaRPr>
          </a:p>
        </p:txBody>
      </p:sp>
    </p:spTree>
    <p:extLst>
      <p:ext uri="{BB962C8B-B14F-4D97-AF65-F5344CB8AC3E}">
        <p14:creationId xmlns:p14="http://schemas.microsoft.com/office/powerpoint/2010/main" val="4262241310"/>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ltLang="en-US">
              <a:solidFill>
                <a:srgbClr val="2A3D7A"/>
              </a:solidFill>
            </a:endParaRPr>
          </a:p>
        </p:txBody>
      </p:sp>
      <p:sp>
        <p:nvSpPr>
          <p:cNvPr id="6" name="Footer Placeholder 5"/>
          <p:cNvSpPr>
            <a:spLocks noGrp="1"/>
          </p:cNvSpPr>
          <p:nvPr>
            <p:ph type="ftr" sz="quarter" idx="11"/>
          </p:nvPr>
        </p:nvSpPr>
        <p:spPr/>
        <p:txBody>
          <a:bodyPr/>
          <a:lstStyle>
            <a:lvl1pPr>
              <a:defRPr/>
            </a:lvl1pPr>
          </a:lstStyle>
          <a:p>
            <a:endParaRPr lang="en-US" altLang="en-US">
              <a:solidFill>
                <a:srgbClr val="2A3D7A"/>
              </a:solidFill>
            </a:endParaRPr>
          </a:p>
        </p:txBody>
      </p:sp>
      <p:sp>
        <p:nvSpPr>
          <p:cNvPr id="7" name="Slide Number Placeholder 6"/>
          <p:cNvSpPr>
            <a:spLocks noGrp="1"/>
          </p:cNvSpPr>
          <p:nvPr>
            <p:ph type="sldNum" sz="quarter" idx="12"/>
          </p:nvPr>
        </p:nvSpPr>
        <p:spPr/>
        <p:txBody>
          <a:bodyPr/>
          <a:lstStyle>
            <a:lvl1pPr>
              <a:defRPr/>
            </a:lvl1pPr>
          </a:lstStyle>
          <a:p>
            <a:fld id="{6F7E90B3-F946-46AD-82A2-6F52C24812B2}" type="slidenum">
              <a:rPr lang="en-US" altLang="en-US">
                <a:solidFill>
                  <a:srgbClr val="2A3D7A"/>
                </a:solidFill>
              </a:rPr>
              <a:pPr/>
              <a:t>‹#›</a:t>
            </a:fld>
            <a:endParaRPr lang="en-US" altLang="en-US" sz="1400">
              <a:solidFill>
                <a:srgbClr val="2A3D7A"/>
              </a:solidFill>
            </a:endParaRPr>
          </a:p>
        </p:txBody>
      </p:sp>
    </p:spTree>
    <p:extLst>
      <p:ext uri="{BB962C8B-B14F-4D97-AF65-F5344CB8AC3E}">
        <p14:creationId xmlns:p14="http://schemas.microsoft.com/office/powerpoint/2010/main" val="424145569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ltLang="en-US">
              <a:solidFill>
                <a:srgbClr val="2A3D7A"/>
              </a:solidFill>
            </a:endParaRPr>
          </a:p>
        </p:txBody>
      </p:sp>
      <p:sp>
        <p:nvSpPr>
          <p:cNvPr id="5" name="Footer Placeholder 4"/>
          <p:cNvSpPr>
            <a:spLocks noGrp="1"/>
          </p:cNvSpPr>
          <p:nvPr>
            <p:ph type="ftr" sz="quarter" idx="11"/>
          </p:nvPr>
        </p:nvSpPr>
        <p:spPr/>
        <p:txBody>
          <a:bodyPr/>
          <a:lstStyle>
            <a:lvl1pPr>
              <a:defRPr/>
            </a:lvl1pPr>
          </a:lstStyle>
          <a:p>
            <a:endParaRPr lang="en-US" altLang="en-US">
              <a:solidFill>
                <a:srgbClr val="2A3D7A"/>
              </a:solidFill>
            </a:endParaRPr>
          </a:p>
        </p:txBody>
      </p:sp>
      <p:sp>
        <p:nvSpPr>
          <p:cNvPr id="6" name="Slide Number Placeholder 5"/>
          <p:cNvSpPr>
            <a:spLocks noGrp="1"/>
          </p:cNvSpPr>
          <p:nvPr>
            <p:ph type="sldNum" sz="quarter" idx="12"/>
          </p:nvPr>
        </p:nvSpPr>
        <p:spPr/>
        <p:txBody>
          <a:bodyPr/>
          <a:lstStyle>
            <a:lvl1pPr>
              <a:defRPr/>
            </a:lvl1pPr>
          </a:lstStyle>
          <a:p>
            <a:fld id="{D21F88C8-69CA-4782-852D-6890947705A8}" type="slidenum">
              <a:rPr lang="en-US" altLang="en-US">
                <a:solidFill>
                  <a:srgbClr val="2A3D7A"/>
                </a:solidFill>
              </a:rPr>
              <a:pPr/>
              <a:t>‹#›</a:t>
            </a:fld>
            <a:endParaRPr lang="en-US" altLang="en-US" sz="1400">
              <a:solidFill>
                <a:srgbClr val="2A3D7A"/>
              </a:solidFill>
            </a:endParaRPr>
          </a:p>
        </p:txBody>
      </p:sp>
    </p:spTree>
    <p:extLst>
      <p:ext uri="{BB962C8B-B14F-4D97-AF65-F5344CB8AC3E}">
        <p14:creationId xmlns:p14="http://schemas.microsoft.com/office/powerpoint/2010/main" val="82750703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96100" y="838200"/>
            <a:ext cx="1943100" cy="537845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066800" y="838200"/>
            <a:ext cx="5676900" cy="53784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ltLang="en-US">
              <a:solidFill>
                <a:srgbClr val="2A3D7A"/>
              </a:solidFill>
            </a:endParaRPr>
          </a:p>
        </p:txBody>
      </p:sp>
      <p:sp>
        <p:nvSpPr>
          <p:cNvPr id="5" name="Footer Placeholder 4"/>
          <p:cNvSpPr>
            <a:spLocks noGrp="1"/>
          </p:cNvSpPr>
          <p:nvPr>
            <p:ph type="ftr" sz="quarter" idx="11"/>
          </p:nvPr>
        </p:nvSpPr>
        <p:spPr/>
        <p:txBody>
          <a:bodyPr/>
          <a:lstStyle>
            <a:lvl1pPr>
              <a:defRPr/>
            </a:lvl1pPr>
          </a:lstStyle>
          <a:p>
            <a:endParaRPr lang="en-US" altLang="en-US">
              <a:solidFill>
                <a:srgbClr val="2A3D7A"/>
              </a:solidFill>
            </a:endParaRPr>
          </a:p>
        </p:txBody>
      </p:sp>
      <p:sp>
        <p:nvSpPr>
          <p:cNvPr id="6" name="Slide Number Placeholder 5"/>
          <p:cNvSpPr>
            <a:spLocks noGrp="1"/>
          </p:cNvSpPr>
          <p:nvPr>
            <p:ph type="sldNum" sz="quarter" idx="12"/>
          </p:nvPr>
        </p:nvSpPr>
        <p:spPr/>
        <p:txBody>
          <a:bodyPr/>
          <a:lstStyle>
            <a:lvl1pPr>
              <a:defRPr/>
            </a:lvl1pPr>
          </a:lstStyle>
          <a:p>
            <a:fld id="{4B81BB5F-8642-40C5-B6A4-0FCA759F9A9E}" type="slidenum">
              <a:rPr lang="en-US" altLang="en-US">
                <a:solidFill>
                  <a:srgbClr val="2A3D7A"/>
                </a:solidFill>
              </a:rPr>
              <a:pPr/>
              <a:t>‹#›</a:t>
            </a:fld>
            <a:endParaRPr lang="en-US" altLang="en-US" sz="1400">
              <a:solidFill>
                <a:srgbClr val="2A3D7A"/>
              </a:solidFill>
            </a:endParaRPr>
          </a:p>
        </p:txBody>
      </p:sp>
    </p:spTree>
    <p:extLst>
      <p:ext uri="{BB962C8B-B14F-4D97-AF65-F5344CB8AC3E}">
        <p14:creationId xmlns:p14="http://schemas.microsoft.com/office/powerpoint/2010/main" val="2260011274"/>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xAndClipArt" preserve="1">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1066800" y="838200"/>
            <a:ext cx="77724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1066800" y="210185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Online Image Placeholder 3"/>
          <p:cNvSpPr>
            <a:spLocks noGrp="1"/>
          </p:cNvSpPr>
          <p:nvPr>
            <p:ph type="clipArt" sz="half" idx="2"/>
          </p:nvPr>
        </p:nvSpPr>
        <p:spPr>
          <a:xfrm>
            <a:off x="5029200" y="2101850"/>
            <a:ext cx="3810000" cy="4114800"/>
          </a:xfrm>
        </p:spPr>
        <p:txBody>
          <a:bodyPr/>
          <a:lstStyle/>
          <a:p>
            <a:endParaRPr lang="en-US"/>
          </a:p>
        </p:txBody>
      </p:sp>
      <p:sp>
        <p:nvSpPr>
          <p:cNvPr id="5" name="Date Placeholder 4"/>
          <p:cNvSpPr>
            <a:spLocks noGrp="1"/>
          </p:cNvSpPr>
          <p:nvPr>
            <p:ph type="dt" sz="half" idx="10"/>
          </p:nvPr>
        </p:nvSpPr>
        <p:spPr>
          <a:xfrm>
            <a:off x="1066800" y="6413500"/>
            <a:ext cx="1905000" cy="457200"/>
          </a:xfrm>
        </p:spPr>
        <p:txBody>
          <a:bodyPr/>
          <a:lstStyle>
            <a:lvl1pPr>
              <a:defRPr/>
            </a:lvl1pPr>
          </a:lstStyle>
          <a:p>
            <a:endParaRPr lang="en-US" altLang="en-US">
              <a:solidFill>
                <a:srgbClr val="2A3D7A"/>
              </a:solidFill>
            </a:endParaRPr>
          </a:p>
        </p:txBody>
      </p:sp>
      <p:sp>
        <p:nvSpPr>
          <p:cNvPr id="6" name="Footer Placeholder 5"/>
          <p:cNvSpPr>
            <a:spLocks noGrp="1"/>
          </p:cNvSpPr>
          <p:nvPr>
            <p:ph type="ftr" sz="quarter" idx="11"/>
          </p:nvPr>
        </p:nvSpPr>
        <p:spPr>
          <a:xfrm>
            <a:off x="3429000" y="6413500"/>
            <a:ext cx="2895600" cy="457200"/>
          </a:xfrm>
        </p:spPr>
        <p:txBody>
          <a:bodyPr/>
          <a:lstStyle>
            <a:lvl1pPr>
              <a:defRPr/>
            </a:lvl1pPr>
          </a:lstStyle>
          <a:p>
            <a:endParaRPr lang="en-US" altLang="en-US">
              <a:solidFill>
                <a:srgbClr val="2A3D7A"/>
              </a:solidFill>
            </a:endParaRPr>
          </a:p>
        </p:txBody>
      </p:sp>
      <p:sp>
        <p:nvSpPr>
          <p:cNvPr id="7" name="Slide Number Placeholder 6"/>
          <p:cNvSpPr>
            <a:spLocks noGrp="1"/>
          </p:cNvSpPr>
          <p:nvPr>
            <p:ph type="sldNum" sz="quarter" idx="12"/>
          </p:nvPr>
        </p:nvSpPr>
        <p:spPr>
          <a:xfrm>
            <a:off x="8229600" y="6413500"/>
            <a:ext cx="914400" cy="457200"/>
          </a:xfrm>
        </p:spPr>
        <p:txBody>
          <a:bodyPr/>
          <a:lstStyle>
            <a:lvl1pPr>
              <a:defRPr/>
            </a:lvl1pPr>
          </a:lstStyle>
          <a:p>
            <a:fld id="{CD38E80A-0603-4C20-BAC5-2C41C3079962}" type="slidenum">
              <a:rPr lang="en-US" altLang="en-US">
                <a:solidFill>
                  <a:srgbClr val="2A3D7A"/>
                </a:solidFill>
              </a:rPr>
              <a:pPr/>
              <a:t>‹#›</a:t>
            </a:fld>
            <a:endParaRPr lang="en-US" altLang="en-US" sz="1400">
              <a:solidFill>
                <a:srgbClr val="2A3D7A"/>
              </a:solidFill>
            </a:endParaRPr>
          </a:p>
        </p:txBody>
      </p:sp>
    </p:spTree>
    <p:extLst>
      <p:ext uri="{BB962C8B-B14F-4D97-AF65-F5344CB8AC3E}">
        <p14:creationId xmlns:p14="http://schemas.microsoft.com/office/powerpoint/2010/main" val="284009144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clipArtAndTx" preserve="1">
  <p:cSld name="Title, Clip Art and Text">
    <p:spTree>
      <p:nvGrpSpPr>
        <p:cNvPr id="1" name=""/>
        <p:cNvGrpSpPr/>
        <p:nvPr/>
      </p:nvGrpSpPr>
      <p:grpSpPr>
        <a:xfrm>
          <a:off x="0" y="0"/>
          <a:ext cx="0" cy="0"/>
          <a:chOff x="0" y="0"/>
          <a:chExt cx="0" cy="0"/>
        </a:xfrm>
      </p:grpSpPr>
      <p:sp>
        <p:nvSpPr>
          <p:cNvPr id="2" name="Title 1"/>
          <p:cNvSpPr>
            <a:spLocks noGrp="1"/>
          </p:cNvSpPr>
          <p:nvPr>
            <p:ph type="title"/>
          </p:nvPr>
        </p:nvSpPr>
        <p:spPr>
          <a:xfrm>
            <a:off x="1066800" y="838200"/>
            <a:ext cx="7772400" cy="1143000"/>
          </a:xfrm>
        </p:spPr>
        <p:txBody>
          <a:bodyPr/>
          <a:lstStyle/>
          <a:p>
            <a:r>
              <a:rPr lang="en-US" smtClean="0"/>
              <a:t>Click to edit Master title style</a:t>
            </a:r>
            <a:endParaRPr lang="en-US"/>
          </a:p>
        </p:txBody>
      </p:sp>
      <p:sp>
        <p:nvSpPr>
          <p:cNvPr id="3" name="Online Image Placeholder 2"/>
          <p:cNvSpPr>
            <a:spLocks noGrp="1"/>
          </p:cNvSpPr>
          <p:nvPr>
            <p:ph type="clipArt" sz="half" idx="1"/>
          </p:nvPr>
        </p:nvSpPr>
        <p:spPr>
          <a:xfrm>
            <a:off x="1066800" y="2101850"/>
            <a:ext cx="3810000" cy="4114800"/>
          </a:xfrm>
        </p:spPr>
        <p:txBody>
          <a:bodyPr/>
          <a:lstStyle/>
          <a:p>
            <a:endParaRPr lang="en-US"/>
          </a:p>
        </p:txBody>
      </p:sp>
      <p:sp>
        <p:nvSpPr>
          <p:cNvPr id="4" name="Text Placeholder 3"/>
          <p:cNvSpPr>
            <a:spLocks noGrp="1"/>
          </p:cNvSpPr>
          <p:nvPr>
            <p:ph type="body" sz="half" idx="2"/>
          </p:nvPr>
        </p:nvSpPr>
        <p:spPr>
          <a:xfrm>
            <a:off x="5029200" y="210185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1066800" y="6413500"/>
            <a:ext cx="1905000" cy="457200"/>
          </a:xfrm>
        </p:spPr>
        <p:txBody>
          <a:bodyPr/>
          <a:lstStyle>
            <a:lvl1pPr>
              <a:defRPr/>
            </a:lvl1pPr>
          </a:lstStyle>
          <a:p>
            <a:endParaRPr lang="en-US" altLang="en-US">
              <a:solidFill>
                <a:srgbClr val="2A3D7A"/>
              </a:solidFill>
            </a:endParaRPr>
          </a:p>
        </p:txBody>
      </p:sp>
      <p:sp>
        <p:nvSpPr>
          <p:cNvPr id="6" name="Footer Placeholder 5"/>
          <p:cNvSpPr>
            <a:spLocks noGrp="1"/>
          </p:cNvSpPr>
          <p:nvPr>
            <p:ph type="ftr" sz="quarter" idx="11"/>
          </p:nvPr>
        </p:nvSpPr>
        <p:spPr>
          <a:xfrm>
            <a:off x="3429000" y="6413500"/>
            <a:ext cx="2895600" cy="457200"/>
          </a:xfrm>
        </p:spPr>
        <p:txBody>
          <a:bodyPr/>
          <a:lstStyle>
            <a:lvl1pPr>
              <a:defRPr/>
            </a:lvl1pPr>
          </a:lstStyle>
          <a:p>
            <a:endParaRPr lang="en-US" altLang="en-US">
              <a:solidFill>
                <a:srgbClr val="2A3D7A"/>
              </a:solidFill>
            </a:endParaRPr>
          </a:p>
        </p:txBody>
      </p:sp>
      <p:sp>
        <p:nvSpPr>
          <p:cNvPr id="7" name="Slide Number Placeholder 6"/>
          <p:cNvSpPr>
            <a:spLocks noGrp="1"/>
          </p:cNvSpPr>
          <p:nvPr>
            <p:ph type="sldNum" sz="quarter" idx="12"/>
          </p:nvPr>
        </p:nvSpPr>
        <p:spPr>
          <a:xfrm>
            <a:off x="8229600" y="6413500"/>
            <a:ext cx="914400" cy="457200"/>
          </a:xfrm>
        </p:spPr>
        <p:txBody>
          <a:bodyPr/>
          <a:lstStyle>
            <a:lvl1pPr>
              <a:defRPr/>
            </a:lvl1pPr>
          </a:lstStyle>
          <a:p>
            <a:fld id="{BFC8D67A-DF06-41E0-9056-6B652F255537}" type="slidenum">
              <a:rPr lang="en-US" altLang="en-US">
                <a:solidFill>
                  <a:srgbClr val="2A3D7A"/>
                </a:solidFill>
              </a:rPr>
              <a:pPr/>
              <a:t>‹#›</a:t>
            </a:fld>
            <a:endParaRPr lang="en-US" altLang="en-US" sz="1400">
              <a:solidFill>
                <a:srgbClr val="2A3D7A"/>
              </a:solidFill>
            </a:endParaRPr>
          </a:p>
        </p:txBody>
      </p:sp>
    </p:spTree>
    <p:extLst>
      <p:ext uri="{BB962C8B-B14F-4D97-AF65-F5344CB8AC3E}">
        <p14:creationId xmlns:p14="http://schemas.microsoft.com/office/powerpoint/2010/main" val="2905267300"/>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539651" name="Rectangle 3"/>
          <p:cNvSpPr>
            <a:spLocks noChangeArrowheads="1"/>
          </p:cNvSpPr>
          <p:nvPr/>
        </p:nvSpPr>
        <p:spPr bwMode="hidden">
          <a:xfrm>
            <a:off x="228600" y="3200400"/>
            <a:ext cx="8763000" cy="1341438"/>
          </a:xfrm>
          <a:prstGeom prst="rect">
            <a:avLst/>
          </a:prstGeom>
          <a:gradFill rotWithShape="0">
            <a:gsLst>
              <a:gs pos="0">
                <a:schemeClr val="bg2"/>
              </a:gs>
              <a:gs pos="100000">
                <a:schemeClr val="bg1"/>
              </a:gs>
            </a:gsLst>
            <a:path path="shape">
              <a:fillToRect l="50000" t="50000" r="50000" b="50000"/>
            </a:path>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fontAlgn="base">
              <a:spcBef>
                <a:spcPct val="0"/>
              </a:spcBef>
              <a:spcAft>
                <a:spcPct val="0"/>
              </a:spcAft>
            </a:pPr>
            <a:endParaRPr kumimoji="1" lang="en-GB" altLang="en-US" sz="2400" smtClean="0">
              <a:solidFill>
                <a:srgbClr val="5B5249"/>
              </a:solidFill>
            </a:endParaRPr>
          </a:p>
        </p:txBody>
      </p:sp>
      <p:pic>
        <p:nvPicPr>
          <p:cNvPr id="539655" name="Picture 7" descr="ANABNR2"/>
          <p:cNvPicPr>
            <a:picLocks noChangeAspect="1" noChangeArrowheads="1"/>
          </p:cNvPicPr>
          <p:nvPr/>
        </p:nvPicPr>
        <p:blipFill>
          <a:blip r:embed="rId2" cstate="email">
            <a:extLst>
              <a:ext uri="{28A0092B-C50C-407E-A947-70E740481C1C}">
                <a14:useLocalDpi xmlns:a14="http://schemas.microsoft.com/office/drawing/2010/main" val="0"/>
              </a:ext>
            </a:extLst>
          </a:blip>
          <a:srcRect l="-900" t="-1314" r="-2" b="-36961"/>
          <a:stretch>
            <a:fillRect/>
          </a:stretch>
        </p:blipFill>
        <p:spPr bwMode="auto">
          <a:xfrm>
            <a:off x="533400" y="3200400"/>
            <a:ext cx="8458200" cy="1158875"/>
          </a:xfrm>
          <a:prstGeom prst="rect">
            <a:avLst/>
          </a:prstGeom>
          <a:noFill/>
          <a:extLst>
            <a:ext uri="{909E8E84-426E-40DD-AFC4-6F175D3DCCD1}">
              <a14:hiddenFill xmlns:a14="http://schemas.microsoft.com/office/drawing/2010/main">
                <a:solidFill>
                  <a:srgbClr val="FFFFFF"/>
                </a:solidFill>
              </a14:hiddenFill>
            </a:ext>
          </a:extLst>
        </p:spPr>
      </p:pic>
      <p:sp>
        <p:nvSpPr>
          <p:cNvPr id="539667" name="Rectangle 19"/>
          <p:cNvSpPr>
            <a:spLocks noChangeArrowheads="1"/>
          </p:cNvSpPr>
          <p:nvPr/>
        </p:nvSpPr>
        <p:spPr bwMode="hidden">
          <a:xfrm>
            <a:off x="795338" y="2895600"/>
            <a:ext cx="304800" cy="990600"/>
          </a:xfrm>
          <a:prstGeom prst="rect">
            <a:avLst/>
          </a:prstGeom>
          <a:solidFill>
            <a:schemeClr val="accent2">
              <a:alpha val="5000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fontAlgn="base">
              <a:spcBef>
                <a:spcPct val="0"/>
              </a:spcBef>
              <a:spcAft>
                <a:spcPct val="0"/>
              </a:spcAft>
            </a:pPr>
            <a:endParaRPr kumimoji="1" lang="en-GB" altLang="en-US" sz="2400" smtClean="0">
              <a:solidFill>
                <a:srgbClr val="5B5249"/>
              </a:solidFill>
            </a:endParaRPr>
          </a:p>
        </p:txBody>
      </p:sp>
      <p:sp>
        <p:nvSpPr>
          <p:cNvPr id="539668" name="Rectangle 20"/>
          <p:cNvSpPr>
            <a:spLocks noGrp="1" noChangeArrowheads="1"/>
          </p:cNvSpPr>
          <p:nvPr>
            <p:ph type="ctrTitle"/>
          </p:nvPr>
        </p:nvSpPr>
        <p:spPr>
          <a:xfrm>
            <a:off x="1143000" y="1981200"/>
            <a:ext cx="7772400" cy="1143000"/>
          </a:xfrm>
        </p:spPr>
        <p:txBody>
          <a:bodyPr/>
          <a:lstStyle>
            <a:lvl1pPr>
              <a:defRPr/>
            </a:lvl1pPr>
          </a:lstStyle>
          <a:p>
            <a:pPr lvl="0"/>
            <a:r>
              <a:rPr lang="en-US" altLang="en-US" noProof="0" smtClean="0"/>
              <a:t>Click to edit Master title style</a:t>
            </a:r>
          </a:p>
        </p:txBody>
      </p:sp>
      <p:sp>
        <p:nvSpPr>
          <p:cNvPr id="539669" name="Rectangle 21"/>
          <p:cNvSpPr>
            <a:spLocks noGrp="1" noChangeArrowheads="1"/>
          </p:cNvSpPr>
          <p:nvPr>
            <p:ph type="subTitle" idx="1"/>
          </p:nvPr>
        </p:nvSpPr>
        <p:spPr>
          <a:xfrm>
            <a:off x="2038350" y="4351338"/>
            <a:ext cx="6400800" cy="1371600"/>
          </a:xfrm>
        </p:spPr>
        <p:txBody>
          <a:bodyPr/>
          <a:lstStyle>
            <a:lvl1pPr marL="0" indent="0">
              <a:buFont typeface="Wingdings" panose="05000000000000000000" pitchFamily="2" charset="2"/>
              <a:buNone/>
              <a:defRPr/>
            </a:lvl1pPr>
          </a:lstStyle>
          <a:p>
            <a:pPr lvl="0"/>
            <a:r>
              <a:rPr lang="en-US" altLang="en-US" noProof="0" smtClean="0"/>
              <a:t>Click to edit Master subtitle style</a:t>
            </a:r>
          </a:p>
        </p:txBody>
      </p:sp>
      <p:sp>
        <p:nvSpPr>
          <p:cNvPr id="539670" name="Rectangle 22"/>
          <p:cNvSpPr>
            <a:spLocks noGrp="1" noChangeArrowheads="1"/>
          </p:cNvSpPr>
          <p:nvPr>
            <p:ph type="dt" sz="half" idx="2"/>
          </p:nvPr>
        </p:nvSpPr>
        <p:spPr>
          <a:xfrm>
            <a:off x="685800" y="6324600"/>
            <a:ext cx="1905000" cy="457200"/>
          </a:xfrm>
        </p:spPr>
        <p:txBody>
          <a:bodyPr/>
          <a:lstStyle>
            <a:lvl1pPr>
              <a:defRPr/>
            </a:lvl1pPr>
          </a:lstStyle>
          <a:p>
            <a:endParaRPr lang="en-US" altLang="en-US">
              <a:solidFill>
                <a:srgbClr val="2A3D7A"/>
              </a:solidFill>
            </a:endParaRPr>
          </a:p>
        </p:txBody>
      </p:sp>
      <p:sp>
        <p:nvSpPr>
          <p:cNvPr id="539671" name="Rectangle 23"/>
          <p:cNvSpPr>
            <a:spLocks noGrp="1" noChangeArrowheads="1"/>
          </p:cNvSpPr>
          <p:nvPr>
            <p:ph type="ftr" sz="quarter" idx="3"/>
          </p:nvPr>
        </p:nvSpPr>
        <p:spPr>
          <a:xfrm>
            <a:off x="3124200" y="6324600"/>
            <a:ext cx="2895600" cy="457200"/>
          </a:xfrm>
        </p:spPr>
        <p:txBody>
          <a:bodyPr/>
          <a:lstStyle>
            <a:lvl1pPr>
              <a:defRPr/>
            </a:lvl1pPr>
          </a:lstStyle>
          <a:p>
            <a:endParaRPr lang="en-US" altLang="en-US">
              <a:solidFill>
                <a:srgbClr val="2A3D7A"/>
              </a:solidFill>
            </a:endParaRPr>
          </a:p>
        </p:txBody>
      </p:sp>
      <p:sp>
        <p:nvSpPr>
          <p:cNvPr id="539672" name="Rectangle 24"/>
          <p:cNvSpPr>
            <a:spLocks noGrp="1" noChangeArrowheads="1"/>
          </p:cNvSpPr>
          <p:nvPr>
            <p:ph type="sldNum" sz="quarter" idx="4"/>
          </p:nvPr>
        </p:nvSpPr>
        <p:spPr>
          <a:xfrm>
            <a:off x="6553200" y="6324600"/>
            <a:ext cx="1905000" cy="457200"/>
          </a:xfrm>
        </p:spPr>
        <p:txBody>
          <a:bodyPr/>
          <a:lstStyle>
            <a:lvl1pPr>
              <a:defRPr sz="1400"/>
            </a:lvl1pPr>
          </a:lstStyle>
          <a:p>
            <a:fld id="{C248E636-C1B1-4230-8CF2-4646F63EAF62}" type="slidenum">
              <a:rPr lang="en-US" altLang="en-US">
                <a:solidFill>
                  <a:srgbClr val="2A3D7A"/>
                </a:solidFill>
              </a:rPr>
              <a:pPr/>
              <a:t>‹#›</a:t>
            </a:fld>
            <a:endParaRPr lang="en-US" altLang="en-US">
              <a:solidFill>
                <a:srgbClr val="2A3D7A"/>
              </a:solidFill>
            </a:endParaRPr>
          </a:p>
        </p:txBody>
      </p:sp>
    </p:spTree>
    <p:extLst>
      <p:ext uri="{BB962C8B-B14F-4D97-AF65-F5344CB8AC3E}">
        <p14:creationId xmlns:p14="http://schemas.microsoft.com/office/powerpoint/2010/main" val="2880252241"/>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ltLang="en-US">
              <a:solidFill>
                <a:srgbClr val="2A3D7A"/>
              </a:solidFill>
            </a:endParaRPr>
          </a:p>
        </p:txBody>
      </p:sp>
      <p:sp>
        <p:nvSpPr>
          <p:cNvPr id="5" name="Footer Placeholder 4"/>
          <p:cNvSpPr>
            <a:spLocks noGrp="1"/>
          </p:cNvSpPr>
          <p:nvPr>
            <p:ph type="ftr" sz="quarter" idx="11"/>
          </p:nvPr>
        </p:nvSpPr>
        <p:spPr/>
        <p:txBody>
          <a:bodyPr/>
          <a:lstStyle>
            <a:lvl1pPr>
              <a:defRPr/>
            </a:lvl1pPr>
          </a:lstStyle>
          <a:p>
            <a:endParaRPr lang="en-US" altLang="en-US">
              <a:solidFill>
                <a:srgbClr val="2A3D7A"/>
              </a:solidFill>
            </a:endParaRPr>
          </a:p>
        </p:txBody>
      </p:sp>
      <p:sp>
        <p:nvSpPr>
          <p:cNvPr id="6" name="Slide Number Placeholder 5"/>
          <p:cNvSpPr>
            <a:spLocks noGrp="1"/>
          </p:cNvSpPr>
          <p:nvPr>
            <p:ph type="sldNum" sz="quarter" idx="12"/>
          </p:nvPr>
        </p:nvSpPr>
        <p:spPr/>
        <p:txBody>
          <a:bodyPr/>
          <a:lstStyle>
            <a:lvl1pPr>
              <a:defRPr/>
            </a:lvl1pPr>
          </a:lstStyle>
          <a:p>
            <a:fld id="{6912FDAF-A5A7-4A65-B5DF-F9973415C2B1}" type="slidenum">
              <a:rPr lang="en-US" altLang="en-US">
                <a:solidFill>
                  <a:srgbClr val="2A3D7A"/>
                </a:solidFill>
              </a:rPr>
              <a:pPr/>
              <a:t>‹#›</a:t>
            </a:fld>
            <a:endParaRPr lang="en-US" altLang="en-US" sz="1400">
              <a:solidFill>
                <a:srgbClr val="2A3D7A"/>
              </a:solidFill>
            </a:endParaRPr>
          </a:p>
        </p:txBody>
      </p:sp>
    </p:spTree>
    <p:extLst>
      <p:ext uri="{BB962C8B-B14F-4D97-AF65-F5344CB8AC3E}">
        <p14:creationId xmlns:p14="http://schemas.microsoft.com/office/powerpoint/2010/main" val="40324711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57200" y="1828800"/>
            <a:ext cx="4038600" cy="4297363"/>
          </a:xfrm>
        </p:spPr>
        <p:txBody>
          <a:bodyPr>
            <a:normAutofit/>
          </a:bodyPr>
          <a:lstStyle>
            <a:lvl1pPr>
              <a:defRPr sz="2400"/>
            </a:lvl1pPr>
            <a:lvl2pPr>
              <a:defRPr sz="2000"/>
            </a:lvl2pPr>
            <a:lvl3pPr>
              <a:defRPr sz="1800"/>
            </a:lvl3pPr>
            <a:lvl4pPr>
              <a:defRPr sz="1600"/>
            </a:lvl4pPr>
            <a:lvl5pPr>
              <a:defRPr sz="16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828800"/>
            <a:ext cx="4038600" cy="4297363"/>
          </a:xfrm>
        </p:spPr>
        <p:txBody>
          <a:bodyPr>
            <a:normAutofit/>
          </a:bodyPr>
          <a:lstStyle>
            <a:lvl1pPr>
              <a:defRPr sz="2400"/>
            </a:lvl1pPr>
            <a:lvl2pPr>
              <a:defRPr sz="2000"/>
            </a:lvl2pPr>
            <a:lvl3pPr>
              <a:defRPr sz="1800"/>
            </a:lvl3pPr>
            <a:lvl4pPr>
              <a:defRPr sz="1600"/>
            </a:lvl4pPr>
            <a:lvl5pPr>
              <a:defRPr sz="16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7D1FBA8F-5D4C-4A57-9159-F03ACC998823}" type="datetime1">
              <a:rPr lang="en-US" smtClean="0"/>
              <a:t>11/12/2017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15FC477-0A05-4F3E-8EE9-E015C9089D56}" type="slidenum">
              <a:rPr lang="en-US" smtClean="0"/>
              <a:t>‹#›</a:t>
            </a:fld>
            <a:endParaRPr lang="en-US"/>
          </a:p>
        </p:txBody>
      </p:sp>
    </p:spTree>
  </p:cSld>
  <p:clrMapOvr>
    <a:masterClrMapping/>
  </p:clrMapOvr>
  <p:transition spd="slow">
    <p:fade/>
  </p:transition>
  <p:timing>
    <p:tnLst>
      <p:par>
        <p:cTn id="1" dur="indefinite" restart="never" nodeType="tmRoot"/>
      </p:par>
    </p:tn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p:spPr>
        <p:txBody>
          <a:bodyPr/>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ltLang="en-US">
              <a:solidFill>
                <a:srgbClr val="2A3D7A"/>
              </a:solidFill>
            </a:endParaRPr>
          </a:p>
        </p:txBody>
      </p:sp>
      <p:sp>
        <p:nvSpPr>
          <p:cNvPr id="5" name="Footer Placeholder 4"/>
          <p:cNvSpPr>
            <a:spLocks noGrp="1"/>
          </p:cNvSpPr>
          <p:nvPr>
            <p:ph type="ftr" sz="quarter" idx="11"/>
          </p:nvPr>
        </p:nvSpPr>
        <p:spPr/>
        <p:txBody>
          <a:bodyPr/>
          <a:lstStyle>
            <a:lvl1pPr>
              <a:defRPr/>
            </a:lvl1pPr>
          </a:lstStyle>
          <a:p>
            <a:endParaRPr lang="en-US" altLang="en-US">
              <a:solidFill>
                <a:srgbClr val="2A3D7A"/>
              </a:solidFill>
            </a:endParaRPr>
          </a:p>
        </p:txBody>
      </p:sp>
      <p:sp>
        <p:nvSpPr>
          <p:cNvPr id="6" name="Slide Number Placeholder 5"/>
          <p:cNvSpPr>
            <a:spLocks noGrp="1"/>
          </p:cNvSpPr>
          <p:nvPr>
            <p:ph type="sldNum" sz="quarter" idx="12"/>
          </p:nvPr>
        </p:nvSpPr>
        <p:spPr/>
        <p:txBody>
          <a:bodyPr/>
          <a:lstStyle>
            <a:lvl1pPr>
              <a:defRPr/>
            </a:lvl1pPr>
          </a:lstStyle>
          <a:p>
            <a:fld id="{091E499E-2E8B-4BD0-9E6A-4D8749DDF5B4}" type="slidenum">
              <a:rPr lang="en-US" altLang="en-US">
                <a:solidFill>
                  <a:srgbClr val="2A3D7A"/>
                </a:solidFill>
              </a:rPr>
              <a:pPr/>
              <a:t>‹#›</a:t>
            </a:fld>
            <a:endParaRPr lang="en-US" altLang="en-US" sz="1400">
              <a:solidFill>
                <a:srgbClr val="2A3D7A"/>
              </a:solidFill>
            </a:endParaRPr>
          </a:p>
        </p:txBody>
      </p:sp>
    </p:spTree>
    <p:extLst>
      <p:ext uri="{BB962C8B-B14F-4D97-AF65-F5344CB8AC3E}">
        <p14:creationId xmlns:p14="http://schemas.microsoft.com/office/powerpoint/2010/main" val="574775844"/>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066800" y="210185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029200" y="210185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ltLang="en-US">
              <a:solidFill>
                <a:srgbClr val="2A3D7A"/>
              </a:solidFill>
            </a:endParaRPr>
          </a:p>
        </p:txBody>
      </p:sp>
      <p:sp>
        <p:nvSpPr>
          <p:cNvPr id="6" name="Footer Placeholder 5"/>
          <p:cNvSpPr>
            <a:spLocks noGrp="1"/>
          </p:cNvSpPr>
          <p:nvPr>
            <p:ph type="ftr" sz="quarter" idx="11"/>
          </p:nvPr>
        </p:nvSpPr>
        <p:spPr/>
        <p:txBody>
          <a:bodyPr/>
          <a:lstStyle>
            <a:lvl1pPr>
              <a:defRPr/>
            </a:lvl1pPr>
          </a:lstStyle>
          <a:p>
            <a:endParaRPr lang="en-US" altLang="en-US">
              <a:solidFill>
                <a:srgbClr val="2A3D7A"/>
              </a:solidFill>
            </a:endParaRPr>
          </a:p>
        </p:txBody>
      </p:sp>
      <p:sp>
        <p:nvSpPr>
          <p:cNvPr id="7" name="Slide Number Placeholder 6"/>
          <p:cNvSpPr>
            <a:spLocks noGrp="1"/>
          </p:cNvSpPr>
          <p:nvPr>
            <p:ph type="sldNum" sz="quarter" idx="12"/>
          </p:nvPr>
        </p:nvSpPr>
        <p:spPr/>
        <p:txBody>
          <a:bodyPr/>
          <a:lstStyle>
            <a:lvl1pPr>
              <a:defRPr/>
            </a:lvl1pPr>
          </a:lstStyle>
          <a:p>
            <a:fld id="{C9418C99-8A2D-4B58-B684-2C10FE2BA97F}" type="slidenum">
              <a:rPr lang="en-US" altLang="en-US">
                <a:solidFill>
                  <a:srgbClr val="2A3D7A"/>
                </a:solidFill>
              </a:rPr>
              <a:pPr/>
              <a:t>‹#›</a:t>
            </a:fld>
            <a:endParaRPr lang="en-US" altLang="en-US" sz="1400">
              <a:solidFill>
                <a:srgbClr val="2A3D7A"/>
              </a:solidFill>
            </a:endParaRPr>
          </a:p>
        </p:txBody>
      </p:sp>
    </p:spTree>
    <p:extLst>
      <p:ext uri="{BB962C8B-B14F-4D97-AF65-F5344CB8AC3E}">
        <p14:creationId xmlns:p14="http://schemas.microsoft.com/office/powerpoint/2010/main" val="3748539748"/>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30238" y="2505075"/>
            <a:ext cx="386873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ltLang="en-US">
              <a:solidFill>
                <a:srgbClr val="2A3D7A"/>
              </a:solidFill>
            </a:endParaRPr>
          </a:p>
        </p:txBody>
      </p:sp>
      <p:sp>
        <p:nvSpPr>
          <p:cNvPr id="8" name="Footer Placeholder 7"/>
          <p:cNvSpPr>
            <a:spLocks noGrp="1"/>
          </p:cNvSpPr>
          <p:nvPr>
            <p:ph type="ftr" sz="quarter" idx="11"/>
          </p:nvPr>
        </p:nvSpPr>
        <p:spPr/>
        <p:txBody>
          <a:bodyPr/>
          <a:lstStyle>
            <a:lvl1pPr>
              <a:defRPr/>
            </a:lvl1pPr>
          </a:lstStyle>
          <a:p>
            <a:endParaRPr lang="en-US" altLang="en-US">
              <a:solidFill>
                <a:srgbClr val="2A3D7A"/>
              </a:solidFill>
            </a:endParaRPr>
          </a:p>
        </p:txBody>
      </p:sp>
      <p:sp>
        <p:nvSpPr>
          <p:cNvPr id="9" name="Slide Number Placeholder 8"/>
          <p:cNvSpPr>
            <a:spLocks noGrp="1"/>
          </p:cNvSpPr>
          <p:nvPr>
            <p:ph type="sldNum" sz="quarter" idx="12"/>
          </p:nvPr>
        </p:nvSpPr>
        <p:spPr/>
        <p:txBody>
          <a:bodyPr/>
          <a:lstStyle>
            <a:lvl1pPr>
              <a:defRPr/>
            </a:lvl1pPr>
          </a:lstStyle>
          <a:p>
            <a:fld id="{75AB1E99-DB54-4623-AEA8-DA0C771C0F84}" type="slidenum">
              <a:rPr lang="en-US" altLang="en-US">
                <a:solidFill>
                  <a:srgbClr val="2A3D7A"/>
                </a:solidFill>
              </a:rPr>
              <a:pPr/>
              <a:t>‹#›</a:t>
            </a:fld>
            <a:endParaRPr lang="en-US" altLang="en-US" sz="1400">
              <a:solidFill>
                <a:srgbClr val="2A3D7A"/>
              </a:solidFill>
            </a:endParaRPr>
          </a:p>
        </p:txBody>
      </p:sp>
    </p:spTree>
    <p:extLst>
      <p:ext uri="{BB962C8B-B14F-4D97-AF65-F5344CB8AC3E}">
        <p14:creationId xmlns:p14="http://schemas.microsoft.com/office/powerpoint/2010/main" val="1412731941"/>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ltLang="en-US">
              <a:solidFill>
                <a:srgbClr val="2A3D7A"/>
              </a:solidFill>
            </a:endParaRPr>
          </a:p>
        </p:txBody>
      </p:sp>
      <p:sp>
        <p:nvSpPr>
          <p:cNvPr id="4" name="Footer Placeholder 3"/>
          <p:cNvSpPr>
            <a:spLocks noGrp="1"/>
          </p:cNvSpPr>
          <p:nvPr>
            <p:ph type="ftr" sz="quarter" idx="11"/>
          </p:nvPr>
        </p:nvSpPr>
        <p:spPr/>
        <p:txBody>
          <a:bodyPr/>
          <a:lstStyle>
            <a:lvl1pPr>
              <a:defRPr/>
            </a:lvl1pPr>
          </a:lstStyle>
          <a:p>
            <a:endParaRPr lang="en-US" altLang="en-US">
              <a:solidFill>
                <a:srgbClr val="2A3D7A"/>
              </a:solidFill>
            </a:endParaRPr>
          </a:p>
        </p:txBody>
      </p:sp>
      <p:sp>
        <p:nvSpPr>
          <p:cNvPr id="5" name="Slide Number Placeholder 4"/>
          <p:cNvSpPr>
            <a:spLocks noGrp="1"/>
          </p:cNvSpPr>
          <p:nvPr>
            <p:ph type="sldNum" sz="quarter" idx="12"/>
          </p:nvPr>
        </p:nvSpPr>
        <p:spPr/>
        <p:txBody>
          <a:bodyPr/>
          <a:lstStyle>
            <a:lvl1pPr>
              <a:defRPr/>
            </a:lvl1pPr>
          </a:lstStyle>
          <a:p>
            <a:fld id="{673254F3-319E-4A52-B100-267D6D4A7183}" type="slidenum">
              <a:rPr lang="en-US" altLang="en-US">
                <a:solidFill>
                  <a:srgbClr val="2A3D7A"/>
                </a:solidFill>
              </a:rPr>
              <a:pPr/>
              <a:t>‹#›</a:t>
            </a:fld>
            <a:endParaRPr lang="en-US" altLang="en-US" sz="1400">
              <a:solidFill>
                <a:srgbClr val="2A3D7A"/>
              </a:solidFill>
            </a:endParaRPr>
          </a:p>
        </p:txBody>
      </p:sp>
    </p:spTree>
    <p:extLst>
      <p:ext uri="{BB962C8B-B14F-4D97-AF65-F5344CB8AC3E}">
        <p14:creationId xmlns:p14="http://schemas.microsoft.com/office/powerpoint/2010/main" val="2673724446"/>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ltLang="en-US">
              <a:solidFill>
                <a:srgbClr val="2A3D7A"/>
              </a:solidFill>
            </a:endParaRPr>
          </a:p>
        </p:txBody>
      </p:sp>
      <p:sp>
        <p:nvSpPr>
          <p:cNvPr id="3" name="Footer Placeholder 2"/>
          <p:cNvSpPr>
            <a:spLocks noGrp="1"/>
          </p:cNvSpPr>
          <p:nvPr>
            <p:ph type="ftr" sz="quarter" idx="11"/>
          </p:nvPr>
        </p:nvSpPr>
        <p:spPr/>
        <p:txBody>
          <a:bodyPr/>
          <a:lstStyle>
            <a:lvl1pPr>
              <a:defRPr/>
            </a:lvl1pPr>
          </a:lstStyle>
          <a:p>
            <a:endParaRPr lang="en-US" altLang="en-US">
              <a:solidFill>
                <a:srgbClr val="2A3D7A"/>
              </a:solidFill>
            </a:endParaRPr>
          </a:p>
        </p:txBody>
      </p:sp>
      <p:sp>
        <p:nvSpPr>
          <p:cNvPr id="4" name="Slide Number Placeholder 3"/>
          <p:cNvSpPr>
            <a:spLocks noGrp="1"/>
          </p:cNvSpPr>
          <p:nvPr>
            <p:ph type="sldNum" sz="quarter" idx="12"/>
          </p:nvPr>
        </p:nvSpPr>
        <p:spPr/>
        <p:txBody>
          <a:bodyPr/>
          <a:lstStyle>
            <a:lvl1pPr>
              <a:defRPr/>
            </a:lvl1pPr>
          </a:lstStyle>
          <a:p>
            <a:fld id="{9E4D33CF-EB19-4F4D-B452-12C7E98FB64F}" type="slidenum">
              <a:rPr lang="en-US" altLang="en-US">
                <a:solidFill>
                  <a:srgbClr val="2A3D7A"/>
                </a:solidFill>
              </a:rPr>
              <a:pPr/>
              <a:t>‹#›</a:t>
            </a:fld>
            <a:endParaRPr lang="en-US" altLang="en-US" sz="1400">
              <a:solidFill>
                <a:srgbClr val="2A3D7A"/>
              </a:solidFill>
            </a:endParaRPr>
          </a:p>
        </p:txBody>
      </p:sp>
    </p:spTree>
    <p:extLst>
      <p:ext uri="{BB962C8B-B14F-4D97-AF65-F5344CB8AC3E}">
        <p14:creationId xmlns:p14="http://schemas.microsoft.com/office/powerpoint/2010/main" val="847665308"/>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ltLang="en-US">
              <a:solidFill>
                <a:srgbClr val="2A3D7A"/>
              </a:solidFill>
            </a:endParaRPr>
          </a:p>
        </p:txBody>
      </p:sp>
      <p:sp>
        <p:nvSpPr>
          <p:cNvPr id="6" name="Footer Placeholder 5"/>
          <p:cNvSpPr>
            <a:spLocks noGrp="1"/>
          </p:cNvSpPr>
          <p:nvPr>
            <p:ph type="ftr" sz="quarter" idx="11"/>
          </p:nvPr>
        </p:nvSpPr>
        <p:spPr/>
        <p:txBody>
          <a:bodyPr/>
          <a:lstStyle>
            <a:lvl1pPr>
              <a:defRPr/>
            </a:lvl1pPr>
          </a:lstStyle>
          <a:p>
            <a:endParaRPr lang="en-US" altLang="en-US">
              <a:solidFill>
                <a:srgbClr val="2A3D7A"/>
              </a:solidFill>
            </a:endParaRPr>
          </a:p>
        </p:txBody>
      </p:sp>
      <p:sp>
        <p:nvSpPr>
          <p:cNvPr id="7" name="Slide Number Placeholder 6"/>
          <p:cNvSpPr>
            <a:spLocks noGrp="1"/>
          </p:cNvSpPr>
          <p:nvPr>
            <p:ph type="sldNum" sz="quarter" idx="12"/>
          </p:nvPr>
        </p:nvSpPr>
        <p:spPr/>
        <p:txBody>
          <a:bodyPr/>
          <a:lstStyle>
            <a:lvl1pPr>
              <a:defRPr/>
            </a:lvl1pPr>
          </a:lstStyle>
          <a:p>
            <a:fld id="{049F7E64-4C70-42C3-931E-EDD2E9B7A68B}" type="slidenum">
              <a:rPr lang="en-US" altLang="en-US">
                <a:solidFill>
                  <a:srgbClr val="2A3D7A"/>
                </a:solidFill>
              </a:rPr>
              <a:pPr/>
              <a:t>‹#›</a:t>
            </a:fld>
            <a:endParaRPr lang="en-US" altLang="en-US" sz="1400">
              <a:solidFill>
                <a:srgbClr val="2A3D7A"/>
              </a:solidFill>
            </a:endParaRPr>
          </a:p>
        </p:txBody>
      </p:sp>
    </p:spTree>
    <p:extLst>
      <p:ext uri="{BB962C8B-B14F-4D97-AF65-F5344CB8AC3E}">
        <p14:creationId xmlns:p14="http://schemas.microsoft.com/office/powerpoint/2010/main" val="3671889920"/>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ltLang="en-US">
              <a:solidFill>
                <a:srgbClr val="2A3D7A"/>
              </a:solidFill>
            </a:endParaRPr>
          </a:p>
        </p:txBody>
      </p:sp>
      <p:sp>
        <p:nvSpPr>
          <p:cNvPr id="6" name="Footer Placeholder 5"/>
          <p:cNvSpPr>
            <a:spLocks noGrp="1"/>
          </p:cNvSpPr>
          <p:nvPr>
            <p:ph type="ftr" sz="quarter" idx="11"/>
          </p:nvPr>
        </p:nvSpPr>
        <p:spPr/>
        <p:txBody>
          <a:bodyPr/>
          <a:lstStyle>
            <a:lvl1pPr>
              <a:defRPr/>
            </a:lvl1pPr>
          </a:lstStyle>
          <a:p>
            <a:endParaRPr lang="en-US" altLang="en-US">
              <a:solidFill>
                <a:srgbClr val="2A3D7A"/>
              </a:solidFill>
            </a:endParaRPr>
          </a:p>
        </p:txBody>
      </p:sp>
      <p:sp>
        <p:nvSpPr>
          <p:cNvPr id="7" name="Slide Number Placeholder 6"/>
          <p:cNvSpPr>
            <a:spLocks noGrp="1"/>
          </p:cNvSpPr>
          <p:nvPr>
            <p:ph type="sldNum" sz="quarter" idx="12"/>
          </p:nvPr>
        </p:nvSpPr>
        <p:spPr/>
        <p:txBody>
          <a:bodyPr/>
          <a:lstStyle>
            <a:lvl1pPr>
              <a:defRPr/>
            </a:lvl1pPr>
          </a:lstStyle>
          <a:p>
            <a:fld id="{6F7E90B3-F946-46AD-82A2-6F52C24812B2}" type="slidenum">
              <a:rPr lang="en-US" altLang="en-US">
                <a:solidFill>
                  <a:srgbClr val="2A3D7A"/>
                </a:solidFill>
              </a:rPr>
              <a:pPr/>
              <a:t>‹#›</a:t>
            </a:fld>
            <a:endParaRPr lang="en-US" altLang="en-US" sz="1400">
              <a:solidFill>
                <a:srgbClr val="2A3D7A"/>
              </a:solidFill>
            </a:endParaRPr>
          </a:p>
        </p:txBody>
      </p:sp>
    </p:spTree>
    <p:extLst>
      <p:ext uri="{BB962C8B-B14F-4D97-AF65-F5344CB8AC3E}">
        <p14:creationId xmlns:p14="http://schemas.microsoft.com/office/powerpoint/2010/main" val="2249857795"/>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ltLang="en-US">
              <a:solidFill>
                <a:srgbClr val="2A3D7A"/>
              </a:solidFill>
            </a:endParaRPr>
          </a:p>
        </p:txBody>
      </p:sp>
      <p:sp>
        <p:nvSpPr>
          <p:cNvPr id="5" name="Footer Placeholder 4"/>
          <p:cNvSpPr>
            <a:spLocks noGrp="1"/>
          </p:cNvSpPr>
          <p:nvPr>
            <p:ph type="ftr" sz="quarter" idx="11"/>
          </p:nvPr>
        </p:nvSpPr>
        <p:spPr/>
        <p:txBody>
          <a:bodyPr/>
          <a:lstStyle>
            <a:lvl1pPr>
              <a:defRPr/>
            </a:lvl1pPr>
          </a:lstStyle>
          <a:p>
            <a:endParaRPr lang="en-US" altLang="en-US">
              <a:solidFill>
                <a:srgbClr val="2A3D7A"/>
              </a:solidFill>
            </a:endParaRPr>
          </a:p>
        </p:txBody>
      </p:sp>
      <p:sp>
        <p:nvSpPr>
          <p:cNvPr id="6" name="Slide Number Placeholder 5"/>
          <p:cNvSpPr>
            <a:spLocks noGrp="1"/>
          </p:cNvSpPr>
          <p:nvPr>
            <p:ph type="sldNum" sz="quarter" idx="12"/>
          </p:nvPr>
        </p:nvSpPr>
        <p:spPr/>
        <p:txBody>
          <a:bodyPr/>
          <a:lstStyle>
            <a:lvl1pPr>
              <a:defRPr/>
            </a:lvl1pPr>
          </a:lstStyle>
          <a:p>
            <a:fld id="{D21F88C8-69CA-4782-852D-6890947705A8}" type="slidenum">
              <a:rPr lang="en-US" altLang="en-US">
                <a:solidFill>
                  <a:srgbClr val="2A3D7A"/>
                </a:solidFill>
              </a:rPr>
              <a:pPr/>
              <a:t>‹#›</a:t>
            </a:fld>
            <a:endParaRPr lang="en-US" altLang="en-US" sz="1400">
              <a:solidFill>
                <a:srgbClr val="2A3D7A"/>
              </a:solidFill>
            </a:endParaRPr>
          </a:p>
        </p:txBody>
      </p:sp>
    </p:spTree>
    <p:extLst>
      <p:ext uri="{BB962C8B-B14F-4D97-AF65-F5344CB8AC3E}">
        <p14:creationId xmlns:p14="http://schemas.microsoft.com/office/powerpoint/2010/main" val="3532582005"/>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96100" y="838200"/>
            <a:ext cx="1943100" cy="537845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066800" y="838200"/>
            <a:ext cx="5676900" cy="53784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ltLang="en-US">
              <a:solidFill>
                <a:srgbClr val="2A3D7A"/>
              </a:solidFill>
            </a:endParaRPr>
          </a:p>
        </p:txBody>
      </p:sp>
      <p:sp>
        <p:nvSpPr>
          <p:cNvPr id="5" name="Footer Placeholder 4"/>
          <p:cNvSpPr>
            <a:spLocks noGrp="1"/>
          </p:cNvSpPr>
          <p:nvPr>
            <p:ph type="ftr" sz="quarter" idx="11"/>
          </p:nvPr>
        </p:nvSpPr>
        <p:spPr/>
        <p:txBody>
          <a:bodyPr/>
          <a:lstStyle>
            <a:lvl1pPr>
              <a:defRPr/>
            </a:lvl1pPr>
          </a:lstStyle>
          <a:p>
            <a:endParaRPr lang="en-US" altLang="en-US">
              <a:solidFill>
                <a:srgbClr val="2A3D7A"/>
              </a:solidFill>
            </a:endParaRPr>
          </a:p>
        </p:txBody>
      </p:sp>
      <p:sp>
        <p:nvSpPr>
          <p:cNvPr id="6" name="Slide Number Placeholder 5"/>
          <p:cNvSpPr>
            <a:spLocks noGrp="1"/>
          </p:cNvSpPr>
          <p:nvPr>
            <p:ph type="sldNum" sz="quarter" idx="12"/>
          </p:nvPr>
        </p:nvSpPr>
        <p:spPr/>
        <p:txBody>
          <a:bodyPr/>
          <a:lstStyle>
            <a:lvl1pPr>
              <a:defRPr/>
            </a:lvl1pPr>
          </a:lstStyle>
          <a:p>
            <a:fld id="{4B81BB5F-8642-40C5-B6A4-0FCA759F9A9E}" type="slidenum">
              <a:rPr lang="en-US" altLang="en-US">
                <a:solidFill>
                  <a:srgbClr val="2A3D7A"/>
                </a:solidFill>
              </a:rPr>
              <a:pPr/>
              <a:t>‹#›</a:t>
            </a:fld>
            <a:endParaRPr lang="en-US" altLang="en-US" sz="1400">
              <a:solidFill>
                <a:srgbClr val="2A3D7A"/>
              </a:solidFill>
            </a:endParaRPr>
          </a:p>
        </p:txBody>
      </p:sp>
    </p:spTree>
    <p:extLst>
      <p:ext uri="{BB962C8B-B14F-4D97-AF65-F5344CB8AC3E}">
        <p14:creationId xmlns:p14="http://schemas.microsoft.com/office/powerpoint/2010/main" val="809675166"/>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xAndClipArt" preserve="1">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1066800" y="838200"/>
            <a:ext cx="77724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1066800" y="210185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Online Image Placeholder 3"/>
          <p:cNvSpPr>
            <a:spLocks noGrp="1"/>
          </p:cNvSpPr>
          <p:nvPr>
            <p:ph type="clipArt" sz="half" idx="2"/>
          </p:nvPr>
        </p:nvSpPr>
        <p:spPr>
          <a:xfrm>
            <a:off x="5029200" y="2101850"/>
            <a:ext cx="3810000" cy="4114800"/>
          </a:xfrm>
        </p:spPr>
        <p:txBody>
          <a:bodyPr/>
          <a:lstStyle/>
          <a:p>
            <a:endParaRPr lang="en-US"/>
          </a:p>
        </p:txBody>
      </p:sp>
      <p:sp>
        <p:nvSpPr>
          <p:cNvPr id="5" name="Date Placeholder 4"/>
          <p:cNvSpPr>
            <a:spLocks noGrp="1"/>
          </p:cNvSpPr>
          <p:nvPr>
            <p:ph type="dt" sz="half" idx="10"/>
          </p:nvPr>
        </p:nvSpPr>
        <p:spPr>
          <a:xfrm>
            <a:off x="1066800" y="6413500"/>
            <a:ext cx="1905000" cy="457200"/>
          </a:xfrm>
        </p:spPr>
        <p:txBody>
          <a:bodyPr/>
          <a:lstStyle>
            <a:lvl1pPr>
              <a:defRPr/>
            </a:lvl1pPr>
          </a:lstStyle>
          <a:p>
            <a:endParaRPr lang="en-US" altLang="en-US">
              <a:solidFill>
                <a:srgbClr val="2A3D7A"/>
              </a:solidFill>
            </a:endParaRPr>
          </a:p>
        </p:txBody>
      </p:sp>
      <p:sp>
        <p:nvSpPr>
          <p:cNvPr id="6" name="Footer Placeholder 5"/>
          <p:cNvSpPr>
            <a:spLocks noGrp="1"/>
          </p:cNvSpPr>
          <p:nvPr>
            <p:ph type="ftr" sz="quarter" idx="11"/>
          </p:nvPr>
        </p:nvSpPr>
        <p:spPr>
          <a:xfrm>
            <a:off x="3429000" y="6413500"/>
            <a:ext cx="2895600" cy="457200"/>
          </a:xfrm>
        </p:spPr>
        <p:txBody>
          <a:bodyPr/>
          <a:lstStyle>
            <a:lvl1pPr>
              <a:defRPr/>
            </a:lvl1pPr>
          </a:lstStyle>
          <a:p>
            <a:endParaRPr lang="en-US" altLang="en-US">
              <a:solidFill>
                <a:srgbClr val="2A3D7A"/>
              </a:solidFill>
            </a:endParaRPr>
          </a:p>
        </p:txBody>
      </p:sp>
      <p:sp>
        <p:nvSpPr>
          <p:cNvPr id="7" name="Slide Number Placeholder 6"/>
          <p:cNvSpPr>
            <a:spLocks noGrp="1"/>
          </p:cNvSpPr>
          <p:nvPr>
            <p:ph type="sldNum" sz="quarter" idx="12"/>
          </p:nvPr>
        </p:nvSpPr>
        <p:spPr>
          <a:xfrm>
            <a:off x="8229600" y="6413500"/>
            <a:ext cx="914400" cy="457200"/>
          </a:xfrm>
        </p:spPr>
        <p:txBody>
          <a:bodyPr/>
          <a:lstStyle>
            <a:lvl1pPr>
              <a:defRPr/>
            </a:lvl1pPr>
          </a:lstStyle>
          <a:p>
            <a:fld id="{CD38E80A-0603-4C20-BAC5-2C41C3079962}" type="slidenum">
              <a:rPr lang="en-US" altLang="en-US">
                <a:solidFill>
                  <a:srgbClr val="2A3D7A"/>
                </a:solidFill>
              </a:rPr>
              <a:pPr/>
              <a:t>‹#›</a:t>
            </a:fld>
            <a:endParaRPr lang="en-US" altLang="en-US" sz="1400">
              <a:solidFill>
                <a:srgbClr val="2A3D7A"/>
              </a:solidFill>
            </a:endParaRPr>
          </a:p>
        </p:txBody>
      </p:sp>
    </p:spTree>
    <p:extLst>
      <p:ext uri="{BB962C8B-B14F-4D97-AF65-F5344CB8AC3E}">
        <p14:creationId xmlns:p14="http://schemas.microsoft.com/office/powerpoint/2010/main" val="2021547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914400"/>
            <a:ext cx="8229600" cy="609600"/>
          </a:xfrm>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457200" y="1535113"/>
            <a:ext cx="4040188" cy="639762"/>
          </a:xfrm>
        </p:spPr>
        <p:txBody>
          <a:bodyPr anchor="b">
            <a:no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normAutofit/>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5" y="1535113"/>
            <a:ext cx="4041775" cy="639762"/>
          </a:xfrm>
        </p:spPr>
        <p:txBody>
          <a:bodyPr anchor="b">
            <a:no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normAutofit/>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50FA363-B1C0-4E1C-B437-50362F0820D8}" type="datetime1">
              <a:rPr lang="en-US" smtClean="0"/>
              <a:t>11/12/2017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15FC477-0A05-4F3E-8EE9-E015C9089D56}" type="slidenum">
              <a:rPr lang="en-US" smtClean="0"/>
              <a:t>‹#›</a:t>
            </a:fld>
            <a:endParaRPr lang="en-US"/>
          </a:p>
        </p:txBody>
      </p:sp>
    </p:spTree>
  </p:cSld>
  <p:clrMapOvr>
    <a:masterClrMapping/>
  </p:clrMapOvr>
  <p:transition spd="slow">
    <p:fade/>
  </p:transition>
  <p:timing>
    <p:tnLst>
      <p:par>
        <p:cTn id="1" dur="indefinite" restart="never" nodeType="tmRoot"/>
      </p:par>
    </p:tnLst>
  </p:timing>
</p:sldLayout>
</file>

<file path=ppt/slideLayouts/slideLayout50.xml><?xml version="1.0" encoding="utf-8"?>
<p:sldLayout xmlns:a="http://schemas.openxmlformats.org/drawingml/2006/main" xmlns:r="http://schemas.openxmlformats.org/officeDocument/2006/relationships" xmlns:p="http://schemas.openxmlformats.org/presentationml/2006/main" type="clipArtAndTx" preserve="1">
  <p:cSld name="Title, Clip Art and Text">
    <p:spTree>
      <p:nvGrpSpPr>
        <p:cNvPr id="1" name=""/>
        <p:cNvGrpSpPr/>
        <p:nvPr/>
      </p:nvGrpSpPr>
      <p:grpSpPr>
        <a:xfrm>
          <a:off x="0" y="0"/>
          <a:ext cx="0" cy="0"/>
          <a:chOff x="0" y="0"/>
          <a:chExt cx="0" cy="0"/>
        </a:xfrm>
      </p:grpSpPr>
      <p:sp>
        <p:nvSpPr>
          <p:cNvPr id="2" name="Title 1"/>
          <p:cNvSpPr>
            <a:spLocks noGrp="1"/>
          </p:cNvSpPr>
          <p:nvPr>
            <p:ph type="title"/>
          </p:nvPr>
        </p:nvSpPr>
        <p:spPr>
          <a:xfrm>
            <a:off x="1066800" y="838200"/>
            <a:ext cx="7772400" cy="1143000"/>
          </a:xfrm>
        </p:spPr>
        <p:txBody>
          <a:bodyPr/>
          <a:lstStyle/>
          <a:p>
            <a:r>
              <a:rPr lang="en-US" smtClean="0"/>
              <a:t>Click to edit Master title style</a:t>
            </a:r>
            <a:endParaRPr lang="en-US"/>
          </a:p>
        </p:txBody>
      </p:sp>
      <p:sp>
        <p:nvSpPr>
          <p:cNvPr id="3" name="Online Image Placeholder 2"/>
          <p:cNvSpPr>
            <a:spLocks noGrp="1"/>
          </p:cNvSpPr>
          <p:nvPr>
            <p:ph type="clipArt" sz="half" idx="1"/>
          </p:nvPr>
        </p:nvSpPr>
        <p:spPr>
          <a:xfrm>
            <a:off x="1066800" y="2101850"/>
            <a:ext cx="3810000" cy="4114800"/>
          </a:xfrm>
        </p:spPr>
        <p:txBody>
          <a:bodyPr/>
          <a:lstStyle/>
          <a:p>
            <a:endParaRPr lang="en-US"/>
          </a:p>
        </p:txBody>
      </p:sp>
      <p:sp>
        <p:nvSpPr>
          <p:cNvPr id="4" name="Text Placeholder 3"/>
          <p:cNvSpPr>
            <a:spLocks noGrp="1"/>
          </p:cNvSpPr>
          <p:nvPr>
            <p:ph type="body" sz="half" idx="2"/>
          </p:nvPr>
        </p:nvSpPr>
        <p:spPr>
          <a:xfrm>
            <a:off x="5029200" y="210185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1066800" y="6413500"/>
            <a:ext cx="1905000" cy="457200"/>
          </a:xfrm>
        </p:spPr>
        <p:txBody>
          <a:bodyPr/>
          <a:lstStyle>
            <a:lvl1pPr>
              <a:defRPr/>
            </a:lvl1pPr>
          </a:lstStyle>
          <a:p>
            <a:endParaRPr lang="en-US" altLang="en-US">
              <a:solidFill>
                <a:srgbClr val="2A3D7A"/>
              </a:solidFill>
            </a:endParaRPr>
          </a:p>
        </p:txBody>
      </p:sp>
      <p:sp>
        <p:nvSpPr>
          <p:cNvPr id="6" name="Footer Placeholder 5"/>
          <p:cNvSpPr>
            <a:spLocks noGrp="1"/>
          </p:cNvSpPr>
          <p:nvPr>
            <p:ph type="ftr" sz="quarter" idx="11"/>
          </p:nvPr>
        </p:nvSpPr>
        <p:spPr>
          <a:xfrm>
            <a:off x="3429000" y="6413500"/>
            <a:ext cx="2895600" cy="457200"/>
          </a:xfrm>
        </p:spPr>
        <p:txBody>
          <a:bodyPr/>
          <a:lstStyle>
            <a:lvl1pPr>
              <a:defRPr/>
            </a:lvl1pPr>
          </a:lstStyle>
          <a:p>
            <a:endParaRPr lang="en-US" altLang="en-US">
              <a:solidFill>
                <a:srgbClr val="2A3D7A"/>
              </a:solidFill>
            </a:endParaRPr>
          </a:p>
        </p:txBody>
      </p:sp>
      <p:sp>
        <p:nvSpPr>
          <p:cNvPr id="7" name="Slide Number Placeholder 6"/>
          <p:cNvSpPr>
            <a:spLocks noGrp="1"/>
          </p:cNvSpPr>
          <p:nvPr>
            <p:ph type="sldNum" sz="quarter" idx="12"/>
          </p:nvPr>
        </p:nvSpPr>
        <p:spPr>
          <a:xfrm>
            <a:off x="8229600" y="6413500"/>
            <a:ext cx="914400" cy="457200"/>
          </a:xfrm>
        </p:spPr>
        <p:txBody>
          <a:bodyPr/>
          <a:lstStyle>
            <a:lvl1pPr>
              <a:defRPr/>
            </a:lvl1pPr>
          </a:lstStyle>
          <a:p>
            <a:fld id="{BFC8D67A-DF06-41E0-9056-6B652F255537}" type="slidenum">
              <a:rPr lang="en-US" altLang="en-US">
                <a:solidFill>
                  <a:srgbClr val="2A3D7A"/>
                </a:solidFill>
              </a:rPr>
              <a:pPr/>
              <a:t>‹#›</a:t>
            </a:fld>
            <a:endParaRPr lang="en-US" altLang="en-US" sz="1400">
              <a:solidFill>
                <a:srgbClr val="2A3D7A"/>
              </a:solidFill>
            </a:endParaRPr>
          </a:p>
        </p:txBody>
      </p:sp>
    </p:spTree>
    <p:extLst>
      <p:ext uri="{BB962C8B-B14F-4D97-AF65-F5344CB8AC3E}">
        <p14:creationId xmlns:p14="http://schemas.microsoft.com/office/powerpoint/2010/main" val="4156195130"/>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showMasterPhAnim="0" type="title" preserve="1">
  <p:cSld name="Diapositive de titre">
    <p:spTree>
      <p:nvGrpSpPr>
        <p:cNvPr id="1" name=""/>
        <p:cNvGrpSpPr/>
        <p:nvPr/>
      </p:nvGrpSpPr>
      <p:grpSpPr>
        <a:xfrm>
          <a:off x="0" y="0"/>
          <a:ext cx="0" cy="0"/>
          <a:chOff x="0" y="0"/>
          <a:chExt cx="0" cy="0"/>
        </a:xfrm>
      </p:grpSpPr>
      <p:grpSp>
        <p:nvGrpSpPr>
          <p:cNvPr id="4" name="Group 7"/>
          <p:cNvGrpSpPr>
            <a:grpSpLocks/>
          </p:cNvGrpSpPr>
          <p:nvPr/>
        </p:nvGrpSpPr>
        <p:grpSpPr bwMode="auto">
          <a:xfrm>
            <a:off x="228600" y="2889250"/>
            <a:ext cx="8610600" cy="201613"/>
            <a:chOff x="144" y="1680"/>
            <a:chExt cx="5424" cy="144"/>
          </a:xfrm>
        </p:grpSpPr>
        <p:sp>
          <p:nvSpPr>
            <p:cNvPr id="5" name="Rectangle 8"/>
            <p:cNvSpPr>
              <a:spLocks noChangeArrowheads="1"/>
            </p:cNvSpPr>
            <p:nvPr userDrawn="1"/>
          </p:nvSpPr>
          <p:spPr bwMode="auto">
            <a:xfrm>
              <a:off x="144" y="1680"/>
              <a:ext cx="1808" cy="144"/>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fontAlgn="base">
                <a:spcBef>
                  <a:spcPct val="0"/>
                </a:spcBef>
                <a:spcAft>
                  <a:spcPct val="0"/>
                </a:spcAft>
                <a:defRPr/>
              </a:pPr>
              <a:endParaRPr lang="fr-FR">
                <a:solidFill>
                  <a:srgbClr val="000000"/>
                </a:solidFill>
              </a:endParaRPr>
            </a:p>
          </p:txBody>
        </p:sp>
        <p:sp>
          <p:nvSpPr>
            <p:cNvPr id="6" name="Rectangle 9"/>
            <p:cNvSpPr>
              <a:spLocks noChangeArrowheads="1"/>
            </p:cNvSpPr>
            <p:nvPr userDrawn="1"/>
          </p:nvSpPr>
          <p:spPr bwMode="auto">
            <a:xfrm>
              <a:off x="1952" y="1680"/>
              <a:ext cx="1808" cy="144"/>
            </a:xfrm>
            <a:prstGeom prst="rect">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fontAlgn="base">
                <a:spcBef>
                  <a:spcPct val="0"/>
                </a:spcBef>
                <a:spcAft>
                  <a:spcPct val="0"/>
                </a:spcAft>
                <a:defRPr/>
              </a:pPr>
              <a:endParaRPr lang="fr-FR">
                <a:solidFill>
                  <a:srgbClr val="000000"/>
                </a:solidFill>
              </a:endParaRPr>
            </a:p>
          </p:txBody>
        </p:sp>
        <p:sp>
          <p:nvSpPr>
            <p:cNvPr id="7" name="Rectangle 10"/>
            <p:cNvSpPr>
              <a:spLocks noChangeArrowheads="1"/>
            </p:cNvSpPr>
            <p:nvPr userDrawn="1"/>
          </p:nvSpPr>
          <p:spPr bwMode="auto">
            <a:xfrm>
              <a:off x="3760" y="1680"/>
              <a:ext cx="1808" cy="144"/>
            </a:xfrm>
            <a:prstGeom prst="rect">
              <a:avLst/>
            </a:prstGeom>
            <a:solidFill>
              <a:schemeClr val="tx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fontAlgn="base">
                <a:spcBef>
                  <a:spcPct val="0"/>
                </a:spcBef>
                <a:spcAft>
                  <a:spcPct val="0"/>
                </a:spcAft>
                <a:defRPr/>
              </a:pPr>
              <a:endParaRPr lang="fr-FR">
                <a:solidFill>
                  <a:srgbClr val="000000"/>
                </a:solidFill>
              </a:endParaRPr>
            </a:p>
          </p:txBody>
        </p:sp>
      </p:grpSp>
      <p:sp>
        <p:nvSpPr>
          <p:cNvPr id="37890" name="Rectangle 2"/>
          <p:cNvSpPr>
            <a:spLocks noGrp="1" noChangeArrowheads="1"/>
          </p:cNvSpPr>
          <p:nvPr>
            <p:ph type="ctrTitle"/>
          </p:nvPr>
        </p:nvSpPr>
        <p:spPr>
          <a:xfrm>
            <a:off x="685800" y="685800"/>
            <a:ext cx="7772400" cy="2127250"/>
          </a:xfrm>
        </p:spPr>
        <p:txBody>
          <a:bodyPr/>
          <a:lstStyle>
            <a:lvl1pPr algn="ctr">
              <a:defRPr sz="5800"/>
            </a:lvl1pPr>
          </a:lstStyle>
          <a:p>
            <a:pPr lvl="0"/>
            <a:r>
              <a:rPr lang="en-GB" noProof="0" smtClean="0"/>
              <a:t>Cliquez pour modifier le style du titre</a:t>
            </a:r>
          </a:p>
        </p:txBody>
      </p:sp>
      <p:sp>
        <p:nvSpPr>
          <p:cNvPr id="37891" name="Rectangle 3"/>
          <p:cNvSpPr>
            <a:spLocks noGrp="1" noChangeArrowheads="1"/>
          </p:cNvSpPr>
          <p:nvPr>
            <p:ph type="subTitle" idx="1"/>
          </p:nvPr>
        </p:nvSpPr>
        <p:spPr>
          <a:xfrm>
            <a:off x="1371600" y="3270250"/>
            <a:ext cx="6400800" cy="2209800"/>
          </a:xfrm>
        </p:spPr>
        <p:txBody>
          <a:bodyPr/>
          <a:lstStyle>
            <a:lvl1pPr marL="0" indent="0" algn="ctr">
              <a:buFont typeface="Wingdings" charset="0"/>
              <a:buNone/>
              <a:defRPr sz="3000"/>
            </a:lvl1pPr>
          </a:lstStyle>
          <a:p>
            <a:pPr lvl="0"/>
            <a:r>
              <a:rPr lang="en-GB" noProof="0" smtClean="0"/>
              <a:t>Cliquez pour modifier le style des sous-titres du masque</a:t>
            </a:r>
          </a:p>
        </p:txBody>
      </p:sp>
      <p:sp>
        <p:nvSpPr>
          <p:cNvPr id="8" name="Rectangle 4"/>
          <p:cNvSpPr>
            <a:spLocks noGrp="1" noChangeArrowheads="1"/>
          </p:cNvSpPr>
          <p:nvPr>
            <p:ph type="dt" sz="half" idx="10"/>
          </p:nvPr>
        </p:nvSpPr>
        <p:spPr>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lvl1pPr>
              <a:defRPr/>
            </a:lvl1pPr>
          </a:lstStyle>
          <a:p>
            <a:pPr>
              <a:defRPr/>
            </a:pPr>
            <a:endParaRPr lang="en-GB">
              <a:solidFill>
                <a:srgbClr val="000000"/>
              </a:solidFill>
            </a:endParaRPr>
          </a:p>
        </p:txBody>
      </p:sp>
      <p:sp>
        <p:nvSpPr>
          <p:cNvPr id="9" name="Rectangle 5"/>
          <p:cNvSpPr>
            <a:spLocks noGrp="1" noChangeArrowheads="1"/>
          </p:cNvSpPr>
          <p:nvPr>
            <p:ph type="ftr" sz="quarter" idx="11"/>
          </p:nvPr>
        </p:nvSpPr>
        <p:spPr>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lvl1pPr>
              <a:defRPr/>
            </a:lvl1pPr>
          </a:lstStyle>
          <a:p>
            <a:pPr>
              <a:defRPr/>
            </a:pPr>
            <a:endParaRPr lang="en-GB">
              <a:solidFill>
                <a:srgbClr val="000000"/>
              </a:solidFill>
            </a:endParaRPr>
          </a:p>
        </p:txBody>
      </p:sp>
      <p:sp>
        <p:nvSpPr>
          <p:cNvPr id="10" name="Rectangle 6"/>
          <p:cNvSpPr>
            <a:spLocks noGrp="1" noChangeArrowheads="1"/>
          </p:cNvSpPr>
          <p:nvPr>
            <p:ph type="sldNum" sz="quarter" idx="12"/>
          </p:nvPr>
        </p:nvSpPr>
        <p:spPr>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lvl1pPr>
              <a:defRPr/>
            </a:lvl1pPr>
          </a:lstStyle>
          <a:p>
            <a:fld id="{40BBBA01-1259-40E3-BFDD-FD2570125BA7}"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1944550685"/>
      </p:ext>
    </p:extLst>
  </p:cSld>
  <p:clrMapOvr>
    <a:masterClrMapping/>
  </p:clrMapOvr>
  <p:timing>
    <p:tnLst>
      <p:par>
        <p:cTn id="1" dur="indefinite" restart="never" nodeType="tmRoot"/>
      </p:par>
    </p:tnLst>
  </p:timing>
</p:sldLayout>
</file>

<file path=ppt/slideLayouts/slideLayout5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et modifiez le titre</a:t>
            </a:r>
            <a:endParaRPr lang="fr-FR"/>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fld id="{2795E76C-9E0F-4240-9DEB-4CA53C7A03EE}"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1713836626"/>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secHead" preserve="1">
  <p:cSld name="En-têt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et modifiez le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fr-FR" smtClean="0"/>
              <a:t>Cliquez pour modifier les styles du texte du masque</a:t>
            </a:r>
          </a:p>
        </p:txBody>
      </p:sp>
      <p:sp>
        <p:nvSpPr>
          <p:cNvPr id="4"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fld id="{F7B26A35-5D85-4B5C-A5F0-DDCCC093D97F}"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3695217041"/>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et modifiez le titre</a:t>
            </a:r>
            <a:endParaRPr lang="fr-FR"/>
          </a:p>
        </p:txBody>
      </p:sp>
      <p:sp>
        <p:nvSpPr>
          <p:cNvPr id="3" name="Espace réservé du contenu 2"/>
          <p:cNvSpPr>
            <a:spLocks noGrp="1"/>
          </p:cNvSpPr>
          <p:nvPr>
            <p:ph sz="half" idx="1"/>
          </p:nvPr>
        </p:nvSpPr>
        <p:spPr>
          <a:xfrm>
            <a:off x="457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fld id="{DA2A911C-34EA-4C7C-BEB7-B2063F650ADA}"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698463201"/>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p:spPr>
        <p:txBody>
          <a:bodyPr/>
          <a:lstStyle>
            <a:lvl1pPr>
              <a:defRPr/>
            </a:lvl1pPr>
          </a:lstStyle>
          <a:p>
            <a:r>
              <a:rPr lang="fr-FR" smtClean="0"/>
              <a:t>Cliquez et modifiez le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fld id="{DC18603D-4A6F-4EE1-8472-9C163FEA7824}"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1944389733"/>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et modifiez le titre</a:t>
            </a:r>
            <a:endParaRPr lang="fr-FR"/>
          </a:p>
        </p:txBody>
      </p:sp>
      <p:sp>
        <p:nvSpPr>
          <p:cNvPr id="3"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fld id="{9B8F8FD6-863B-40B2-BD36-933A80698F60}"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1781289176"/>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fld id="{D7E3FBF2-F49A-4D4A-8A08-99818902484E}"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2603408477"/>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lstStyle>
            <a:lvl1pPr algn="l">
              <a:defRPr sz="2000" b="1"/>
            </a:lvl1pPr>
          </a:lstStyle>
          <a:p>
            <a:r>
              <a:rPr lang="fr-FR" smtClean="0"/>
              <a:t>Cliquez et modifiez le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fld id="{605DCE75-9C4E-4020-B6FB-5BC60FDB5458}"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3650775216"/>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lstStyle>
            <a:lvl1pPr algn="l">
              <a:defRPr sz="2000" b="1"/>
            </a:lvl1pPr>
          </a:lstStyle>
          <a:p>
            <a:r>
              <a:rPr lang="fr-FR" smtClean="0"/>
              <a:t>Cliquez et modifiez le titre</a:t>
            </a:r>
            <a:endParaRPr lang="fr-F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FR" noProof="0" smtClean="0"/>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fld id="{769EC325-6D70-49FA-A9D0-1C6C138EB39F}"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20319160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normAutofit/>
          </a:bodyPr>
          <a:lstStyle>
            <a:lvl1pPr>
              <a:defRPr sz="2800"/>
            </a:lvl1p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3F4E75B6-E322-45E8-9F8C-1DD3F826B167}" type="datetime1">
              <a:rPr lang="en-US" smtClean="0"/>
              <a:t>11/12/2017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15FC477-0A05-4F3E-8EE9-E015C9089D56}" type="slidenum">
              <a:rPr lang="en-US" smtClean="0"/>
              <a:t>‹#›</a:t>
            </a:fld>
            <a:endParaRPr lang="en-US"/>
          </a:p>
        </p:txBody>
      </p:sp>
    </p:spTree>
  </p:cSld>
  <p:clrMapOvr>
    <a:masterClrMapping/>
  </p:clrMapOvr>
  <p:transition spd="slow">
    <p:fade/>
  </p:transition>
  <p:timing>
    <p:tnLst>
      <p:par>
        <p:cTn id="1" dur="indefinite" restart="never" nodeType="tmRoot"/>
      </p:par>
    </p:tnLst>
  </p:timing>
</p:sldLayout>
</file>

<file path=ppt/slideLayouts/slideLayout6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et modifiez le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fld id="{146F58AA-4971-432D-AF6F-6CB842B44F7F}"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565048750"/>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7813"/>
            <a:ext cx="2057400" cy="5853112"/>
          </a:xfrm>
        </p:spPr>
        <p:txBody>
          <a:bodyPr vert="eaVert"/>
          <a:lstStyle/>
          <a:p>
            <a:r>
              <a:rPr lang="fr-FR" smtClean="0"/>
              <a:t>Cliquez et modifiez le titre</a:t>
            </a:r>
            <a:endParaRPr lang="fr-FR"/>
          </a:p>
        </p:txBody>
      </p:sp>
      <p:sp>
        <p:nvSpPr>
          <p:cNvPr id="3" name="Espace réservé du texte vertical 2"/>
          <p:cNvSpPr>
            <a:spLocks noGrp="1"/>
          </p:cNvSpPr>
          <p:nvPr>
            <p:ph type="body" orient="vert" idx="1"/>
          </p:nvPr>
        </p:nvSpPr>
        <p:spPr>
          <a:xfrm>
            <a:off x="457200" y="277813"/>
            <a:ext cx="6019800" cy="5853112"/>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fld id="{E637F6D0-6B67-4700-8C80-809EF93FB167}"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56755307"/>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txAndObj" preserve="1">
  <p:cSld name="Titre. Texte et diagramme">
    <p:spTree>
      <p:nvGrpSpPr>
        <p:cNvPr id="1" name=""/>
        <p:cNvGrpSpPr/>
        <p:nvPr/>
      </p:nvGrpSpPr>
      <p:grpSpPr>
        <a:xfrm>
          <a:off x="0" y="0"/>
          <a:ext cx="0" cy="0"/>
          <a:chOff x="0" y="0"/>
          <a:chExt cx="0" cy="0"/>
        </a:xfrm>
      </p:grpSpPr>
      <p:sp>
        <p:nvSpPr>
          <p:cNvPr id="2" name="Titre 1"/>
          <p:cNvSpPr>
            <a:spLocks noGrp="1"/>
          </p:cNvSpPr>
          <p:nvPr>
            <p:ph type="title"/>
          </p:nvPr>
        </p:nvSpPr>
        <p:spPr>
          <a:xfrm>
            <a:off x="457200" y="277813"/>
            <a:ext cx="8229600" cy="1139825"/>
          </a:xfrm>
        </p:spPr>
        <p:txBody>
          <a:bodyPr/>
          <a:lstStyle/>
          <a:p>
            <a:r>
              <a:rPr lang="fr-FR" smtClean="0"/>
              <a:t>Cliquez et modifiez le titre</a:t>
            </a:r>
            <a:endParaRPr lang="fr-FR"/>
          </a:p>
        </p:txBody>
      </p:sp>
      <p:sp>
        <p:nvSpPr>
          <p:cNvPr id="3" name="Espace réservé du texte 2"/>
          <p:cNvSpPr>
            <a:spLocks noGrp="1"/>
          </p:cNvSpPr>
          <p:nvPr>
            <p:ph type="body" sz="half" idx="1"/>
          </p:nvPr>
        </p:nvSpPr>
        <p:spPr>
          <a:xfrm>
            <a:off x="457200" y="1600200"/>
            <a:ext cx="4038600" cy="4530725"/>
          </a:xfrm>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600200"/>
            <a:ext cx="4038600" cy="4530725"/>
          </a:xfrm>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fld id="{B6A8744F-E838-4BFF-BAEC-DEFA61889B67}"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396463218"/>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txOverObj" preserve="1">
  <p:cSld name="Titre et texte sur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277813"/>
            <a:ext cx="8229600" cy="1139825"/>
          </a:xfrm>
        </p:spPr>
        <p:txBody>
          <a:bodyPr/>
          <a:lstStyle/>
          <a:p>
            <a:r>
              <a:rPr lang="fr-FR" smtClean="0"/>
              <a:t>Cliquez et modifiez le titre</a:t>
            </a:r>
            <a:endParaRPr lang="fr-FR"/>
          </a:p>
        </p:txBody>
      </p:sp>
      <p:sp>
        <p:nvSpPr>
          <p:cNvPr id="3" name="Espace réservé du texte 2"/>
          <p:cNvSpPr>
            <a:spLocks noGrp="1"/>
          </p:cNvSpPr>
          <p:nvPr>
            <p:ph type="body" sz="half" idx="1"/>
          </p:nvPr>
        </p:nvSpPr>
        <p:spPr>
          <a:xfrm>
            <a:off x="457200" y="1600200"/>
            <a:ext cx="8229600" cy="2189163"/>
          </a:xfrm>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57200" y="3941763"/>
            <a:ext cx="8229600" cy="2189162"/>
          </a:xfrm>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fld id="{75C1D443-1859-4DA6-A485-4AE09A13A1FD}"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2542660521"/>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showMasterSp="0" showMasterPhAnim="0" type="title" preserve="1">
  <p:cSld name="Diapositive de titre">
    <p:spTree>
      <p:nvGrpSpPr>
        <p:cNvPr id="1" name=""/>
        <p:cNvGrpSpPr/>
        <p:nvPr/>
      </p:nvGrpSpPr>
      <p:grpSpPr>
        <a:xfrm>
          <a:off x="0" y="0"/>
          <a:ext cx="0" cy="0"/>
          <a:chOff x="0" y="0"/>
          <a:chExt cx="0" cy="0"/>
        </a:xfrm>
      </p:grpSpPr>
      <p:grpSp>
        <p:nvGrpSpPr>
          <p:cNvPr id="4" name="Group 7"/>
          <p:cNvGrpSpPr>
            <a:grpSpLocks/>
          </p:cNvGrpSpPr>
          <p:nvPr/>
        </p:nvGrpSpPr>
        <p:grpSpPr bwMode="auto">
          <a:xfrm>
            <a:off x="228600" y="2889250"/>
            <a:ext cx="8610600" cy="201613"/>
            <a:chOff x="144" y="1680"/>
            <a:chExt cx="5424" cy="144"/>
          </a:xfrm>
        </p:grpSpPr>
        <p:sp>
          <p:nvSpPr>
            <p:cNvPr id="5" name="Rectangle 8"/>
            <p:cNvSpPr>
              <a:spLocks noChangeArrowheads="1"/>
            </p:cNvSpPr>
            <p:nvPr userDrawn="1"/>
          </p:nvSpPr>
          <p:spPr bwMode="auto">
            <a:xfrm>
              <a:off x="144" y="1680"/>
              <a:ext cx="1808" cy="144"/>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fontAlgn="base">
                <a:spcBef>
                  <a:spcPct val="0"/>
                </a:spcBef>
                <a:spcAft>
                  <a:spcPct val="0"/>
                </a:spcAft>
                <a:defRPr/>
              </a:pPr>
              <a:endParaRPr lang="fr-FR">
                <a:solidFill>
                  <a:srgbClr val="000000"/>
                </a:solidFill>
              </a:endParaRPr>
            </a:p>
          </p:txBody>
        </p:sp>
        <p:sp>
          <p:nvSpPr>
            <p:cNvPr id="6" name="Rectangle 9"/>
            <p:cNvSpPr>
              <a:spLocks noChangeArrowheads="1"/>
            </p:cNvSpPr>
            <p:nvPr userDrawn="1"/>
          </p:nvSpPr>
          <p:spPr bwMode="auto">
            <a:xfrm>
              <a:off x="1952" y="1680"/>
              <a:ext cx="1808" cy="144"/>
            </a:xfrm>
            <a:prstGeom prst="rect">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fontAlgn="base">
                <a:spcBef>
                  <a:spcPct val="0"/>
                </a:spcBef>
                <a:spcAft>
                  <a:spcPct val="0"/>
                </a:spcAft>
                <a:defRPr/>
              </a:pPr>
              <a:endParaRPr lang="fr-FR">
                <a:solidFill>
                  <a:srgbClr val="000000"/>
                </a:solidFill>
              </a:endParaRPr>
            </a:p>
          </p:txBody>
        </p:sp>
        <p:sp>
          <p:nvSpPr>
            <p:cNvPr id="7" name="Rectangle 10"/>
            <p:cNvSpPr>
              <a:spLocks noChangeArrowheads="1"/>
            </p:cNvSpPr>
            <p:nvPr userDrawn="1"/>
          </p:nvSpPr>
          <p:spPr bwMode="auto">
            <a:xfrm>
              <a:off x="3760" y="1680"/>
              <a:ext cx="1808" cy="144"/>
            </a:xfrm>
            <a:prstGeom prst="rect">
              <a:avLst/>
            </a:prstGeom>
            <a:solidFill>
              <a:schemeClr val="tx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fontAlgn="base">
                <a:spcBef>
                  <a:spcPct val="0"/>
                </a:spcBef>
                <a:spcAft>
                  <a:spcPct val="0"/>
                </a:spcAft>
                <a:defRPr/>
              </a:pPr>
              <a:endParaRPr lang="fr-FR">
                <a:solidFill>
                  <a:srgbClr val="000000"/>
                </a:solidFill>
              </a:endParaRPr>
            </a:p>
          </p:txBody>
        </p:sp>
      </p:grpSp>
      <p:sp>
        <p:nvSpPr>
          <p:cNvPr id="37890" name="Rectangle 2"/>
          <p:cNvSpPr>
            <a:spLocks noGrp="1" noChangeArrowheads="1"/>
          </p:cNvSpPr>
          <p:nvPr>
            <p:ph type="ctrTitle"/>
          </p:nvPr>
        </p:nvSpPr>
        <p:spPr>
          <a:xfrm>
            <a:off x="685800" y="685800"/>
            <a:ext cx="7772400" cy="2127250"/>
          </a:xfrm>
        </p:spPr>
        <p:txBody>
          <a:bodyPr/>
          <a:lstStyle>
            <a:lvl1pPr algn="ctr">
              <a:defRPr sz="5800"/>
            </a:lvl1pPr>
          </a:lstStyle>
          <a:p>
            <a:pPr lvl="0"/>
            <a:r>
              <a:rPr lang="en-GB" noProof="0" smtClean="0"/>
              <a:t>Cliquez pour modifier le style du titre</a:t>
            </a:r>
          </a:p>
        </p:txBody>
      </p:sp>
      <p:sp>
        <p:nvSpPr>
          <p:cNvPr id="37891" name="Rectangle 3"/>
          <p:cNvSpPr>
            <a:spLocks noGrp="1" noChangeArrowheads="1"/>
          </p:cNvSpPr>
          <p:nvPr>
            <p:ph type="subTitle" idx="1"/>
          </p:nvPr>
        </p:nvSpPr>
        <p:spPr>
          <a:xfrm>
            <a:off x="1371600" y="3270250"/>
            <a:ext cx="6400800" cy="2209800"/>
          </a:xfrm>
        </p:spPr>
        <p:txBody>
          <a:bodyPr/>
          <a:lstStyle>
            <a:lvl1pPr marL="0" indent="0" algn="ctr">
              <a:buFont typeface="Wingdings" charset="0"/>
              <a:buNone/>
              <a:defRPr sz="3000"/>
            </a:lvl1pPr>
          </a:lstStyle>
          <a:p>
            <a:pPr lvl="0"/>
            <a:r>
              <a:rPr lang="en-GB" noProof="0" smtClean="0"/>
              <a:t>Cliquez pour modifier le style des sous-titres du masque</a:t>
            </a:r>
          </a:p>
        </p:txBody>
      </p:sp>
      <p:sp>
        <p:nvSpPr>
          <p:cNvPr id="8" name="Rectangle 4"/>
          <p:cNvSpPr>
            <a:spLocks noGrp="1" noChangeArrowheads="1"/>
          </p:cNvSpPr>
          <p:nvPr>
            <p:ph type="dt" sz="half" idx="10"/>
          </p:nvPr>
        </p:nvSpPr>
        <p:spPr>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lvl1pPr>
              <a:defRPr/>
            </a:lvl1pPr>
          </a:lstStyle>
          <a:p>
            <a:pPr>
              <a:defRPr/>
            </a:pPr>
            <a:endParaRPr lang="en-GB">
              <a:solidFill>
                <a:srgbClr val="000000"/>
              </a:solidFill>
            </a:endParaRPr>
          </a:p>
        </p:txBody>
      </p:sp>
      <p:sp>
        <p:nvSpPr>
          <p:cNvPr id="9" name="Rectangle 5"/>
          <p:cNvSpPr>
            <a:spLocks noGrp="1" noChangeArrowheads="1"/>
          </p:cNvSpPr>
          <p:nvPr>
            <p:ph type="ftr" sz="quarter" idx="11"/>
          </p:nvPr>
        </p:nvSpPr>
        <p:spPr>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lvl1pPr>
              <a:defRPr/>
            </a:lvl1pPr>
          </a:lstStyle>
          <a:p>
            <a:pPr>
              <a:defRPr/>
            </a:pPr>
            <a:endParaRPr lang="en-GB">
              <a:solidFill>
                <a:srgbClr val="000000"/>
              </a:solidFill>
            </a:endParaRPr>
          </a:p>
        </p:txBody>
      </p:sp>
      <p:sp>
        <p:nvSpPr>
          <p:cNvPr id="10" name="Rectangle 6"/>
          <p:cNvSpPr>
            <a:spLocks noGrp="1" noChangeArrowheads="1"/>
          </p:cNvSpPr>
          <p:nvPr>
            <p:ph type="sldNum" sz="quarter" idx="12"/>
          </p:nvPr>
        </p:nvSpPr>
        <p:spPr>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lvl1pPr>
              <a:defRPr/>
            </a:lvl1pPr>
          </a:lstStyle>
          <a:p>
            <a:fld id="{40BBBA01-1259-40E3-BFDD-FD2570125BA7}"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3238926441"/>
      </p:ext>
    </p:extLst>
  </p:cSld>
  <p:clrMapOvr>
    <a:masterClrMapping/>
  </p:clrMapOvr>
  <p:timing>
    <p:tnLst>
      <p:par>
        <p:cTn id="1" dur="indefinite" restart="never" nodeType="tmRoot"/>
      </p:par>
    </p:tnLst>
  </p:timing>
</p:sldLayout>
</file>

<file path=ppt/slideLayouts/slideLayout65.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et modifiez le titre</a:t>
            </a:r>
            <a:endParaRPr lang="fr-FR"/>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fld id="{2795E76C-9E0F-4240-9DEB-4CA53C7A03EE}"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2855860353"/>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secHead" preserve="1">
  <p:cSld name="En-têt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et modifiez le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fr-FR" smtClean="0"/>
              <a:t>Cliquez pour modifier les styles du texte du masque</a:t>
            </a:r>
          </a:p>
        </p:txBody>
      </p:sp>
      <p:sp>
        <p:nvSpPr>
          <p:cNvPr id="4"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fld id="{F7B26A35-5D85-4B5C-A5F0-DDCCC093D97F}"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3878871937"/>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et modifiez le titre</a:t>
            </a:r>
            <a:endParaRPr lang="fr-FR"/>
          </a:p>
        </p:txBody>
      </p:sp>
      <p:sp>
        <p:nvSpPr>
          <p:cNvPr id="3" name="Espace réservé du contenu 2"/>
          <p:cNvSpPr>
            <a:spLocks noGrp="1"/>
          </p:cNvSpPr>
          <p:nvPr>
            <p:ph sz="half" idx="1"/>
          </p:nvPr>
        </p:nvSpPr>
        <p:spPr>
          <a:xfrm>
            <a:off x="457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fld id="{DA2A911C-34EA-4C7C-BEB7-B2063F650ADA}"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1701926478"/>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p:spPr>
        <p:txBody>
          <a:bodyPr/>
          <a:lstStyle>
            <a:lvl1pPr>
              <a:defRPr/>
            </a:lvl1pPr>
          </a:lstStyle>
          <a:p>
            <a:r>
              <a:rPr lang="fr-FR" smtClean="0"/>
              <a:t>Cliquez et modifiez le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fld id="{DC18603D-4A6F-4EE1-8472-9C163FEA7824}"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3925825311"/>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et modifiez le titre</a:t>
            </a:r>
            <a:endParaRPr lang="fr-FR"/>
          </a:p>
        </p:txBody>
      </p:sp>
      <p:sp>
        <p:nvSpPr>
          <p:cNvPr id="3"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fld id="{9B8F8FD6-863B-40B2-BD36-933A80698F60}"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3814329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0A0E77A-4246-447A-9D7D-57DF08030A22}" type="datetime1">
              <a:rPr lang="en-US" smtClean="0"/>
              <a:t>11/12/2017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15FC477-0A05-4F3E-8EE9-E015C9089D56}" type="slidenum">
              <a:rPr lang="en-US" smtClean="0"/>
              <a:t>‹#›</a:t>
            </a:fld>
            <a:endParaRPr lang="en-US"/>
          </a:p>
        </p:txBody>
      </p:sp>
    </p:spTree>
  </p:cSld>
  <p:clrMapOvr>
    <a:masterClrMapping/>
  </p:clrMapOvr>
  <p:transition spd="slow">
    <p:fade/>
  </p:transition>
  <p:timing>
    <p:tnLst>
      <p:par>
        <p:cTn id="1" dur="indefinite" restart="never" nodeType="tmRoot"/>
      </p:par>
    </p:tnLst>
  </p:timing>
</p:sldLayout>
</file>

<file path=ppt/slideLayouts/slideLayout70.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fld id="{D7E3FBF2-F49A-4D4A-8A08-99818902484E}"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3172472689"/>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lstStyle>
            <a:lvl1pPr algn="l">
              <a:defRPr sz="2000" b="1"/>
            </a:lvl1pPr>
          </a:lstStyle>
          <a:p>
            <a:r>
              <a:rPr lang="fr-FR" smtClean="0"/>
              <a:t>Cliquez et modifiez le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fld id="{605DCE75-9C4E-4020-B6FB-5BC60FDB5458}"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1482166896"/>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lstStyle>
            <a:lvl1pPr algn="l">
              <a:defRPr sz="2000" b="1"/>
            </a:lvl1pPr>
          </a:lstStyle>
          <a:p>
            <a:r>
              <a:rPr lang="fr-FR" smtClean="0"/>
              <a:t>Cliquez et modifiez le titre</a:t>
            </a:r>
            <a:endParaRPr lang="fr-F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FR" noProof="0" smtClean="0"/>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fld id="{769EC325-6D70-49FA-A9D0-1C6C138EB39F}"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400196558"/>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et modifiez le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fld id="{146F58AA-4971-432D-AF6F-6CB842B44F7F}"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510836102"/>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7813"/>
            <a:ext cx="2057400" cy="5853112"/>
          </a:xfrm>
        </p:spPr>
        <p:txBody>
          <a:bodyPr vert="eaVert"/>
          <a:lstStyle/>
          <a:p>
            <a:r>
              <a:rPr lang="fr-FR" smtClean="0"/>
              <a:t>Cliquez et modifiez le titre</a:t>
            </a:r>
            <a:endParaRPr lang="fr-FR"/>
          </a:p>
        </p:txBody>
      </p:sp>
      <p:sp>
        <p:nvSpPr>
          <p:cNvPr id="3" name="Espace réservé du texte vertical 2"/>
          <p:cNvSpPr>
            <a:spLocks noGrp="1"/>
          </p:cNvSpPr>
          <p:nvPr>
            <p:ph type="body" orient="vert" idx="1"/>
          </p:nvPr>
        </p:nvSpPr>
        <p:spPr>
          <a:xfrm>
            <a:off x="457200" y="277813"/>
            <a:ext cx="6019800" cy="5853112"/>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fld id="{E637F6D0-6B67-4700-8C80-809EF93FB167}"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2337622801"/>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txAndObj" preserve="1">
  <p:cSld name="Titre. Texte et diagramme">
    <p:spTree>
      <p:nvGrpSpPr>
        <p:cNvPr id="1" name=""/>
        <p:cNvGrpSpPr/>
        <p:nvPr/>
      </p:nvGrpSpPr>
      <p:grpSpPr>
        <a:xfrm>
          <a:off x="0" y="0"/>
          <a:ext cx="0" cy="0"/>
          <a:chOff x="0" y="0"/>
          <a:chExt cx="0" cy="0"/>
        </a:xfrm>
      </p:grpSpPr>
      <p:sp>
        <p:nvSpPr>
          <p:cNvPr id="2" name="Titre 1"/>
          <p:cNvSpPr>
            <a:spLocks noGrp="1"/>
          </p:cNvSpPr>
          <p:nvPr>
            <p:ph type="title"/>
          </p:nvPr>
        </p:nvSpPr>
        <p:spPr>
          <a:xfrm>
            <a:off x="457200" y="277813"/>
            <a:ext cx="8229600" cy="1139825"/>
          </a:xfrm>
        </p:spPr>
        <p:txBody>
          <a:bodyPr/>
          <a:lstStyle/>
          <a:p>
            <a:r>
              <a:rPr lang="fr-FR" smtClean="0"/>
              <a:t>Cliquez et modifiez le titre</a:t>
            </a:r>
            <a:endParaRPr lang="fr-FR"/>
          </a:p>
        </p:txBody>
      </p:sp>
      <p:sp>
        <p:nvSpPr>
          <p:cNvPr id="3" name="Espace réservé du texte 2"/>
          <p:cNvSpPr>
            <a:spLocks noGrp="1"/>
          </p:cNvSpPr>
          <p:nvPr>
            <p:ph type="body" sz="half" idx="1"/>
          </p:nvPr>
        </p:nvSpPr>
        <p:spPr>
          <a:xfrm>
            <a:off x="457200" y="1600200"/>
            <a:ext cx="4038600" cy="4530725"/>
          </a:xfrm>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600200"/>
            <a:ext cx="4038600" cy="4530725"/>
          </a:xfrm>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fld id="{B6A8744F-E838-4BFF-BAEC-DEFA61889B67}"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947674990"/>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txOverObj" preserve="1">
  <p:cSld name="Titre et texte sur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277813"/>
            <a:ext cx="8229600" cy="1139825"/>
          </a:xfrm>
        </p:spPr>
        <p:txBody>
          <a:bodyPr/>
          <a:lstStyle/>
          <a:p>
            <a:r>
              <a:rPr lang="fr-FR" smtClean="0"/>
              <a:t>Cliquez et modifiez le titre</a:t>
            </a:r>
            <a:endParaRPr lang="fr-FR"/>
          </a:p>
        </p:txBody>
      </p:sp>
      <p:sp>
        <p:nvSpPr>
          <p:cNvPr id="3" name="Espace réservé du texte 2"/>
          <p:cNvSpPr>
            <a:spLocks noGrp="1"/>
          </p:cNvSpPr>
          <p:nvPr>
            <p:ph type="body" sz="half" idx="1"/>
          </p:nvPr>
        </p:nvSpPr>
        <p:spPr>
          <a:xfrm>
            <a:off x="457200" y="1600200"/>
            <a:ext cx="8229600" cy="2189163"/>
          </a:xfrm>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57200" y="3941763"/>
            <a:ext cx="8229600" cy="2189162"/>
          </a:xfrm>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fld id="{75C1D443-1859-4DA6-A485-4AE09A13A1FD}"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3121876945"/>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showMasterSp="0" showMasterPhAnim="0" type="title" preserve="1">
  <p:cSld name="Diapositive de titre">
    <p:spTree>
      <p:nvGrpSpPr>
        <p:cNvPr id="1" name=""/>
        <p:cNvGrpSpPr/>
        <p:nvPr/>
      </p:nvGrpSpPr>
      <p:grpSpPr>
        <a:xfrm>
          <a:off x="0" y="0"/>
          <a:ext cx="0" cy="0"/>
          <a:chOff x="0" y="0"/>
          <a:chExt cx="0" cy="0"/>
        </a:xfrm>
      </p:grpSpPr>
      <p:grpSp>
        <p:nvGrpSpPr>
          <p:cNvPr id="4" name="Group 7"/>
          <p:cNvGrpSpPr>
            <a:grpSpLocks/>
          </p:cNvGrpSpPr>
          <p:nvPr/>
        </p:nvGrpSpPr>
        <p:grpSpPr bwMode="auto">
          <a:xfrm>
            <a:off x="228600" y="2889250"/>
            <a:ext cx="8610600" cy="201613"/>
            <a:chOff x="144" y="1680"/>
            <a:chExt cx="5424" cy="144"/>
          </a:xfrm>
        </p:grpSpPr>
        <p:sp>
          <p:nvSpPr>
            <p:cNvPr id="5" name="Rectangle 8"/>
            <p:cNvSpPr>
              <a:spLocks noChangeArrowheads="1"/>
            </p:cNvSpPr>
            <p:nvPr userDrawn="1"/>
          </p:nvSpPr>
          <p:spPr bwMode="auto">
            <a:xfrm>
              <a:off x="144" y="1680"/>
              <a:ext cx="1808" cy="144"/>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fontAlgn="base">
                <a:spcBef>
                  <a:spcPct val="0"/>
                </a:spcBef>
                <a:spcAft>
                  <a:spcPct val="0"/>
                </a:spcAft>
                <a:defRPr/>
              </a:pPr>
              <a:endParaRPr lang="fr-FR">
                <a:solidFill>
                  <a:srgbClr val="000000"/>
                </a:solidFill>
              </a:endParaRPr>
            </a:p>
          </p:txBody>
        </p:sp>
        <p:sp>
          <p:nvSpPr>
            <p:cNvPr id="6" name="Rectangle 9"/>
            <p:cNvSpPr>
              <a:spLocks noChangeArrowheads="1"/>
            </p:cNvSpPr>
            <p:nvPr userDrawn="1"/>
          </p:nvSpPr>
          <p:spPr bwMode="auto">
            <a:xfrm>
              <a:off x="1952" y="1680"/>
              <a:ext cx="1808" cy="144"/>
            </a:xfrm>
            <a:prstGeom prst="rect">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fontAlgn="base">
                <a:spcBef>
                  <a:spcPct val="0"/>
                </a:spcBef>
                <a:spcAft>
                  <a:spcPct val="0"/>
                </a:spcAft>
                <a:defRPr/>
              </a:pPr>
              <a:endParaRPr lang="fr-FR">
                <a:solidFill>
                  <a:srgbClr val="000000"/>
                </a:solidFill>
              </a:endParaRPr>
            </a:p>
          </p:txBody>
        </p:sp>
        <p:sp>
          <p:nvSpPr>
            <p:cNvPr id="7" name="Rectangle 10"/>
            <p:cNvSpPr>
              <a:spLocks noChangeArrowheads="1"/>
            </p:cNvSpPr>
            <p:nvPr userDrawn="1"/>
          </p:nvSpPr>
          <p:spPr bwMode="auto">
            <a:xfrm>
              <a:off x="3760" y="1680"/>
              <a:ext cx="1808" cy="144"/>
            </a:xfrm>
            <a:prstGeom prst="rect">
              <a:avLst/>
            </a:prstGeom>
            <a:solidFill>
              <a:schemeClr val="tx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fontAlgn="base">
                <a:spcBef>
                  <a:spcPct val="0"/>
                </a:spcBef>
                <a:spcAft>
                  <a:spcPct val="0"/>
                </a:spcAft>
                <a:defRPr/>
              </a:pPr>
              <a:endParaRPr lang="fr-FR">
                <a:solidFill>
                  <a:srgbClr val="000000"/>
                </a:solidFill>
              </a:endParaRPr>
            </a:p>
          </p:txBody>
        </p:sp>
      </p:grpSp>
      <p:sp>
        <p:nvSpPr>
          <p:cNvPr id="37890" name="Rectangle 2"/>
          <p:cNvSpPr>
            <a:spLocks noGrp="1" noChangeArrowheads="1"/>
          </p:cNvSpPr>
          <p:nvPr>
            <p:ph type="ctrTitle"/>
          </p:nvPr>
        </p:nvSpPr>
        <p:spPr>
          <a:xfrm>
            <a:off x="685800" y="685800"/>
            <a:ext cx="7772400" cy="2127250"/>
          </a:xfrm>
        </p:spPr>
        <p:txBody>
          <a:bodyPr/>
          <a:lstStyle>
            <a:lvl1pPr algn="ctr">
              <a:defRPr sz="5800"/>
            </a:lvl1pPr>
          </a:lstStyle>
          <a:p>
            <a:pPr lvl="0"/>
            <a:r>
              <a:rPr lang="en-GB" noProof="0" smtClean="0"/>
              <a:t>Cliquez pour modifier le style du titre</a:t>
            </a:r>
          </a:p>
        </p:txBody>
      </p:sp>
      <p:sp>
        <p:nvSpPr>
          <p:cNvPr id="37891" name="Rectangle 3"/>
          <p:cNvSpPr>
            <a:spLocks noGrp="1" noChangeArrowheads="1"/>
          </p:cNvSpPr>
          <p:nvPr>
            <p:ph type="subTitle" idx="1"/>
          </p:nvPr>
        </p:nvSpPr>
        <p:spPr>
          <a:xfrm>
            <a:off x="1371600" y="3270250"/>
            <a:ext cx="6400800" cy="2209800"/>
          </a:xfrm>
        </p:spPr>
        <p:txBody>
          <a:bodyPr/>
          <a:lstStyle>
            <a:lvl1pPr marL="0" indent="0" algn="ctr">
              <a:buFont typeface="Wingdings" charset="0"/>
              <a:buNone/>
              <a:defRPr sz="3000"/>
            </a:lvl1pPr>
          </a:lstStyle>
          <a:p>
            <a:pPr lvl="0"/>
            <a:r>
              <a:rPr lang="en-GB" noProof="0" smtClean="0"/>
              <a:t>Cliquez pour modifier le style des sous-titres du masque</a:t>
            </a:r>
          </a:p>
        </p:txBody>
      </p:sp>
      <p:sp>
        <p:nvSpPr>
          <p:cNvPr id="8" name="Rectangle 4"/>
          <p:cNvSpPr>
            <a:spLocks noGrp="1" noChangeArrowheads="1"/>
          </p:cNvSpPr>
          <p:nvPr>
            <p:ph type="dt" sz="half" idx="10"/>
          </p:nvPr>
        </p:nvSpPr>
        <p:spPr>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lvl1pPr>
              <a:defRPr/>
            </a:lvl1pPr>
          </a:lstStyle>
          <a:p>
            <a:pPr>
              <a:defRPr/>
            </a:pPr>
            <a:endParaRPr lang="en-GB">
              <a:solidFill>
                <a:srgbClr val="000000"/>
              </a:solidFill>
            </a:endParaRPr>
          </a:p>
        </p:txBody>
      </p:sp>
      <p:sp>
        <p:nvSpPr>
          <p:cNvPr id="9" name="Rectangle 5"/>
          <p:cNvSpPr>
            <a:spLocks noGrp="1" noChangeArrowheads="1"/>
          </p:cNvSpPr>
          <p:nvPr>
            <p:ph type="ftr" sz="quarter" idx="11"/>
          </p:nvPr>
        </p:nvSpPr>
        <p:spPr>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lvl1pPr>
              <a:defRPr/>
            </a:lvl1pPr>
          </a:lstStyle>
          <a:p>
            <a:pPr>
              <a:defRPr/>
            </a:pPr>
            <a:endParaRPr lang="en-GB">
              <a:solidFill>
                <a:srgbClr val="000000"/>
              </a:solidFill>
            </a:endParaRPr>
          </a:p>
        </p:txBody>
      </p:sp>
      <p:sp>
        <p:nvSpPr>
          <p:cNvPr id="10" name="Rectangle 6"/>
          <p:cNvSpPr>
            <a:spLocks noGrp="1" noChangeArrowheads="1"/>
          </p:cNvSpPr>
          <p:nvPr>
            <p:ph type="sldNum" sz="quarter" idx="12"/>
          </p:nvPr>
        </p:nvSpPr>
        <p:spPr>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lvl1pPr>
              <a:defRPr/>
            </a:lvl1pPr>
          </a:lstStyle>
          <a:p>
            <a:fld id="{40BBBA01-1259-40E3-BFDD-FD2570125BA7}"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1337345416"/>
      </p:ext>
    </p:extLst>
  </p:cSld>
  <p:clrMapOvr>
    <a:masterClrMapping/>
  </p:clrMapOvr>
  <p:timing>
    <p:tnLst>
      <p:par>
        <p:cTn id="1" dur="indefinite" restart="never" nodeType="tmRoot"/>
      </p:par>
    </p:tnLst>
  </p:timing>
</p:sldLayout>
</file>

<file path=ppt/slideLayouts/slideLayout78.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et modifiez le titre</a:t>
            </a:r>
            <a:endParaRPr lang="fr-FR"/>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fld id="{2795E76C-9E0F-4240-9DEB-4CA53C7A03EE}"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516829029"/>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secHead" preserve="1">
  <p:cSld name="En-têt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et modifiez le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fr-FR" smtClean="0"/>
              <a:t>Cliquez pour modifier les styles du texte du masque</a:t>
            </a:r>
          </a:p>
        </p:txBody>
      </p:sp>
      <p:sp>
        <p:nvSpPr>
          <p:cNvPr id="4"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fld id="{F7B26A35-5D85-4B5C-A5F0-DDCCC093D97F}"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17060229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914400"/>
            <a:ext cx="3008313" cy="76200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914400"/>
            <a:ext cx="5111750" cy="5211763"/>
          </a:xfrm>
        </p:spPr>
        <p:txBody>
          <a:bodyPr>
            <a:normAutofit/>
          </a:bodyPr>
          <a:lstStyle>
            <a:lvl1pPr>
              <a:defRPr sz="2800"/>
            </a:lvl1pPr>
            <a:lvl2pPr>
              <a:defRPr sz="2400"/>
            </a:lvl2pPr>
            <a:lvl3pPr>
              <a:defRPr sz="20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0" y="1752600"/>
            <a:ext cx="3008313" cy="43735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5446C52-0D49-49B2-9A67-C1A855B9353E}" type="datetime1">
              <a:rPr lang="en-US" smtClean="0"/>
              <a:t>11/12/2017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15FC477-0A05-4F3E-8EE9-E015C9089D56}" type="slidenum">
              <a:rPr lang="en-US" smtClean="0"/>
              <a:t>‹#›</a:t>
            </a:fld>
            <a:endParaRPr lang="en-US"/>
          </a:p>
        </p:txBody>
      </p:sp>
    </p:spTree>
  </p:cSld>
  <p:clrMapOvr>
    <a:masterClrMapping/>
  </p:clrMapOvr>
  <p:transition spd="slow">
    <p:fade/>
  </p:transition>
  <p:timing>
    <p:tnLst>
      <p:par>
        <p:cTn id="1" dur="indefinite" restart="never" nodeType="tmRoot"/>
      </p:par>
    </p:tnLst>
  </p:timing>
</p:sldLayout>
</file>

<file path=ppt/slideLayouts/slideLayout80.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et modifiez le titre</a:t>
            </a:r>
            <a:endParaRPr lang="fr-FR"/>
          </a:p>
        </p:txBody>
      </p:sp>
      <p:sp>
        <p:nvSpPr>
          <p:cNvPr id="3" name="Espace réservé du contenu 2"/>
          <p:cNvSpPr>
            <a:spLocks noGrp="1"/>
          </p:cNvSpPr>
          <p:nvPr>
            <p:ph sz="half" idx="1"/>
          </p:nvPr>
        </p:nvSpPr>
        <p:spPr>
          <a:xfrm>
            <a:off x="457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fld id="{DA2A911C-34EA-4C7C-BEB7-B2063F650ADA}"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2517012386"/>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p:spPr>
        <p:txBody>
          <a:bodyPr/>
          <a:lstStyle>
            <a:lvl1pPr>
              <a:defRPr/>
            </a:lvl1pPr>
          </a:lstStyle>
          <a:p>
            <a:r>
              <a:rPr lang="fr-FR" smtClean="0"/>
              <a:t>Cliquez et modifiez le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fld id="{DC18603D-4A6F-4EE1-8472-9C163FEA7824}"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3952828253"/>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et modifiez le titre</a:t>
            </a:r>
            <a:endParaRPr lang="fr-FR"/>
          </a:p>
        </p:txBody>
      </p:sp>
      <p:sp>
        <p:nvSpPr>
          <p:cNvPr id="3"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fld id="{9B8F8FD6-863B-40B2-BD36-933A80698F60}"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3414720445"/>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fld id="{D7E3FBF2-F49A-4D4A-8A08-99818902484E}"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104574803"/>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lstStyle>
            <a:lvl1pPr algn="l">
              <a:defRPr sz="2000" b="1"/>
            </a:lvl1pPr>
          </a:lstStyle>
          <a:p>
            <a:r>
              <a:rPr lang="fr-FR" smtClean="0"/>
              <a:t>Cliquez et modifiez le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fld id="{605DCE75-9C4E-4020-B6FB-5BC60FDB5458}"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6051516"/>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lstStyle>
            <a:lvl1pPr algn="l">
              <a:defRPr sz="2000" b="1"/>
            </a:lvl1pPr>
          </a:lstStyle>
          <a:p>
            <a:r>
              <a:rPr lang="fr-FR" smtClean="0"/>
              <a:t>Cliquez et modifiez le titre</a:t>
            </a:r>
            <a:endParaRPr lang="fr-F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FR" noProof="0" smtClean="0"/>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fld id="{769EC325-6D70-49FA-A9D0-1C6C138EB39F}"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3805027921"/>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et modifiez le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fld id="{146F58AA-4971-432D-AF6F-6CB842B44F7F}"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4098516661"/>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7813"/>
            <a:ext cx="2057400" cy="5853112"/>
          </a:xfrm>
        </p:spPr>
        <p:txBody>
          <a:bodyPr vert="eaVert"/>
          <a:lstStyle/>
          <a:p>
            <a:r>
              <a:rPr lang="fr-FR" smtClean="0"/>
              <a:t>Cliquez et modifiez le titre</a:t>
            </a:r>
            <a:endParaRPr lang="fr-FR"/>
          </a:p>
        </p:txBody>
      </p:sp>
      <p:sp>
        <p:nvSpPr>
          <p:cNvPr id="3" name="Espace réservé du texte vertical 2"/>
          <p:cNvSpPr>
            <a:spLocks noGrp="1"/>
          </p:cNvSpPr>
          <p:nvPr>
            <p:ph type="body" orient="vert" idx="1"/>
          </p:nvPr>
        </p:nvSpPr>
        <p:spPr>
          <a:xfrm>
            <a:off x="457200" y="277813"/>
            <a:ext cx="6019800" cy="5853112"/>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fld id="{E637F6D0-6B67-4700-8C80-809EF93FB167}"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1049413819"/>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txAndObj" preserve="1">
  <p:cSld name="Titre. Texte et diagramme">
    <p:spTree>
      <p:nvGrpSpPr>
        <p:cNvPr id="1" name=""/>
        <p:cNvGrpSpPr/>
        <p:nvPr/>
      </p:nvGrpSpPr>
      <p:grpSpPr>
        <a:xfrm>
          <a:off x="0" y="0"/>
          <a:ext cx="0" cy="0"/>
          <a:chOff x="0" y="0"/>
          <a:chExt cx="0" cy="0"/>
        </a:xfrm>
      </p:grpSpPr>
      <p:sp>
        <p:nvSpPr>
          <p:cNvPr id="2" name="Titre 1"/>
          <p:cNvSpPr>
            <a:spLocks noGrp="1"/>
          </p:cNvSpPr>
          <p:nvPr>
            <p:ph type="title"/>
          </p:nvPr>
        </p:nvSpPr>
        <p:spPr>
          <a:xfrm>
            <a:off x="457200" y="277813"/>
            <a:ext cx="8229600" cy="1139825"/>
          </a:xfrm>
        </p:spPr>
        <p:txBody>
          <a:bodyPr/>
          <a:lstStyle/>
          <a:p>
            <a:r>
              <a:rPr lang="fr-FR" smtClean="0"/>
              <a:t>Cliquez et modifiez le titre</a:t>
            </a:r>
            <a:endParaRPr lang="fr-FR"/>
          </a:p>
        </p:txBody>
      </p:sp>
      <p:sp>
        <p:nvSpPr>
          <p:cNvPr id="3" name="Espace réservé du texte 2"/>
          <p:cNvSpPr>
            <a:spLocks noGrp="1"/>
          </p:cNvSpPr>
          <p:nvPr>
            <p:ph type="body" sz="half" idx="1"/>
          </p:nvPr>
        </p:nvSpPr>
        <p:spPr>
          <a:xfrm>
            <a:off x="457200" y="1600200"/>
            <a:ext cx="4038600" cy="4530725"/>
          </a:xfrm>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600200"/>
            <a:ext cx="4038600" cy="4530725"/>
          </a:xfrm>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fld id="{B6A8744F-E838-4BFF-BAEC-DEFA61889B67}"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4153587401"/>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txOverObj" preserve="1">
  <p:cSld name="Titre et texte sur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277813"/>
            <a:ext cx="8229600" cy="1139825"/>
          </a:xfrm>
        </p:spPr>
        <p:txBody>
          <a:bodyPr/>
          <a:lstStyle/>
          <a:p>
            <a:r>
              <a:rPr lang="fr-FR" smtClean="0"/>
              <a:t>Cliquez et modifiez le titre</a:t>
            </a:r>
            <a:endParaRPr lang="fr-FR"/>
          </a:p>
        </p:txBody>
      </p:sp>
      <p:sp>
        <p:nvSpPr>
          <p:cNvPr id="3" name="Espace réservé du texte 2"/>
          <p:cNvSpPr>
            <a:spLocks noGrp="1"/>
          </p:cNvSpPr>
          <p:nvPr>
            <p:ph type="body" sz="half" idx="1"/>
          </p:nvPr>
        </p:nvSpPr>
        <p:spPr>
          <a:xfrm>
            <a:off x="457200" y="1600200"/>
            <a:ext cx="8229600" cy="2189163"/>
          </a:xfrm>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57200" y="3941763"/>
            <a:ext cx="8229600" cy="2189162"/>
          </a:xfrm>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fld id="{75C1D443-1859-4DA6-A485-4AE09A13A1FD}"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24009731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0509C80-1CBE-47CC-80EA-AEDC51D2851A}" type="datetime1">
              <a:rPr lang="en-US" smtClean="0"/>
              <a:t>11/12/2017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15FC477-0A05-4F3E-8EE9-E015C9089D56}" type="slidenum">
              <a:rPr lang="en-US" smtClean="0"/>
              <a:t>‹#›</a:t>
            </a:fld>
            <a:endParaRPr lang="en-US"/>
          </a:p>
        </p:txBody>
      </p:sp>
    </p:spTree>
  </p:cSld>
  <p:clrMapOvr>
    <a:masterClrMapping/>
  </p:clrMapOvr>
  <p:transition spd="slow">
    <p:fade/>
  </p:transition>
  <p:timing>
    <p:tnLst>
      <p:par>
        <p:cTn id="1" dur="indefinite" restart="never" nodeType="tmRoot"/>
      </p:par>
    </p:tnLst>
  </p:timing>
</p:sldLayout>
</file>

<file path=ppt/slideLayouts/slideLayout90.xml><?xml version="1.0" encoding="utf-8"?>
<p:sldLayout xmlns:a="http://schemas.openxmlformats.org/drawingml/2006/main" xmlns:r="http://schemas.openxmlformats.org/officeDocument/2006/relationships" xmlns:p="http://schemas.openxmlformats.org/presentationml/2006/main" showMasterSp="0" showMasterPhAnim="0" type="title" preserve="1">
  <p:cSld name="Diapositive de titre">
    <p:spTree>
      <p:nvGrpSpPr>
        <p:cNvPr id="1" name=""/>
        <p:cNvGrpSpPr/>
        <p:nvPr/>
      </p:nvGrpSpPr>
      <p:grpSpPr>
        <a:xfrm>
          <a:off x="0" y="0"/>
          <a:ext cx="0" cy="0"/>
          <a:chOff x="0" y="0"/>
          <a:chExt cx="0" cy="0"/>
        </a:xfrm>
      </p:grpSpPr>
      <p:grpSp>
        <p:nvGrpSpPr>
          <p:cNvPr id="4" name="Group 7"/>
          <p:cNvGrpSpPr>
            <a:grpSpLocks/>
          </p:cNvGrpSpPr>
          <p:nvPr/>
        </p:nvGrpSpPr>
        <p:grpSpPr bwMode="auto">
          <a:xfrm>
            <a:off x="228600" y="2889250"/>
            <a:ext cx="8610600" cy="201613"/>
            <a:chOff x="144" y="1680"/>
            <a:chExt cx="5424" cy="144"/>
          </a:xfrm>
        </p:grpSpPr>
        <p:sp>
          <p:nvSpPr>
            <p:cNvPr id="5" name="Rectangle 8"/>
            <p:cNvSpPr>
              <a:spLocks noChangeArrowheads="1"/>
            </p:cNvSpPr>
            <p:nvPr userDrawn="1"/>
          </p:nvSpPr>
          <p:spPr bwMode="auto">
            <a:xfrm>
              <a:off x="144" y="1680"/>
              <a:ext cx="1808" cy="144"/>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fontAlgn="base">
                <a:spcBef>
                  <a:spcPct val="0"/>
                </a:spcBef>
                <a:spcAft>
                  <a:spcPct val="0"/>
                </a:spcAft>
                <a:defRPr/>
              </a:pPr>
              <a:endParaRPr lang="fr-FR">
                <a:solidFill>
                  <a:srgbClr val="000000"/>
                </a:solidFill>
              </a:endParaRPr>
            </a:p>
          </p:txBody>
        </p:sp>
        <p:sp>
          <p:nvSpPr>
            <p:cNvPr id="6" name="Rectangle 9"/>
            <p:cNvSpPr>
              <a:spLocks noChangeArrowheads="1"/>
            </p:cNvSpPr>
            <p:nvPr userDrawn="1"/>
          </p:nvSpPr>
          <p:spPr bwMode="auto">
            <a:xfrm>
              <a:off x="1952" y="1680"/>
              <a:ext cx="1808" cy="144"/>
            </a:xfrm>
            <a:prstGeom prst="rect">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fontAlgn="base">
                <a:spcBef>
                  <a:spcPct val="0"/>
                </a:spcBef>
                <a:spcAft>
                  <a:spcPct val="0"/>
                </a:spcAft>
                <a:defRPr/>
              </a:pPr>
              <a:endParaRPr lang="fr-FR">
                <a:solidFill>
                  <a:srgbClr val="000000"/>
                </a:solidFill>
              </a:endParaRPr>
            </a:p>
          </p:txBody>
        </p:sp>
        <p:sp>
          <p:nvSpPr>
            <p:cNvPr id="7" name="Rectangle 10"/>
            <p:cNvSpPr>
              <a:spLocks noChangeArrowheads="1"/>
            </p:cNvSpPr>
            <p:nvPr userDrawn="1"/>
          </p:nvSpPr>
          <p:spPr bwMode="auto">
            <a:xfrm>
              <a:off x="3760" y="1680"/>
              <a:ext cx="1808" cy="144"/>
            </a:xfrm>
            <a:prstGeom prst="rect">
              <a:avLst/>
            </a:prstGeom>
            <a:solidFill>
              <a:schemeClr val="tx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fontAlgn="base">
                <a:spcBef>
                  <a:spcPct val="0"/>
                </a:spcBef>
                <a:spcAft>
                  <a:spcPct val="0"/>
                </a:spcAft>
                <a:defRPr/>
              </a:pPr>
              <a:endParaRPr lang="fr-FR">
                <a:solidFill>
                  <a:srgbClr val="000000"/>
                </a:solidFill>
              </a:endParaRPr>
            </a:p>
          </p:txBody>
        </p:sp>
      </p:grpSp>
      <p:sp>
        <p:nvSpPr>
          <p:cNvPr id="37890" name="Rectangle 2"/>
          <p:cNvSpPr>
            <a:spLocks noGrp="1" noChangeArrowheads="1"/>
          </p:cNvSpPr>
          <p:nvPr>
            <p:ph type="ctrTitle"/>
          </p:nvPr>
        </p:nvSpPr>
        <p:spPr>
          <a:xfrm>
            <a:off x="685800" y="685800"/>
            <a:ext cx="7772400" cy="2127250"/>
          </a:xfrm>
        </p:spPr>
        <p:txBody>
          <a:bodyPr/>
          <a:lstStyle>
            <a:lvl1pPr algn="ctr">
              <a:defRPr sz="5800"/>
            </a:lvl1pPr>
          </a:lstStyle>
          <a:p>
            <a:pPr lvl="0"/>
            <a:r>
              <a:rPr lang="en-GB" noProof="0" smtClean="0"/>
              <a:t>Cliquez pour modifier le style du titre</a:t>
            </a:r>
          </a:p>
        </p:txBody>
      </p:sp>
      <p:sp>
        <p:nvSpPr>
          <p:cNvPr id="37891" name="Rectangle 3"/>
          <p:cNvSpPr>
            <a:spLocks noGrp="1" noChangeArrowheads="1"/>
          </p:cNvSpPr>
          <p:nvPr>
            <p:ph type="subTitle" idx="1"/>
          </p:nvPr>
        </p:nvSpPr>
        <p:spPr>
          <a:xfrm>
            <a:off x="1371600" y="3270250"/>
            <a:ext cx="6400800" cy="2209800"/>
          </a:xfrm>
        </p:spPr>
        <p:txBody>
          <a:bodyPr/>
          <a:lstStyle>
            <a:lvl1pPr marL="0" indent="0" algn="ctr">
              <a:buFont typeface="Wingdings" charset="0"/>
              <a:buNone/>
              <a:defRPr sz="3000"/>
            </a:lvl1pPr>
          </a:lstStyle>
          <a:p>
            <a:pPr lvl="0"/>
            <a:r>
              <a:rPr lang="en-GB" noProof="0" smtClean="0"/>
              <a:t>Cliquez pour modifier le style des sous-titres du masque</a:t>
            </a:r>
          </a:p>
        </p:txBody>
      </p:sp>
      <p:sp>
        <p:nvSpPr>
          <p:cNvPr id="8" name="Rectangle 4"/>
          <p:cNvSpPr>
            <a:spLocks noGrp="1" noChangeArrowheads="1"/>
          </p:cNvSpPr>
          <p:nvPr>
            <p:ph type="dt" sz="half" idx="10"/>
          </p:nvPr>
        </p:nvSpPr>
        <p:spPr>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a:lstStyle>
            <a:lvl1pPr>
              <a:defRPr/>
            </a:lvl1pPr>
          </a:lstStyle>
          <a:p>
            <a:pPr>
              <a:defRPr/>
            </a:pPr>
            <a:endParaRPr lang="en-GB">
              <a:solidFill>
                <a:srgbClr val="000000"/>
              </a:solidFill>
            </a:endParaRPr>
          </a:p>
        </p:txBody>
      </p:sp>
      <p:sp>
        <p:nvSpPr>
          <p:cNvPr id="9" name="Rectangle 5"/>
          <p:cNvSpPr>
            <a:spLocks noGrp="1" noChangeArrowheads="1"/>
          </p:cNvSpPr>
          <p:nvPr>
            <p:ph type="ftr" sz="quarter" idx="11"/>
          </p:nvPr>
        </p:nvSpPr>
        <p:spPr>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a:lstStyle>
            <a:lvl1pPr>
              <a:defRPr/>
            </a:lvl1pPr>
          </a:lstStyle>
          <a:p>
            <a:pPr>
              <a:defRPr/>
            </a:pPr>
            <a:endParaRPr lang="en-GB">
              <a:solidFill>
                <a:srgbClr val="000000"/>
              </a:solidFill>
            </a:endParaRPr>
          </a:p>
        </p:txBody>
      </p:sp>
      <p:sp>
        <p:nvSpPr>
          <p:cNvPr id="10" name="Rectangle 6"/>
          <p:cNvSpPr>
            <a:spLocks noGrp="1" noChangeArrowheads="1"/>
          </p:cNvSpPr>
          <p:nvPr>
            <p:ph type="sldNum" sz="quarter" idx="12"/>
          </p:nvPr>
        </p:nvSpPr>
        <p:spPr>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a:lstStyle>
            <a:lvl1pPr>
              <a:defRPr/>
            </a:lvl1pPr>
          </a:lstStyle>
          <a:p>
            <a:fld id="{40BBBA01-1259-40E3-BFDD-FD2570125BA7}"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3266714735"/>
      </p:ext>
    </p:extLst>
  </p:cSld>
  <p:clrMapOvr>
    <a:masterClrMapping/>
  </p:clrMapOvr>
  <p:timing>
    <p:tnLst>
      <p:par>
        <p:cTn id="1" dur="indefinite" restart="never" nodeType="tmRoot"/>
      </p:par>
    </p:tnLst>
  </p:timing>
</p:sldLayout>
</file>

<file path=ppt/slideLayouts/slideLayout91.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et modifiez le titre</a:t>
            </a:r>
            <a:endParaRPr lang="fr-FR"/>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fld id="{2795E76C-9E0F-4240-9DEB-4CA53C7A03EE}"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3642228309"/>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secHead" preserve="1">
  <p:cSld name="En-têt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et modifiez le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fr-FR" smtClean="0"/>
              <a:t>Cliquez pour modifier les styles du texte du masque</a:t>
            </a:r>
          </a:p>
        </p:txBody>
      </p:sp>
      <p:sp>
        <p:nvSpPr>
          <p:cNvPr id="4"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fld id="{F7B26A35-5D85-4B5C-A5F0-DDCCC093D97F}"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2987073123"/>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et modifiez le titre</a:t>
            </a:r>
            <a:endParaRPr lang="fr-FR"/>
          </a:p>
        </p:txBody>
      </p:sp>
      <p:sp>
        <p:nvSpPr>
          <p:cNvPr id="3" name="Espace réservé du contenu 2"/>
          <p:cNvSpPr>
            <a:spLocks noGrp="1"/>
          </p:cNvSpPr>
          <p:nvPr>
            <p:ph sz="half" idx="1"/>
          </p:nvPr>
        </p:nvSpPr>
        <p:spPr>
          <a:xfrm>
            <a:off x="457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fld id="{DA2A911C-34EA-4C7C-BEB7-B2063F650ADA}"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2102056156"/>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p:spPr>
        <p:txBody>
          <a:bodyPr/>
          <a:lstStyle>
            <a:lvl1pPr>
              <a:defRPr/>
            </a:lvl1pPr>
          </a:lstStyle>
          <a:p>
            <a:r>
              <a:rPr lang="fr-FR" smtClean="0"/>
              <a:t>Cliquez et modifiez le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fld id="{DC18603D-4A6F-4EE1-8472-9C163FEA7824}"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418801394"/>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et modifiez le titre</a:t>
            </a:r>
            <a:endParaRPr lang="fr-FR"/>
          </a:p>
        </p:txBody>
      </p:sp>
      <p:sp>
        <p:nvSpPr>
          <p:cNvPr id="3"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fld id="{9B8F8FD6-863B-40B2-BD36-933A80698F60}"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3647132100"/>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fld id="{D7E3FBF2-F49A-4D4A-8A08-99818902484E}"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774246745"/>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lstStyle>
            <a:lvl1pPr algn="l">
              <a:defRPr sz="2000" b="1"/>
            </a:lvl1pPr>
          </a:lstStyle>
          <a:p>
            <a:r>
              <a:rPr lang="fr-FR" smtClean="0"/>
              <a:t>Cliquez et modifiez le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fld id="{605DCE75-9C4E-4020-B6FB-5BC60FDB5458}"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1223749902"/>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lstStyle>
            <a:lvl1pPr algn="l">
              <a:defRPr sz="2000" b="1"/>
            </a:lvl1pPr>
          </a:lstStyle>
          <a:p>
            <a:r>
              <a:rPr lang="fr-FR" smtClean="0"/>
              <a:t>Cliquez et modifiez le titre</a:t>
            </a:r>
            <a:endParaRPr lang="fr-F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FR" noProof="0" smtClean="0"/>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fld id="{769EC325-6D70-49FA-A9D0-1C6C138EB39F}"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741961479"/>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et modifiez le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fld id="{146F58AA-4971-432D-AF6F-6CB842B44F7F}"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99721799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23.xml"/><Relationship Id="rId13" Type="http://schemas.openxmlformats.org/officeDocument/2006/relationships/slideLayout" Target="../slideLayouts/slideLayout128.xml"/><Relationship Id="rId3" Type="http://schemas.openxmlformats.org/officeDocument/2006/relationships/slideLayout" Target="../slideLayouts/slideLayout118.xml"/><Relationship Id="rId7" Type="http://schemas.openxmlformats.org/officeDocument/2006/relationships/slideLayout" Target="../slideLayouts/slideLayout122.xml"/><Relationship Id="rId12" Type="http://schemas.openxmlformats.org/officeDocument/2006/relationships/slideLayout" Target="../slideLayouts/slideLayout127.xml"/><Relationship Id="rId2" Type="http://schemas.openxmlformats.org/officeDocument/2006/relationships/slideLayout" Target="../slideLayouts/slideLayout117.xml"/><Relationship Id="rId1" Type="http://schemas.openxmlformats.org/officeDocument/2006/relationships/slideLayout" Target="../slideLayouts/slideLayout116.xml"/><Relationship Id="rId6" Type="http://schemas.openxmlformats.org/officeDocument/2006/relationships/slideLayout" Target="../slideLayouts/slideLayout121.xml"/><Relationship Id="rId11" Type="http://schemas.openxmlformats.org/officeDocument/2006/relationships/slideLayout" Target="../slideLayouts/slideLayout126.xml"/><Relationship Id="rId5" Type="http://schemas.openxmlformats.org/officeDocument/2006/relationships/slideLayout" Target="../slideLayouts/slideLayout120.xml"/><Relationship Id="rId10" Type="http://schemas.openxmlformats.org/officeDocument/2006/relationships/slideLayout" Target="../slideLayouts/slideLayout125.xml"/><Relationship Id="rId4" Type="http://schemas.openxmlformats.org/officeDocument/2006/relationships/slideLayout" Target="../slideLayouts/slideLayout119.xml"/><Relationship Id="rId9" Type="http://schemas.openxmlformats.org/officeDocument/2006/relationships/slideLayout" Target="../slideLayouts/slideLayout124.xml"/><Relationship Id="rId14" Type="http://schemas.openxmlformats.org/officeDocument/2006/relationships/theme" Target="../theme/theme10.xml"/></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136.xml"/><Relationship Id="rId13" Type="http://schemas.openxmlformats.org/officeDocument/2006/relationships/slideLayout" Target="../slideLayouts/slideLayout141.xml"/><Relationship Id="rId3" Type="http://schemas.openxmlformats.org/officeDocument/2006/relationships/slideLayout" Target="../slideLayouts/slideLayout131.xml"/><Relationship Id="rId7" Type="http://schemas.openxmlformats.org/officeDocument/2006/relationships/slideLayout" Target="../slideLayouts/slideLayout135.xml"/><Relationship Id="rId12" Type="http://schemas.openxmlformats.org/officeDocument/2006/relationships/slideLayout" Target="../slideLayouts/slideLayout140.xml"/><Relationship Id="rId2" Type="http://schemas.openxmlformats.org/officeDocument/2006/relationships/slideLayout" Target="../slideLayouts/slideLayout130.xml"/><Relationship Id="rId1" Type="http://schemas.openxmlformats.org/officeDocument/2006/relationships/slideLayout" Target="../slideLayouts/slideLayout129.xml"/><Relationship Id="rId6" Type="http://schemas.openxmlformats.org/officeDocument/2006/relationships/slideLayout" Target="../slideLayouts/slideLayout134.xml"/><Relationship Id="rId11" Type="http://schemas.openxmlformats.org/officeDocument/2006/relationships/slideLayout" Target="../slideLayouts/slideLayout139.xml"/><Relationship Id="rId5" Type="http://schemas.openxmlformats.org/officeDocument/2006/relationships/slideLayout" Target="../slideLayouts/slideLayout133.xml"/><Relationship Id="rId10" Type="http://schemas.openxmlformats.org/officeDocument/2006/relationships/slideLayout" Target="../slideLayouts/slideLayout138.xml"/><Relationship Id="rId4" Type="http://schemas.openxmlformats.org/officeDocument/2006/relationships/slideLayout" Target="../slideLayouts/slideLayout132.xml"/><Relationship Id="rId9" Type="http://schemas.openxmlformats.org/officeDocument/2006/relationships/slideLayout" Target="../slideLayouts/slideLayout137.xml"/><Relationship Id="rId14" Type="http://schemas.openxmlformats.org/officeDocument/2006/relationships/theme" Target="../theme/theme11.xml"/></Relationships>
</file>

<file path=ppt/slideMasters/_rels/slideMaster12.xml.rels><?xml version="1.0" encoding="UTF-8" standalone="yes"?>
<Relationships xmlns="http://schemas.openxmlformats.org/package/2006/relationships"><Relationship Id="rId8" Type="http://schemas.openxmlformats.org/officeDocument/2006/relationships/slideLayout" Target="../slideLayouts/slideLayout149.xml"/><Relationship Id="rId13" Type="http://schemas.openxmlformats.org/officeDocument/2006/relationships/slideLayout" Target="../slideLayouts/slideLayout154.xml"/><Relationship Id="rId3" Type="http://schemas.openxmlformats.org/officeDocument/2006/relationships/slideLayout" Target="../slideLayouts/slideLayout144.xml"/><Relationship Id="rId7" Type="http://schemas.openxmlformats.org/officeDocument/2006/relationships/slideLayout" Target="../slideLayouts/slideLayout148.xml"/><Relationship Id="rId12" Type="http://schemas.openxmlformats.org/officeDocument/2006/relationships/slideLayout" Target="../slideLayouts/slideLayout153.xml"/><Relationship Id="rId2" Type="http://schemas.openxmlformats.org/officeDocument/2006/relationships/slideLayout" Target="../slideLayouts/slideLayout143.xml"/><Relationship Id="rId1" Type="http://schemas.openxmlformats.org/officeDocument/2006/relationships/slideLayout" Target="../slideLayouts/slideLayout142.xml"/><Relationship Id="rId6" Type="http://schemas.openxmlformats.org/officeDocument/2006/relationships/slideLayout" Target="../slideLayouts/slideLayout147.xml"/><Relationship Id="rId11" Type="http://schemas.openxmlformats.org/officeDocument/2006/relationships/slideLayout" Target="../slideLayouts/slideLayout152.xml"/><Relationship Id="rId5" Type="http://schemas.openxmlformats.org/officeDocument/2006/relationships/slideLayout" Target="../slideLayouts/slideLayout146.xml"/><Relationship Id="rId10" Type="http://schemas.openxmlformats.org/officeDocument/2006/relationships/slideLayout" Target="../slideLayouts/slideLayout151.xml"/><Relationship Id="rId4" Type="http://schemas.openxmlformats.org/officeDocument/2006/relationships/slideLayout" Target="../slideLayouts/slideLayout145.xml"/><Relationship Id="rId9" Type="http://schemas.openxmlformats.org/officeDocument/2006/relationships/slideLayout" Target="../slideLayouts/slideLayout150.xml"/><Relationship Id="rId14" Type="http://schemas.openxmlformats.org/officeDocument/2006/relationships/theme" Target="../theme/theme12.xml"/></Relationships>
</file>

<file path=ppt/slideMasters/_rels/slideMaster13.xml.rels><?xml version="1.0" encoding="UTF-8" standalone="yes"?>
<Relationships xmlns="http://schemas.openxmlformats.org/package/2006/relationships"><Relationship Id="rId8" Type="http://schemas.openxmlformats.org/officeDocument/2006/relationships/slideLayout" Target="../slideLayouts/slideLayout162.xml"/><Relationship Id="rId13" Type="http://schemas.openxmlformats.org/officeDocument/2006/relationships/slideLayout" Target="../slideLayouts/slideLayout167.xml"/><Relationship Id="rId3" Type="http://schemas.openxmlformats.org/officeDocument/2006/relationships/slideLayout" Target="../slideLayouts/slideLayout157.xml"/><Relationship Id="rId7" Type="http://schemas.openxmlformats.org/officeDocument/2006/relationships/slideLayout" Target="../slideLayouts/slideLayout161.xml"/><Relationship Id="rId12" Type="http://schemas.openxmlformats.org/officeDocument/2006/relationships/slideLayout" Target="../slideLayouts/slideLayout166.xml"/><Relationship Id="rId2" Type="http://schemas.openxmlformats.org/officeDocument/2006/relationships/slideLayout" Target="../slideLayouts/slideLayout156.xml"/><Relationship Id="rId1" Type="http://schemas.openxmlformats.org/officeDocument/2006/relationships/slideLayout" Target="../slideLayouts/slideLayout155.xml"/><Relationship Id="rId6" Type="http://schemas.openxmlformats.org/officeDocument/2006/relationships/slideLayout" Target="../slideLayouts/slideLayout160.xml"/><Relationship Id="rId11" Type="http://schemas.openxmlformats.org/officeDocument/2006/relationships/slideLayout" Target="../slideLayouts/slideLayout165.xml"/><Relationship Id="rId5" Type="http://schemas.openxmlformats.org/officeDocument/2006/relationships/slideLayout" Target="../slideLayouts/slideLayout159.xml"/><Relationship Id="rId10" Type="http://schemas.openxmlformats.org/officeDocument/2006/relationships/slideLayout" Target="../slideLayouts/slideLayout164.xml"/><Relationship Id="rId4" Type="http://schemas.openxmlformats.org/officeDocument/2006/relationships/slideLayout" Target="../slideLayouts/slideLayout158.xml"/><Relationship Id="rId9" Type="http://schemas.openxmlformats.org/officeDocument/2006/relationships/slideLayout" Target="../slideLayouts/slideLayout163.xml"/><Relationship Id="rId14" Type="http://schemas.openxmlformats.org/officeDocument/2006/relationships/theme" Target="../theme/theme13.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6" Type="http://schemas.openxmlformats.org/officeDocument/2006/relationships/image" Target="../media/image9.png"/><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image" Target="../media/image8.jpeg"/><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slideLayout" Target="../slideLayouts/slideLayout37.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2" Type="http://schemas.openxmlformats.org/officeDocument/2006/relationships/slideLayout" Target="../slideLayouts/slideLayout26.xml"/><Relationship Id="rId16" Type="http://schemas.openxmlformats.org/officeDocument/2006/relationships/image" Target="../media/image9.png"/><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5" Type="http://schemas.openxmlformats.org/officeDocument/2006/relationships/image" Target="../media/image8.jpeg"/><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 Id="rId14"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5.xml"/><Relationship Id="rId13" Type="http://schemas.openxmlformats.org/officeDocument/2006/relationships/slideLayout" Target="../slideLayouts/slideLayout50.xml"/><Relationship Id="rId3" Type="http://schemas.openxmlformats.org/officeDocument/2006/relationships/slideLayout" Target="../slideLayouts/slideLayout40.xml"/><Relationship Id="rId7" Type="http://schemas.openxmlformats.org/officeDocument/2006/relationships/slideLayout" Target="../slideLayouts/slideLayout44.xml"/><Relationship Id="rId12" Type="http://schemas.openxmlformats.org/officeDocument/2006/relationships/slideLayout" Target="../slideLayouts/slideLayout49.xml"/><Relationship Id="rId2" Type="http://schemas.openxmlformats.org/officeDocument/2006/relationships/slideLayout" Target="../slideLayouts/slideLayout39.xml"/><Relationship Id="rId16" Type="http://schemas.openxmlformats.org/officeDocument/2006/relationships/image" Target="../media/image9.png"/><Relationship Id="rId1" Type="http://schemas.openxmlformats.org/officeDocument/2006/relationships/slideLayout" Target="../slideLayouts/slideLayout38.xml"/><Relationship Id="rId6" Type="http://schemas.openxmlformats.org/officeDocument/2006/relationships/slideLayout" Target="../slideLayouts/slideLayout43.xml"/><Relationship Id="rId11" Type="http://schemas.openxmlformats.org/officeDocument/2006/relationships/slideLayout" Target="../slideLayouts/slideLayout48.xml"/><Relationship Id="rId5" Type="http://schemas.openxmlformats.org/officeDocument/2006/relationships/slideLayout" Target="../slideLayouts/slideLayout42.xml"/><Relationship Id="rId15" Type="http://schemas.openxmlformats.org/officeDocument/2006/relationships/image" Target="../media/image8.jpeg"/><Relationship Id="rId10" Type="http://schemas.openxmlformats.org/officeDocument/2006/relationships/slideLayout" Target="../slideLayouts/slideLayout47.xml"/><Relationship Id="rId4" Type="http://schemas.openxmlformats.org/officeDocument/2006/relationships/slideLayout" Target="../slideLayouts/slideLayout41.xml"/><Relationship Id="rId9" Type="http://schemas.openxmlformats.org/officeDocument/2006/relationships/slideLayout" Target="../slideLayouts/slideLayout46.xml"/><Relationship Id="rId14" Type="http://schemas.openxmlformats.org/officeDocument/2006/relationships/theme" Target="../theme/theme4.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8.xml"/><Relationship Id="rId13" Type="http://schemas.openxmlformats.org/officeDocument/2006/relationships/slideLayout" Target="../slideLayouts/slideLayout63.xml"/><Relationship Id="rId3" Type="http://schemas.openxmlformats.org/officeDocument/2006/relationships/slideLayout" Target="../slideLayouts/slideLayout53.xml"/><Relationship Id="rId7" Type="http://schemas.openxmlformats.org/officeDocument/2006/relationships/slideLayout" Target="../slideLayouts/slideLayout57.xml"/><Relationship Id="rId12" Type="http://schemas.openxmlformats.org/officeDocument/2006/relationships/slideLayout" Target="../slideLayouts/slideLayout62.xml"/><Relationship Id="rId2" Type="http://schemas.openxmlformats.org/officeDocument/2006/relationships/slideLayout" Target="../slideLayouts/slideLayout52.xml"/><Relationship Id="rId1" Type="http://schemas.openxmlformats.org/officeDocument/2006/relationships/slideLayout" Target="../slideLayouts/slideLayout51.xml"/><Relationship Id="rId6" Type="http://schemas.openxmlformats.org/officeDocument/2006/relationships/slideLayout" Target="../slideLayouts/slideLayout56.xml"/><Relationship Id="rId11" Type="http://schemas.openxmlformats.org/officeDocument/2006/relationships/slideLayout" Target="../slideLayouts/slideLayout61.xml"/><Relationship Id="rId5" Type="http://schemas.openxmlformats.org/officeDocument/2006/relationships/slideLayout" Target="../slideLayouts/slideLayout55.xml"/><Relationship Id="rId10" Type="http://schemas.openxmlformats.org/officeDocument/2006/relationships/slideLayout" Target="../slideLayouts/slideLayout60.xml"/><Relationship Id="rId4" Type="http://schemas.openxmlformats.org/officeDocument/2006/relationships/slideLayout" Target="../slideLayouts/slideLayout54.xml"/><Relationship Id="rId9" Type="http://schemas.openxmlformats.org/officeDocument/2006/relationships/slideLayout" Target="../slideLayouts/slideLayout59.xml"/><Relationship Id="rId14" Type="http://schemas.openxmlformats.org/officeDocument/2006/relationships/theme" Target="../theme/theme5.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71.xml"/><Relationship Id="rId13" Type="http://schemas.openxmlformats.org/officeDocument/2006/relationships/slideLayout" Target="../slideLayouts/slideLayout76.xml"/><Relationship Id="rId3" Type="http://schemas.openxmlformats.org/officeDocument/2006/relationships/slideLayout" Target="../slideLayouts/slideLayout66.xml"/><Relationship Id="rId7" Type="http://schemas.openxmlformats.org/officeDocument/2006/relationships/slideLayout" Target="../slideLayouts/slideLayout70.xml"/><Relationship Id="rId12" Type="http://schemas.openxmlformats.org/officeDocument/2006/relationships/slideLayout" Target="../slideLayouts/slideLayout75.xml"/><Relationship Id="rId2" Type="http://schemas.openxmlformats.org/officeDocument/2006/relationships/slideLayout" Target="../slideLayouts/slideLayout65.xml"/><Relationship Id="rId1" Type="http://schemas.openxmlformats.org/officeDocument/2006/relationships/slideLayout" Target="../slideLayouts/slideLayout64.xml"/><Relationship Id="rId6" Type="http://schemas.openxmlformats.org/officeDocument/2006/relationships/slideLayout" Target="../slideLayouts/slideLayout69.xml"/><Relationship Id="rId11" Type="http://schemas.openxmlformats.org/officeDocument/2006/relationships/slideLayout" Target="../slideLayouts/slideLayout74.xml"/><Relationship Id="rId5" Type="http://schemas.openxmlformats.org/officeDocument/2006/relationships/slideLayout" Target="../slideLayouts/slideLayout68.xml"/><Relationship Id="rId10" Type="http://schemas.openxmlformats.org/officeDocument/2006/relationships/slideLayout" Target="../slideLayouts/slideLayout73.xml"/><Relationship Id="rId4" Type="http://schemas.openxmlformats.org/officeDocument/2006/relationships/slideLayout" Target="../slideLayouts/slideLayout67.xml"/><Relationship Id="rId9" Type="http://schemas.openxmlformats.org/officeDocument/2006/relationships/slideLayout" Target="../slideLayouts/slideLayout72.xml"/><Relationship Id="rId14" Type="http://schemas.openxmlformats.org/officeDocument/2006/relationships/theme" Target="../theme/theme6.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84.xml"/><Relationship Id="rId13" Type="http://schemas.openxmlformats.org/officeDocument/2006/relationships/slideLayout" Target="../slideLayouts/slideLayout89.xml"/><Relationship Id="rId3" Type="http://schemas.openxmlformats.org/officeDocument/2006/relationships/slideLayout" Target="../slideLayouts/slideLayout79.xml"/><Relationship Id="rId7" Type="http://schemas.openxmlformats.org/officeDocument/2006/relationships/slideLayout" Target="../slideLayouts/slideLayout83.xml"/><Relationship Id="rId12" Type="http://schemas.openxmlformats.org/officeDocument/2006/relationships/slideLayout" Target="../slideLayouts/slideLayout88.xml"/><Relationship Id="rId2" Type="http://schemas.openxmlformats.org/officeDocument/2006/relationships/slideLayout" Target="../slideLayouts/slideLayout78.xml"/><Relationship Id="rId1" Type="http://schemas.openxmlformats.org/officeDocument/2006/relationships/slideLayout" Target="../slideLayouts/slideLayout77.xml"/><Relationship Id="rId6" Type="http://schemas.openxmlformats.org/officeDocument/2006/relationships/slideLayout" Target="../slideLayouts/slideLayout82.xml"/><Relationship Id="rId11" Type="http://schemas.openxmlformats.org/officeDocument/2006/relationships/slideLayout" Target="../slideLayouts/slideLayout87.xml"/><Relationship Id="rId5" Type="http://schemas.openxmlformats.org/officeDocument/2006/relationships/slideLayout" Target="../slideLayouts/slideLayout81.xml"/><Relationship Id="rId10" Type="http://schemas.openxmlformats.org/officeDocument/2006/relationships/slideLayout" Target="../slideLayouts/slideLayout86.xml"/><Relationship Id="rId4" Type="http://schemas.openxmlformats.org/officeDocument/2006/relationships/slideLayout" Target="../slideLayouts/slideLayout80.xml"/><Relationship Id="rId9" Type="http://schemas.openxmlformats.org/officeDocument/2006/relationships/slideLayout" Target="../slideLayouts/slideLayout85.xml"/><Relationship Id="rId14" Type="http://schemas.openxmlformats.org/officeDocument/2006/relationships/theme" Target="../theme/theme7.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97.xml"/><Relationship Id="rId13" Type="http://schemas.openxmlformats.org/officeDocument/2006/relationships/slideLayout" Target="../slideLayouts/slideLayout102.xml"/><Relationship Id="rId3" Type="http://schemas.openxmlformats.org/officeDocument/2006/relationships/slideLayout" Target="../slideLayouts/slideLayout92.xml"/><Relationship Id="rId7" Type="http://schemas.openxmlformats.org/officeDocument/2006/relationships/slideLayout" Target="../slideLayouts/slideLayout96.xml"/><Relationship Id="rId12" Type="http://schemas.openxmlformats.org/officeDocument/2006/relationships/slideLayout" Target="../slideLayouts/slideLayout101.xml"/><Relationship Id="rId2" Type="http://schemas.openxmlformats.org/officeDocument/2006/relationships/slideLayout" Target="../slideLayouts/slideLayout91.xml"/><Relationship Id="rId1" Type="http://schemas.openxmlformats.org/officeDocument/2006/relationships/slideLayout" Target="../slideLayouts/slideLayout90.xml"/><Relationship Id="rId6" Type="http://schemas.openxmlformats.org/officeDocument/2006/relationships/slideLayout" Target="../slideLayouts/slideLayout95.xml"/><Relationship Id="rId11" Type="http://schemas.openxmlformats.org/officeDocument/2006/relationships/slideLayout" Target="../slideLayouts/slideLayout100.xml"/><Relationship Id="rId5" Type="http://schemas.openxmlformats.org/officeDocument/2006/relationships/slideLayout" Target="../slideLayouts/slideLayout94.xml"/><Relationship Id="rId10" Type="http://schemas.openxmlformats.org/officeDocument/2006/relationships/slideLayout" Target="../slideLayouts/slideLayout99.xml"/><Relationship Id="rId4" Type="http://schemas.openxmlformats.org/officeDocument/2006/relationships/slideLayout" Target="../slideLayouts/slideLayout93.xml"/><Relationship Id="rId9" Type="http://schemas.openxmlformats.org/officeDocument/2006/relationships/slideLayout" Target="../slideLayouts/slideLayout98.xml"/><Relationship Id="rId14" Type="http://schemas.openxmlformats.org/officeDocument/2006/relationships/theme" Target="../theme/theme8.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110.xml"/><Relationship Id="rId13" Type="http://schemas.openxmlformats.org/officeDocument/2006/relationships/slideLayout" Target="../slideLayouts/slideLayout115.xml"/><Relationship Id="rId3" Type="http://schemas.openxmlformats.org/officeDocument/2006/relationships/slideLayout" Target="../slideLayouts/slideLayout105.xml"/><Relationship Id="rId7" Type="http://schemas.openxmlformats.org/officeDocument/2006/relationships/slideLayout" Target="../slideLayouts/slideLayout109.xml"/><Relationship Id="rId12" Type="http://schemas.openxmlformats.org/officeDocument/2006/relationships/slideLayout" Target="../slideLayouts/slideLayout114.xml"/><Relationship Id="rId2" Type="http://schemas.openxmlformats.org/officeDocument/2006/relationships/slideLayout" Target="../slideLayouts/slideLayout104.xml"/><Relationship Id="rId1" Type="http://schemas.openxmlformats.org/officeDocument/2006/relationships/slideLayout" Target="../slideLayouts/slideLayout103.xml"/><Relationship Id="rId6" Type="http://schemas.openxmlformats.org/officeDocument/2006/relationships/slideLayout" Target="../slideLayouts/slideLayout108.xml"/><Relationship Id="rId11" Type="http://schemas.openxmlformats.org/officeDocument/2006/relationships/slideLayout" Target="../slideLayouts/slideLayout113.xml"/><Relationship Id="rId5" Type="http://schemas.openxmlformats.org/officeDocument/2006/relationships/slideLayout" Target="../slideLayouts/slideLayout107.xml"/><Relationship Id="rId10" Type="http://schemas.openxmlformats.org/officeDocument/2006/relationships/slideLayout" Target="../slideLayouts/slideLayout112.xml"/><Relationship Id="rId4" Type="http://schemas.openxmlformats.org/officeDocument/2006/relationships/slideLayout" Target="../slideLayouts/slideLayout106.xml"/><Relationship Id="rId9" Type="http://schemas.openxmlformats.org/officeDocument/2006/relationships/slideLayout" Target="../slideLayouts/slideLayout111.xml"/><Relationship Id="rId14" Type="http://schemas.openxmlformats.org/officeDocument/2006/relationships/theme" Target="../theme/theme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914400"/>
            <a:ext cx="8229600" cy="9144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828800"/>
            <a:ext cx="8229600" cy="42973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3EC26B6-C371-4B72-A497-8E84F875DB8D}" type="datetime1">
              <a:rPr lang="en-US" smtClean="0"/>
              <a:t>11/12/2017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15FC477-0A05-4F3E-8EE9-E015C9089D56}" type="slidenum">
              <a:rPr lang="en-US" smtClean="0"/>
              <a:t>‹#›</a:t>
            </a:fld>
            <a:endParaRPr lang="en-US"/>
          </a:p>
        </p:txBody>
      </p:sp>
      <p:pic>
        <p:nvPicPr>
          <p:cNvPr id="7" name="Picture 6"/>
          <p:cNvPicPr>
            <a:picLocks noChangeAspect="1"/>
          </p:cNvPicPr>
          <p:nvPr/>
        </p:nvPicPr>
        <p:blipFill rotWithShape="1">
          <a:blip r:embed="rId13" cstate="email">
            <a:extLst>
              <a:ext uri="{28A0092B-C50C-407E-A947-70E740481C1C}">
                <a14:useLocalDpi xmlns:a14="http://schemas.microsoft.com/office/drawing/2010/main"/>
              </a:ext>
            </a:extLst>
          </a:blip>
          <a:srcRect l="-144"/>
          <a:stretch/>
        </p:blipFill>
        <p:spPr>
          <a:xfrm>
            <a:off x="-13251" y="0"/>
            <a:ext cx="9157252" cy="660449"/>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1" r:id="rId2"/>
    <p:sldLayoutId id="2147483650"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slow">
    <p:fade/>
  </p:transition>
  <p:timing>
    <p:tnLst>
      <p:par>
        <p:cTn id="1" dur="indefinite" restart="never" nodeType="tmRoot"/>
      </p:par>
    </p:tnLst>
  </p:timing>
  <p:hf sldNum="0" hdr="0" ftr="0" dt="0"/>
  <p:txStyles>
    <p:titleStyle>
      <a:lvl1pPr algn="l" defTabSz="914400" rtl="1" eaLnBrk="1" latinLnBrk="0" hangingPunct="1">
        <a:spcBef>
          <a:spcPct val="0"/>
        </a:spcBef>
        <a:buNone/>
        <a:defRPr sz="28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18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16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16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bwMode="auto">
          <a:xfrm>
            <a:off x="457200" y="277813"/>
            <a:ext cx="8229600" cy="1139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b" anchorCtr="0" compatLnSpc="1">
            <a:prstTxWarp prst="textNoShape">
              <a:avLst/>
            </a:prstTxWarp>
          </a:bodyPr>
          <a:lstStyle/>
          <a:p>
            <a:pPr lvl="0"/>
            <a:r>
              <a:rPr lang="en-GB"/>
              <a:t>Cliquez pour modifier le style du titre</a:t>
            </a:r>
          </a:p>
        </p:txBody>
      </p:sp>
      <p:sp>
        <p:nvSpPr>
          <p:cNvPr id="36867" name="Rectangle 3"/>
          <p:cNvSpPr>
            <a:spLocks noGrp="1" noChangeArrowheads="1"/>
          </p:cNvSpPr>
          <p:nvPr>
            <p:ph type="body" idx="1"/>
          </p:nvPr>
        </p:nvSpPr>
        <p:spPr bwMode="auto">
          <a:xfrm>
            <a:off x="457200" y="1600200"/>
            <a:ext cx="8229600" cy="4530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GB" altLang="en-US" smtClean="0"/>
              <a:t>Cliquez pour modifier les styles du texte du masque</a:t>
            </a:r>
          </a:p>
          <a:p>
            <a:pPr lvl="1"/>
            <a:r>
              <a:rPr lang="en-GB" altLang="en-US" smtClean="0"/>
              <a:t>Deuxième niveau</a:t>
            </a:r>
          </a:p>
          <a:p>
            <a:pPr lvl="2"/>
            <a:r>
              <a:rPr lang="en-GB" altLang="en-US" smtClean="0"/>
              <a:t>Troisième niveau</a:t>
            </a:r>
          </a:p>
          <a:p>
            <a:pPr lvl="3"/>
            <a:r>
              <a:rPr lang="en-GB" altLang="en-US" smtClean="0"/>
              <a:t>Quatrième niveau</a:t>
            </a:r>
          </a:p>
          <a:p>
            <a:pPr lvl="4"/>
            <a:r>
              <a:rPr lang="en-GB" altLang="en-US" smtClean="0"/>
              <a:t>Cinquième niveau</a:t>
            </a:r>
          </a:p>
        </p:txBody>
      </p:sp>
      <p:sp>
        <p:nvSpPr>
          <p:cNvPr id="36868" name="Rectangle 4"/>
          <p:cNvSpPr>
            <a:spLocks noGrp="1" noChangeArrowheads="1"/>
          </p:cNvSpPr>
          <p:nvPr>
            <p:ph type="dt" sz="half" idx="2"/>
          </p:nvPr>
        </p:nvSpPr>
        <p:spPr bwMode="auto">
          <a:xfrm>
            <a:off x="457200" y="6248400"/>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a:defRPr sz="1000">
                <a:latin typeface="Verdana" charset="0"/>
                <a:ea typeface="ＭＳ Ｐゴシック" charset="0"/>
                <a:cs typeface="+mn-cs"/>
              </a:defRPr>
            </a:lvl1pPr>
          </a:lstStyle>
          <a:p>
            <a:pPr fontAlgn="base">
              <a:spcBef>
                <a:spcPct val="0"/>
              </a:spcBef>
              <a:spcAft>
                <a:spcPct val="0"/>
              </a:spcAft>
              <a:defRPr/>
            </a:pPr>
            <a:endParaRPr lang="en-GB">
              <a:solidFill>
                <a:srgbClr val="000000"/>
              </a:solidFill>
            </a:endParaRPr>
          </a:p>
        </p:txBody>
      </p:sp>
      <p:sp>
        <p:nvSpPr>
          <p:cNvPr id="36869" name="Rectangle 5"/>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algn="ctr">
              <a:defRPr sz="1000">
                <a:latin typeface="Verdana" charset="0"/>
                <a:ea typeface="ＭＳ Ｐゴシック" charset="0"/>
                <a:cs typeface="+mn-cs"/>
              </a:defRPr>
            </a:lvl1pPr>
          </a:lstStyle>
          <a:p>
            <a:pPr fontAlgn="base">
              <a:spcBef>
                <a:spcPct val="0"/>
              </a:spcBef>
              <a:spcAft>
                <a:spcPct val="0"/>
              </a:spcAft>
              <a:defRPr/>
            </a:pPr>
            <a:endParaRPr lang="en-GB">
              <a:solidFill>
                <a:srgbClr val="000000"/>
              </a:solidFill>
            </a:endParaRPr>
          </a:p>
        </p:txBody>
      </p:sp>
      <p:sp>
        <p:nvSpPr>
          <p:cNvPr id="36870" name="Rectangle 6"/>
          <p:cNvSpPr>
            <a:spLocks noGrp="1" noChangeArrowheads="1"/>
          </p:cNvSpPr>
          <p:nvPr>
            <p:ph type="sldNum" sz="quarter" idx="4"/>
          </p:nvPr>
        </p:nvSpPr>
        <p:spPr bwMode="auto">
          <a:xfrm>
            <a:off x="6553200" y="6248400"/>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algn="r">
              <a:defRPr sz="1000"/>
            </a:lvl1pPr>
          </a:lstStyle>
          <a:p>
            <a:pPr fontAlgn="base">
              <a:spcBef>
                <a:spcPct val="0"/>
              </a:spcBef>
              <a:spcAft>
                <a:spcPct val="0"/>
              </a:spcAft>
            </a:pPr>
            <a:fld id="{F629974E-10D0-4BFB-A2FF-465B1AB17607}" type="slidenum">
              <a:rPr lang="en-GB" altLang="en-US" smtClean="0">
                <a:solidFill>
                  <a:srgbClr val="000000"/>
                </a:solidFill>
              </a:rPr>
              <a:pPr fontAlgn="base">
                <a:spcBef>
                  <a:spcPct val="0"/>
                </a:spcBef>
                <a:spcAft>
                  <a:spcPct val="0"/>
                </a:spcAft>
              </a:pPr>
              <a:t>‹#›</a:t>
            </a:fld>
            <a:endParaRPr lang="en-GB" altLang="en-US" smtClean="0">
              <a:solidFill>
                <a:srgbClr val="000000"/>
              </a:solidFill>
            </a:endParaRPr>
          </a:p>
        </p:txBody>
      </p:sp>
      <p:sp>
        <p:nvSpPr>
          <p:cNvPr id="36871" name="Rectangle 7"/>
          <p:cNvSpPr>
            <a:spLocks noChangeArrowheads="1"/>
          </p:cNvSpPr>
          <p:nvPr/>
        </p:nvSpPr>
        <p:spPr bwMode="auto">
          <a:xfrm>
            <a:off x="0" y="0"/>
            <a:ext cx="228600" cy="2286000"/>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fontAlgn="base">
              <a:spcBef>
                <a:spcPct val="0"/>
              </a:spcBef>
              <a:spcAft>
                <a:spcPct val="0"/>
              </a:spcAft>
              <a:defRPr/>
            </a:pPr>
            <a:endParaRPr lang="fr-FR" sz="2400">
              <a:solidFill>
                <a:srgbClr val="000000"/>
              </a:solidFill>
              <a:latin typeface="Times New Roman" charset="0"/>
            </a:endParaRPr>
          </a:p>
        </p:txBody>
      </p:sp>
      <p:sp>
        <p:nvSpPr>
          <p:cNvPr id="36872" name="Line 8"/>
          <p:cNvSpPr>
            <a:spLocks noChangeShapeType="1"/>
          </p:cNvSpPr>
          <p:nvPr/>
        </p:nvSpPr>
        <p:spPr bwMode="auto">
          <a:xfrm>
            <a:off x="457200" y="1447800"/>
            <a:ext cx="8077200" cy="0"/>
          </a:xfrm>
          <a:prstGeom prst="line">
            <a:avLst/>
          </a:prstGeom>
          <a:noFill/>
          <a:ln w="19050">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fontAlgn="base">
              <a:spcBef>
                <a:spcPct val="0"/>
              </a:spcBef>
              <a:spcAft>
                <a:spcPct val="0"/>
              </a:spcAft>
              <a:defRPr/>
            </a:pPr>
            <a:endParaRPr lang="fr-FR">
              <a:solidFill>
                <a:srgbClr val="000000"/>
              </a:solidFill>
            </a:endParaRPr>
          </a:p>
        </p:txBody>
      </p:sp>
      <p:sp>
        <p:nvSpPr>
          <p:cNvPr id="36873" name="Rectangle 9"/>
          <p:cNvSpPr>
            <a:spLocks noChangeArrowheads="1"/>
          </p:cNvSpPr>
          <p:nvPr/>
        </p:nvSpPr>
        <p:spPr bwMode="auto">
          <a:xfrm>
            <a:off x="0" y="2286000"/>
            <a:ext cx="228600" cy="2286000"/>
          </a:xfrm>
          <a:prstGeom prst="rect">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fontAlgn="base">
              <a:spcBef>
                <a:spcPct val="0"/>
              </a:spcBef>
              <a:spcAft>
                <a:spcPct val="0"/>
              </a:spcAft>
              <a:defRPr/>
            </a:pPr>
            <a:endParaRPr lang="fr-FR" sz="2400">
              <a:solidFill>
                <a:srgbClr val="000000"/>
              </a:solidFill>
              <a:latin typeface="Times New Roman" charset="0"/>
            </a:endParaRPr>
          </a:p>
        </p:txBody>
      </p:sp>
      <p:sp>
        <p:nvSpPr>
          <p:cNvPr id="36874" name="Rectangle 10"/>
          <p:cNvSpPr>
            <a:spLocks noChangeArrowheads="1"/>
          </p:cNvSpPr>
          <p:nvPr/>
        </p:nvSpPr>
        <p:spPr bwMode="auto">
          <a:xfrm>
            <a:off x="0" y="4572000"/>
            <a:ext cx="228600" cy="2286000"/>
          </a:xfrm>
          <a:prstGeom prst="rect">
            <a:avLst/>
          </a:prstGeom>
          <a:solidFill>
            <a:schemeClr val="tx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fontAlgn="base">
              <a:spcBef>
                <a:spcPct val="0"/>
              </a:spcBef>
              <a:spcAft>
                <a:spcPct val="0"/>
              </a:spcAft>
              <a:defRPr/>
            </a:pPr>
            <a:endParaRPr lang="fr-FR" sz="2400">
              <a:solidFill>
                <a:srgbClr val="000000"/>
              </a:solidFill>
              <a:latin typeface="Times New Roman" charset="0"/>
            </a:endParaRPr>
          </a:p>
        </p:txBody>
      </p:sp>
    </p:spTree>
    <p:extLst>
      <p:ext uri="{BB962C8B-B14F-4D97-AF65-F5344CB8AC3E}">
        <p14:creationId xmlns:p14="http://schemas.microsoft.com/office/powerpoint/2010/main" val="3000408271"/>
      </p:ext>
    </p:extLst>
  </p:cSld>
  <p:clrMap bg1="lt1" tx1="dk1" bg2="lt2" tx2="dk2" accent1="accent1" accent2="accent2" accent3="accent3" accent4="accent4" accent5="accent5" accent6="accent6" hlink="hlink" folHlink="folHlink"/>
  <p:sldLayoutIdLst>
    <p:sldLayoutId id="2147483773" r:id="rId1"/>
    <p:sldLayoutId id="2147483774" r:id="rId2"/>
    <p:sldLayoutId id="2147483775" r:id="rId3"/>
    <p:sldLayoutId id="2147483776" r:id="rId4"/>
    <p:sldLayoutId id="2147483777" r:id="rId5"/>
    <p:sldLayoutId id="2147483778" r:id="rId6"/>
    <p:sldLayoutId id="2147483779" r:id="rId7"/>
    <p:sldLayoutId id="2147483780" r:id="rId8"/>
    <p:sldLayoutId id="2147483781" r:id="rId9"/>
    <p:sldLayoutId id="2147483782" r:id="rId10"/>
    <p:sldLayoutId id="2147483783" r:id="rId11"/>
    <p:sldLayoutId id="2147483784" r:id="rId12"/>
    <p:sldLayoutId id="2147483785" r:id="rId13"/>
  </p:sldLayoutIdLs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6867">
                                            <p:txEl>
                                              <p:pRg st="0" end="0"/>
                                            </p:txEl>
                                          </p:spTgt>
                                        </p:tgtEl>
                                        <p:attrNameLst>
                                          <p:attrName>style.visibility</p:attrName>
                                        </p:attrNameLst>
                                      </p:cBhvr>
                                      <p:to>
                                        <p:strVal val="visible"/>
                                      </p:to>
                                    </p:set>
                                    <p:animEffect transition="in" filter="fade">
                                      <p:cBhvr>
                                        <p:cTn id="7" dur="1000"/>
                                        <p:tgtEl>
                                          <p:spTgt spid="36867">
                                            <p:txEl>
                                              <p:pRg st="0" end="0"/>
                                            </p:txEl>
                                          </p:spTgt>
                                        </p:tgtEl>
                                      </p:cBhvr>
                                    </p:animEffect>
                                    <p:anim calcmode="lin" valueType="num">
                                      <p:cBhvr>
                                        <p:cTn id="8" dur="1000" fill="hold"/>
                                        <p:tgtEl>
                                          <p:spTgt spid="36867">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6867">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6867">
                                            <p:txEl>
                                              <p:pRg st="1" end="1"/>
                                            </p:txEl>
                                          </p:spTgt>
                                        </p:tgtEl>
                                        <p:attrNameLst>
                                          <p:attrName>style.visibility</p:attrName>
                                        </p:attrNameLst>
                                      </p:cBhvr>
                                      <p:to>
                                        <p:strVal val="visible"/>
                                      </p:to>
                                    </p:set>
                                    <p:animEffect transition="in" filter="fade">
                                      <p:cBhvr>
                                        <p:cTn id="12" dur="1000"/>
                                        <p:tgtEl>
                                          <p:spTgt spid="36867">
                                            <p:txEl>
                                              <p:pRg st="1" end="1"/>
                                            </p:txEl>
                                          </p:spTgt>
                                        </p:tgtEl>
                                      </p:cBhvr>
                                    </p:animEffect>
                                    <p:anim calcmode="lin" valueType="num">
                                      <p:cBhvr>
                                        <p:cTn id="13" dur="1000" fill="hold"/>
                                        <p:tgtEl>
                                          <p:spTgt spid="36867">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36867">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36867">
                                            <p:txEl>
                                              <p:pRg st="2" end="2"/>
                                            </p:txEl>
                                          </p:spTgt>
                                        </p:tgtEl>
                                        <p:attrNameLst>
                                          <p:attrName>style.visibility</p:attrName>
                                        </p:attrNameLst>
                                      </p:cBhvr>
                                      <p:to>
                                        <p:strVal val="visible"/>
                                      </p:to>
                                    </p:set>
                                    <p:animEffect transition="in" filter="fade">
                                      <p:cBhvr>
                                        <p:cTn id="17" dur="1000"/>
                                        <p:tgtEl>
                                          <p:spTgt spid="36867">
                                            <p:txEl>
                                              <p:pRg st="2" end="2"/>
                                            </p:txEl>
                                          </p:spTgt>
                                        </p:tgtEl>
                                      </p:cBhvr>
                                    </p:animEffect>
                                    <p:anim calcmode="lin" valueType="num">
                                      <p:cBhvr>
                                        <p:cTn id="18" dur="1000" fill="hold"/>
                                        <p:tgtEl>
                                          <p:spTgt spid="36867">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36867">
                                            <p:txEl>
                                              <p:pRg st="2" end="2"/>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36867">
                                            <p:txEl>
                                              <p:pRg st="3" end="3"/>
                                            </p:txEl>
                                          </p:spTgt>
                                        </p:tgtEl>
                                        <p:attrNameLst>
                                          <p:attrName>style.visibility</p:attrName>
                                        </p:attrNameLst>
                                      </p:cBhvr>
                                      <p:to>
                                        <p:strVal val="visible"/>
                                      </p:to>
                                    </p:set>
                                    <p:animEffect transition="in" filter="fade">
                                      <p:cBhvr>
                                        <p:cTn id="22" dur="1000"/>
                                        <p:tgtEl>
                                          <p:spTgt spid="36867">
                                            <p:txEl>
                                              <p:pRg st="3" end="3"/>
                                            </p:txEl>
                                          </p:spTgt>
                                        </p:tgtEl>
                                      </p:cBhvr>
                                    </p:animEffect>
                                    <p:anim calcmode="lin" valueType="num">
                                      <p:cBhvr>
                                        <p:cTn id="23" dur="1000" fill="hold"/>
                                        <p:tgtEl>
                                          <p:spTgt spid="36867">
                                            <p:txEl>
                                              <p:pRg st="3" end="3"/>
                                            </p:txEl>
                                          </p:spTgt>
                                        </p:tgtEl>
                                        <p:attrNameLst>
                                          <p:attrName>ppt_x</p:attrName>
                                        </p:attrNameLst>
                                      </p:cBhvr>
                                      <p:tavLst>
                                        <p:tav tm="0">
                                          <p:val>
                                            <p:strVal val="#ppt_x"/>
                                          </p:val>
                                        </p:tav>
                                        <p:tav tm="100000">
                                          <p:val>
                                            <p:strVal val="#ppt_x"/>
                                          </p:val>
                                        </p:tav>
                                      </p:tavLst>
                                    </p:anim>
                                    <p:anim calcmode="lin" valueType="num">
                                      <p:cBhvr>
                                        <p:cTn id="24" dur="1000" fill="hold"/>
                                        <p:tgtEl>
                                          <p:spTgt spid="36867">
                                            <p:txEl>
                                              <p:pRg st="3" end="3"/>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36867">
                                            <p:txEl>
                                              <p:pRg st="4" end="4"/>
                                            </p:txEl>
                                          </p:spTgt>
                                        </p:tgtEl>
                                        <p:attrNameLst>
                                          <p:attrName>style.visibility</p:attrName>
                                        </p:attrNameLst>
                                      </p:cBhvr>
                                      <p:to>
                                        <p:strVal val="visible"/>
                                      </p:to>
                                    </p:set>
                                    <p:animEffect transition="in" filter="fade">
                                      <p:cBhvr>
                                        <p:cTn id="27" dur="1000"/>
                                        <p:tgtEl>
                                          <p:spTgt spid="36867">
                                            <p:txEl>
                                              <p:pRg st="4" end="4"/>
                                            </p:txEl>
                                          </p:spTgt>
                                        </p:tgtEl>
                                      </p:cBhvr>
                                    </p:animEffect>
                                    <p:anim calcmode="lin" valueType="num">
                                      <p:cBhvr>
                                        <p:cTn id="28" dur="1000" fill="hold"/>
                                        <p:tgtEl>
                                          <p:spTgt spid="36867">
                                            <p:txEl>
                                              <p:pRg st="4" end="4"/>
                                            </p:txEl>
                                          </p:spTgt>
                                        </p:tgtEl>
                                        <p:attrNameLst>
                                          <p:attrName>ppt_x</p:attrName>
                                        </p:attrNameLst>
                                      </p:cBhvr>
                                      <p:tavLst>
                                        <p:tav tm="0">
                                          <p:val>
                                            <p:strVal val="#ppt_x"/>
                                          </p:val>
                                        </p:tav>
                                        <p:tav tm="100000">
                                          <p:val>
                                            <p:strVal val="#ppt_x"/>
                                          </p:val>
                                        </p:tav>
                                      </p:tavLst>
                                    </p:anim>
                                    <p:anim calcmode="lin" valueType="num">
                                      <p:cBhvr>
                                        <p:cTn id="29" dur="1000" fill="hold"/>
                                        <p:tgtEl>
                                          <p:spTgt spid="36867">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867" grpId="0" build="p">
        <p:tmplLst>
          <p:tmpl lvl="1">
            <p:tnLst>
              <p:par>
                <p:cTn presetID="42" presetClass="entr" presetSubtype="0" fill="hold" nodeType="clickEffect">
                  <p:stCondLst>
                    <p:cond delay="0"/>
                  </p:stCondLst>
                  <p:childTnLst>
                    <p:set>
                      <p:cBhvr>
                        <p:cTn dur="1" fill="hold">
                          <p:stCondLst>
                            <p:cond delay="0"/>
                          </p:stCondLst>
                        </p:cTn>
                        <p:tgtEl>
                          <p:spTgt spid="36867"/>
                        </p:tgtEl>
                        <p:attrNameLst>
                          <p:attrName>style.visibility</p:attrName>
                        </p:attrNameLst>
                      </p:cBhvr>
                      <p:to>
                        <p:strVal val="visible"/>
                      </p:to>
                    </p:set>
                    <p:animEffect transition="in" filter="fade">
                      <p:cBhvr>
                        <p:cTn dur="1000"/>
                        <p:tgtEl>
                          <p:spTgt spid="36867"/>
                        </p:tgtEl>
                      </p:cBhvr>
                    </p:animEffect>
                    <p:anim calcmode="lin" valueType="num">
                      <p:cBhvr>
                        <p:cTn dur="1000" fill="hold"/>
                        <p:tgtEl>
                          <p:spTgt spid="36867"/>
                        </p:tgtEl>
                        <p:attrNameLst>
                          <p:attrName>ppt_x</p:attrName>
                        </p:attrNameLst>
                      </p:cBhvr>
                      <p:tavLst>
                        <p:tav tm="0">
                          <p:val>
                            <p:strVal val="#ppt_x"/>
                          </p:val>
                        </p:tav>
                        <p:tav tm="100000">
                          <p:val>
                            <p:strVal val="#ppt_x"/>
                          </p:val>
                        </p:tav>
                      </p:tavLst>
                    </p:anim>
                    <p:anim calcmode="lin" valueType="num">
                      <p:cBhvr>
                        <p:cTn dur="1000" fill="hold"/>
                        <p:tgtEl>
                          <p:spTgt spid="36867"/>
                        </p:tgtEl>
                        <p:attrNameLst>
                          <p:attrName>ppt_y</p:attrName>
                        </p:attrNameLst>
                      </p:cBhvr>
                      <p:tavLst>
                        <p:tav tm="0">
                          <p:val>
                            <p:strVal val="#ppt_y+.1"/>
                          </p:val>
                        </p:tav>
                        <p:tav tm="100000">
                          <p:val>
                            <p:strVal val="#ppt_y"/>
                          </p:val>
                        </p:tav>
                      </p:tavLst>
                    </p:anim>
                  </p:childTnLst>
                </p:cTn>
              </p:par>
            </p:tnLst>
          </p:tmpl>
          <p:tmpl lvl="2">
            <p:tnLst>
              <p:par>
                <p:cTn presetID="42" presetClass="entr" presetSubtype="0" fill="hold" nodeType="withEffect">
                  <p:stCondLst>
                    <p:cond delay="0"/>
                  </p:stCondLst>
                  <p:childTnLst>
                    <p:set>
                      <p:cBhvr>
                        <p:cTn dur="1" fill="hold">
                          <p:stCondLst>
                            <p:cond delay="0"/>
                          </p:stCondLst>
                        </p:cTn>
                        <p:tgtEl>
                          <p:spTgt spid="36867"/>
                        </p:tgtEl>
                        <p:attrNameLst>
                          <p:attrName>style.visibility</p:attrName>
                        </p:attrNameLst>
                      </p:cBhvr>
                      <p:to>
                        <p:strVal val="visible"/>
                      </p:to>
                    </p:set>
                    <p:animEffect transition="in" filter="fade">
                      <p:cBhvr>
                        <p:cTn dur="1000"/>
                        <p:tgtEl>
                          <p:spTgt spid="36867"/>
                        </p:tgtEl>
                      </p:cBhvr>
                    </p:animEffect>
                    <p:anim calcmode="lin" valueType="num">
                      <p:cBhvr>
                        <p:cTn dur="1000" fill="hold"/>
                        <p:tgtEl>
                          <p:spTgt spid="36867"/>
                        </p:tgtEl>
                        <p:attrNameLst>
                          <p:attrName>ppt_x</p:attrName>
                        </p:attrNameLst>
                      </p:cBhvr>
                      <p:tavLst>
                        <p:tav tm="0">
                          <p:val>
                            <p:strVal val="#ppt_x"/>
                          </p:val>
                        </p:tav>
                        <p:tav tm="100000">
                          <p:val>
                            <p:strVal val="#ppt_x"/>
                          </p:val>
                        </p:tav>
                      </p:tavLst>
                    </p:anim>
                    <p:anim calcmode="lin" valueType="num">
                      <p:cBhvr>
                        <p:cTn dur="1000" fill="hold"/>
                        <p:tgtEl>
                          <p:spTgt spid="36867"/>
                        </p:tgtEl>
                        <p:attrNameLst>
                          <p:attrName>ppt_y</p:attrName>
                        </p:attrNameLst>
                      </p:cBhvr>
                      <p:tavLst>
                        <p:tav tm="0">
                          <p:val>
                            <p:strVal val="#ppt_y+.1"/>
                          </p:val>
                        </p:tav>
                        <p:tav tm="100000">
                          <p:val>
                            <p:strVal val="#ppt_y"/>
                          </p:val>
                        </p:tav>
                      </p:tavLst>
                    </p:anim>
                  </p:childTnLst>
                </p:cTn>
              </p:par>
            </p:tnLst>
          </p:tmpl>
          <p:tmpl lvl="3">
            <p:tnLst>
              <p:par>
                <p:cTn presetID="42" presetClass="entr" presetSubtype="0" fill="hold" nodeType="withEffect">
                  <p:stCondLst>
                    <p:cond delay="0"/>
                  </p:stCondLst>
                  <p:childTnLst>
                    <p:set>
                      <p:cBhvr>
                        <p:cTn dur="1" fill="hold">
                          <p:stCondLst>
                            <p:cond delay="0"/>
                          </p:stCondLst>
                        </p:cTn>
                        <p:tgtEl>
                          <p:spTgt spid="36867"/>
                        </p:tgtEl>
                        <p:attrNameLst>
                          <p:attrName>style.visibility</p:attrName>
                        </p:attrNameLst>
                      </p:cBhvr>
                      <p:to>
                        <p:strVal val="visible"/>
                      </p:to>
                    </p:set>
                    <p:animEffect transition="in" filter="fade">
                      <p:cBhvr>
                        <p:cTn dur="1000"/>
                        <p:tgtEl>
                          <p:spTgt spid="36867"/>
                        </p:tgtEl>
                      </p:cBhvr>
                    </p:animEffect>
                    <p:anim calcmode="lin" valueType="num">
                      <p:cBhvr>
                        <p:cTn dur="1000" fill="hold"/>
                        <p:tgtEl>
                          <p:spTgt spid="36867"/>
                        </p:tgtEl>
                        <p:attrNameLst>
                          <p:attrName>ppt_x</p:attrName>
                        </p:attrNameLst>
                      </p:cBhvr>
                      <p:tavLst>
                        <p:tav tm="0">
                          <p:val>
                            <p:strVal val="#ppt_x"/>
                          </p:val>
                        </p:tav>
                        <p:tav tm="100000">
                          <p:val>
                            <p:strVal val="#ppt_x"/>
                          </p:val>
                        </p:tav>
                      </p:tavLst>
                    </p:anim>
                    <p:anim calcmode="lin" valueType="num">
                      <p:cBhvr>
                        <p:cTn dur="1000" fill="hold"/>
                        <p:tgtEl>
                          <p:spTgt spid="36867"/>
                        </p:tgtEl>
                        <p:attrNameLst>
                          <p:attrName>ppt_y</p:attrName>
                        </p:attrNameLst>
                      </p:cBhvr>
                      <p:tavLst>
                        <p:tav tm="0">
                          <p:val>
                            <p:strVal val="#ppt_y+.1"/>
                          </p:val>
                        </p:tav>
                        <p:tav tm="100000">
                          <p:val>
                            <p:strVal val="#ppt_y"/>
                          </p:val>
                        </p:tav>
                      </p:tavLst>
                    </p:anim>
                  </p:childTnLst>
                </p:cTn>
              </p:par>
            </p:tnLst>
          </p:tmpl>
          <p:tmpl lvl="4">
            <p:tnLst>
              <p:par>
                <p:cTn presetID="42" presetClass="entr" presetSubtype="0" fill="hold" nodeType="withEffect">
                  <p:stCondLst>
                    <p:cond delay="0"/>
                  </p:stCondLst>
                  <p:childTnLst>
                    <p:set>
                      <p:cBhvr>
                        <p:cTn dur="1" fill="hold">
                          <p:stCondLst>
                            <p:cond delay="0"/>
                          </p:stCondLst>
                        </p:cTn>
                        <p:tgtEl>
                          <p:spTgt spid="36867"/>
                        </p:tgtEl>
                        <p:attrNameLst>
                          <p:attrName>style.visibility</p:attrName>
                        </p:attrNameLst>
                      </p:cBhvr>
                      <p:to>
                        <p:strVal val="visible"/>
                      </p:to>
                    </p:set>
                    <p:animEffect transition="in" filter="fade">
                      <p:cBhvr>
                        <p:cTn dur="1000"/>
                        <p:tgtEl>
                          <p:spTgt spid="36867"/>
                        </p:tgtEl>
                      </p:cBhvr>
                    </p:animEffect>
                    <p:anim calcmode="lin" valueType="num">
                      <p:cBhvr>
                        <p:cTn dur="1000" fill="hold"/>
                        <p:tgtEl>
                          <p:spTgt spid="36867"/>
                        </p:tgtEl>
                        <p:attrNameLst>
                          <p:attrName>ppt_x</p:attrName>
                        </p:attrNameLst>
                      </p:cBhvr>
                      <p:tavLst>
                        <p:tav tm="0">
                          <p:val>
                            <p:strVal val="#ppt_x"/>
                          </p:val>
                        </p:tav>
                        <p:tav tm="100000">
                          <p:val>
                            <p:strVal val="#ppt_x"/>
                          </p:val>
                        </p:tav>
                      </p:tavLst>
                    </p:anim>
                    <p:anim calcmode="lin" valueType="num">
                      <p:cBhvr>
                        <p:cTn dur="1000" fill="hold"/>
                        <p:tgtEl>
                          <p:spTgt spid="36867"/>
                        </p:tgtEl>
                        <p:attrNameLst>
                          <p:attrName>ppt_y</p:attrName>
                        </p:attrNameLst>
                      </p:cBhvr>
                      <p:tavLst>
                        <p:tav tm="0">
                          <p:val>
                            <p:strVal val="#ppt_y+.1"/>
                          </p:val>
                        </p:tav>
                        <p:tav tm="100000">
                          <p:val>
                            <p:strVal val="#ppt_y"/>
                          </p:val>
                        </p:tav>
                      </p:tavLst>
                    </p:anim>
                  </p:childTnLst>
                </p:cTn>
              </p:par>
            </p:tnLst>
          </p:tmpl>
          <p:tmpl lvl="5">
            <p:tnLst>
              <p:par>
                <p:cTn presetID="42" presetClass="entr" presetSubtype="0" fill="hold" nodeType="withEffect">
                  <p:stCondLst>
                    <p:cond delay="0"/>
                  </p:stCondLst>
                  <p:childTnLst>
                    <p:set>
                      <p:cBhvr>
                        <p:cTn dur="1" fill="hold">
                          <p:stCondLst>
                            <p:cond delay="0"/>
                          </p:stCondLst>
                        </p:cTn>
                        <p:tgtEl>
                          <p:spTgt spid="36867"/>
                        </p:tgtEl>
                        <p:attrNameLst>
                          <p:attrName>style.visibility</p:attrName>
                        </p:attrNameLst>
                      </p:cBhvr>
                      <p:to>
                        <p:strVal val="visible"/>
                      </p:to>
                    </p:set>
                    <p:animEffect transition="in" filter="fade">
                      <p:cBhvr>
                        <p:cTn dur="1000"/>
                        <p:tgtEl>
                          <p:spTgt spid="36867"/>
                        </p:tgtEl>
                      </p:cBhvr>
                    </p:animEffect>
                    <p:anim calcmode="lin" valueType="num">
                      <p:cBhvr>
                        <p:cTn dur="1000" fill="hold"/>
                        <p:tgtEl>
                          <p:spTgt spid="36867"/>
                        </p:tgtEl>
                        <p:attrNameLst>
                          <p:attrName>ppt_x</p:attrName>
                        </p:attrNameLst>
                      </p:cBhvr>
                      <p:tavLst>
                        <p:tav tm="0">
                          <p:val>
                            <p:strVal val="#ppt_x"/>
                          </p:val>
                        </p:tav>
                        <p:tav tm="100000">
                          <p:val>
                            <p:strVal val="#ppt_x"/>
                          </p:val>
                        </p:tav>
                      </p:tavLst>
                    </p:anim>
                    <p:anim calcmode="lin" valueType="num">
                      <p:cBhvr>
                        <p:cTn dur="1000" fill="hold"/>
                        <p:tgtEl>
                          <p:spTgt spid="36867"/>
                        </p:tgtEl>
                        <p:attrNameLst>
                          <p:attrName>ppt_y</p:attrName>
                        </p:attrNameLst>
                      </p:cBhvr>
                      <p:tavLst>
                        <p:tav tm="0">
                          <p:val>
                            <p:strVal val="#ppt_y+.1"/>
                          </p:val>
                        </p:tav>
                        <p:tav tm="100000">
                          <p:val>
                            <p:strVal val="#ppt_y"/>
                          </p:val>
                        </p:tav>
                      </p:tavLst>
                    </p:anim>
                  </p:childTnLst>
                </p:cTn>
              </p:par>
            </p:tnLst>
          </p:tmpl>
        </p:tmplLst>
      </p:bldP>
    </p:bldLst>
  </p:timing>
  <p:txStyles>
    <p:titleStyle>
      <a:lvl1pPr algn="l" rtl="0" eaLnBrk="0" fontAlgn="base" hangingPunct="0">
        <a:spcBef>
          <a:spcPct val="0"/>
        </a:spcBef>
        <a:spcAft>
          <a:spcPct val="0"/>
        </a:spcAft>
        <a:defRPr sz="4400">
          <a:solidFill>
            <a:schemeClr val="tx2"/>
          </a:solidFill>
          <a:latin typeface="+mj-lt"/>
          <a:ea typeface="MS PGothic" panose="020B0600070205080204" pitchFamily="34" charset="-128"/>
          <a:cs typeface="ＭＳ Ｐゴシック" charset="0"/>
        </a:defRPr>
      </a:lvl1pPr>
      <a:lvl2pPr algn="l" rtl="0" eaLnBrk="0" fontAlgn="base" hangingPunct="0">
        <a:spcBef>
          <a:spcPct val="0"/>
        </a:spcBef>
        <a:spcAft>
          <a:spcPct val="0"/>
        </a:spcAft>
        <a:defRPr sz="4400">
          <a:solidFill>
            <a:schemeClr val="tx2"/>
          </a:solidFill>
          <a:latin typeface="Garamond" charset="0"/>
          <a:ea typeface="MS PGothic" panose="020B0600070205080204" pitchFamily="34" charset="-128"/>
          <a:cs typeface="ＭＳ Ｐゴシック" charset="0"/>
        </a:defRPr>
      </a:lvl2pPr>
      <a:lvl3pPr algn="l" rtl="0" eaLnBrk="0" fontAlgn="base" hangingPunct="0">
        <a:spcBef>
          <a:spcPct val="0"/>
        </a:spcBef>
        <a:spcAft>
          <a:spcPct val="0"/>
        </a:spcAft>
        <a:defRPr sz="4400">
          <a:solidFill>
            <a:schemeClr val="tx2"/>
          </a:solidFill>
          <a:latin typeface="Garamond" charset="0"/>
          <a:ea typeface="MS PGothic" panose="020B0600070205080204" pitchFamily="34" charset="-128"/>
          <a:cs typeface="ＭＳ Ｐゴシック" charset="0"/>
        </a:defRPr>
      </a:lvl3pPr>
      <a:lvl4pPr algn="l" rtl="0" eaLnBrk="0" fontAlgn="base" hangingPunct="0">
        <a:spcBef>
          <a:spcPct val="0"/>
        </a:spcBef>
        <a:spcAft>
          <a:spcPct val="0"/>
        </a:spcAft>
        <a:defRPr sz="4400">
          <a:solidFill>
            <a:schemeClr val="tx2"/>
          </a:solidFill>
          <a:latin typeface="Garamond" charset="0"/>
          <a:ea typeface="MS PGothic" panose="020B0600070205080204" pitchFamily="34" charset="-128"/>
          <a:cs typeface="ＭＳ Ｐゴシック" charset="0"/>
        </a:defRPr>
      </a:lvl4pPr>
      <a:lvl5pPr algn="l" rtl="0" eaLnBrk="0" fontAlgn="base" hangingPunct="0">
        <a:spcBef>
          <a:spcPct val="0"/>
        </a:spcBef>
        <a:spcAft>
          <a:spcPct val="0"/>
        </a:spcAft>
        <a:defRPr sz="4400">
          <a:solidFill>
            <a:schemeClr val="tx2"/>
          </a:solidFill>
          <a:latin typeface="Garamond" charset="0"/>
          <a:ea typeface="MS PGothic" panose="020B0600070205080204" pitchFamily="34" charset="-128"/>
          <a:cs typeface="ＭＳ Ｐゴシック" charset="0"/>
        </a:defRPr>
      </a:lvl5pPr>
      <a:lvl6pPr marL="457200" algn="l" rtl="0" fontAlgn="base">
        <a:spcBef>
          <a:spcPct val="0"/>
        </a:spcBef>
        <a:spcAft>
          <a:spcPct val="0"/>
        </a:spcAft>
        <a:defRPr sz="4400">
          <a:solidFill>
            <a:schemeClr val="tx2"/>
          </a:solidFill>
          <a:latin typeface="Garamond" charset="0"/>
          <a:ea typeface="ＭＳ Ｐゴシック" charset="0"/>
        </a:defRPr>
      </a:lvl6pPr>
      <a:lvl7pPr marL="914400" algn="l" rtl="0" fontAlgn="base">
        <a:spcBef>
          <a:spcPct val="0"/>
        </a:spcBef>
        <a:spcAft>
          <a:spcPct val="0"/>
        </a:spcAft>
        <a:defRPr sz="4400">
          <a:solidFill>
            <a:schemeClr val="tx2"/>
          </a:solidFill>
          <a:latin typeface="Garamond" charset="0"/>
          <a:ea typeface="ＭＳ Ｐゴシック" charset="0"/>
        </a:defRPr>
      </a:lvl7pPr>
      <a:lvl8pPr marL="1371600" algn="l" rtl="0" fontAlgn="base">
        <a:spcBef>
          <a:spcPct val="0"/>
        </a:spcBef>
        <a:spcAft>
          <a:spcPct val="0"/>
        </a:spcAft>
        <a:defRPr sz="4400">
          <a:solidFill>
            <a:schemeClr val="tx2"/>
          </a:solidFill>
          <a:latin typeface="Garamond" charset="0"/>
          <a:ea typeface="ＭＳ Ｐゴシック" charset="0"/>
        </a:defRPr>
      </a:lvl8pPr>
      <a:lvl9pPr marL="1828800" algn="l" rtl="0" fontAlgn="base">
        <a:spcBef>
          <a:spcPct val="0"/>
        </a:spcBef>
        <a:spcAft>
          <a:spcPct val="0"/>
        </a:spcAft>
        <a:defRPr sz="4400">
          <a:solidFill>
            <a:schemeClr val="tx2"/>
          </a:solidFill>
          <a:latin typeface="Garamond" charset="0"/>
          <a:ea typeface="ＭＳ Ｐゴシック" charset="0"/>
        </a:defRPr>
      </a:lvl9pPr>
    </p:titleStyle>
    <p:bodyStyle>
      <a:lvl1pPr marL="342900" indent="-342900" algn="l" rtl="0" eaLnBrk="0" fontAlgn="base" hangingPunct="0">
        <a:spcBef>
          <a:spcPct val="20000"/>
        </a:spcBef>
        <a:spcAft>
          <a:spcPct val="0"/>
        </a:spcAft>
        <a:buClr>
          <a:schemeClr val="bg2"/>
        </a:buClr>
        <a:buSzPct val="75000"/>
        <a:buFont typeface="Wingdings" panose="05000000000000000000" pitchFamily="2" charset="2"/>
        <a:buChar char="p"/>
        <a:defRPr sz="2800">
          <a:solidFill>
            <a:schemeClr val="tx1"/>
          </a:solidFill>
          <a:latin typeface="+mn-lt"/>
          <a:ea typeface="MS PGothic" panose="020B0600070205080204" pitchFamily="34" charset="-128"/>
          <a:cs typeface="ＭＳ Ｐゴシック" charset="0"/>
        </a:defRPr>
      </a:lvl1pPr>
      <a:lvl2pPr marL="742950" indent="-285750" algn="l" rtl="0" eaLnBrk="0" fontAlgn="base" hangingPunct="0">
        <a:spcBef>
          <a:spcPct val="20000"/>
        </a:spcBef>
        <a:spcAft>
          <a:spcPct val="0"/>
        </a:spcAft>
        <a:buClr>
          <a:schemeClr val="tx2"/>
        </a:buClr>
        <a:buSzPct val="75000"/>
        <a:buFont typeface="Wingdings" panose="05000000000000000000" pitchFamily="2" charset="2"/>
        <a:buChar char="n"/>
        <a:defRPr sz="2400">
          <a:solidFill>
            <a:schemeClr val="tx1"/>
          </a:solidFill>
          <a:latin typeface="+mn-lt"/>
          <a:ea typeface="MS PGothic" panose="020B0600070205080204" pitchFamily="34" charset="-128"/>
        </a:defRPr>
      </a:lvl2pPr>
      <a:lvl3pPr marL="1143000" indent="-228600" algn="l" rtl="0" eaLnBrk="0" fontAlgn="base" hangingPunct="0">
        <a:spcBef>
          <a:spcPct val="20000"/>
        </a:spcBef>
        <a:spcAft>
          <a:spcPct val="0"/>
        </a:spcAft>
        <a:buClr>
          <a:schemeClr val="accent1"/>
        </a:buClr>
        <a:buSzPct val="65000"/>
        <a:buFont typeface="Wingdings" panose="05000000000000000000" pitchFamily="2" charset="2"/>
        <a:buChar char="p"/>
        <a:defRPr sz="2000">
          <a:solidFill>
            <a:schemeClr val="tx1"/>
          </a:solidFill>
          <a:latin typeface="+mn-lt"/>
          <a:ea typeface="MS PGothic" panose="020B0600070205080204" pitchFamily="34" charset="-128"/>
        </a:defRPr>
      </a:lvl3pPr>
      <a:lvl4pPr marL="1600200" indent="-228600" algn="l" rtl="0" eaLnBrk="0" fontAlgn="base" hangingPunct="0">
        <a:spcBef>
          <a:spcPct val="20000"/>
        </a:spcBef>
        <a:spcAft>
          <a:spcPct val="0"/>
        </a:spcAft>
        <a:buClr>
          <a:schemeClr val="bg2"/>
        </a:buClr>
        <a:buFont typeface="Wingdings" panose="05000000000000000000" pitchFamily="2" charset="2"/>
        <a:buChar char="§"/>
        <a:defRPr>
          <a:solidFill>
            <a:schemeClr val="tx1"/>
          </a:solidFill>
          <a:latin typeface="+mn-lt"/>
          <a:ea typeface="MS PGothic" panose="020B0600070205080204" pitchFamily="34" charset="-128"/>
        </a:defRPr>
      </a:lvl4pPr>
      <a:lvl5pPr marL="2057400" indent="-228600" algn="l" rtl="0" eaLnBrk="0" fontAlgn="base" hangingPunct="0">
        <a:spcBef>
          <a:spcPct val="20000"/>
        </a:spcBef>
        <a:spcAft>
          <a:spcPct val="0"/>
        </a:spcAft>
        <a:buClr>
          <a:schemeClr val="tx2"/>
        </a:buClr>
        <a:buSzPct val="80000"/>
        <a:buFont typeface="Wingdings" panose="05000000000000000000" pitchFamily="2" charset="2"/>
        <a:buChar char="§"/>
        <a:defRPr>
          <a:solidFill>
            <a:schemeClr val="tx1"/>
          </a:solidFill>
          <a:latin typeface="+mn-lt"/>
          <a:ea typeface="MS PGothic" panose="020B0600070205080204" pitchFamily="34" charset="-128"/>
        </a:defRPr>
      </a:lvl5pPr>
      <a:lvl6pPr marL="2514600" indent="-228600" algn="l" rtl="0" fontAlgn="base">
        <a:spcBef>
          <a:spcPct val="20000"/>
        </a:spcBef>
        <a:spcAft>
          <a:spcPct val="0"/>
        </a:spcAft>
        <a:buClr>
          <a:schemeClr val="tx2"/>
        </a:buClr>
        <a:buSzPct val="80000"/>
        <a:buFont typeface="Wingdings" charset="0"/>
        <a:buChar char="§"/>
        <a:defRPr>
          <a:solidFill>
            <a:schemeClr val="tx1"/>
          </a:solidFill>
          <a:latin typeface="+mn-lt"/>
          <a:ea typeface="+mn-ea"/>
        </a:defRPr>
      </a:lvl6pPr>
      <a:lvl7pPr marL="2971800" indent="-228600" algn="l" rtl="0" fontAlgn="base">
        <a:spcBef>
          <a:spcPct val="20000"/>
        </a:spcBef>
        <a:spcAft>
          <a:spcPct val="0"/>
        </a:spcAft>
        <a:buClr>
          <a:schemeClr val="tx2"/>
        </a:buClr>
        <a:buSzPct val="80000"/>
        <a:buFont typeface="Wingdings" charset="0"/>
        <a:buChar char="§"/>
        <a:defRPr>
          <a:solidFill>
            <a:schemeClr val="tx1"/>
          </a:solidFill>
          <a:latin typeface="+mn-lt"/>
          <a:ea typeface="+mn-ea"/>
        </a:defRPr>
      </a:lvl7pPr>
      <a:lvl8pPr marL="3429000" indent="-228600" algn="l" rtl="0" fontAlgn="base">
        <a:spcBef>
          <a:spcPct val="20000"/>
        </a:spcBef>
        <a:spcAft>
          <a:spcPct val="0"/>
        </a:spcAft>
        <a:buClr>
          <a:schemeClr val="tx2"/>
        </a:buClr>
        <a:buSzPct val="80000"/>
        <a:buFont typeface="Wingdings" charset="0"/>
        <a:buChar char="§"/>
        <a:defRPr>
          <a:solidFill>
            <a:schemeClr val="tx1"/>
          </a:solidFill>
          <a:latin typeface="+mn-lt"/>
          <a:ea typeface="+mn-ea"/>
        </a:defRPr>
      </a:lvl8pPr>
      <a:lvl9pPr marL="3886200" indent="-228600" algn="l" rtl="0" fontAlgn="base">
        <a:spcBef>
          <a:spcPct val="20000"/>
        </a:spcBef>
        <a:spcAft>
          <a:spcPct val="0"/>
        </a:spcAft>
        <a:buClr>
          <a:schemeClr val="tx2"/>
        </a:buClr>
        <a:buSzPct val="80000"/>
        <a:buFont typeface="Wingdings" charset="0"/>
        <a:buChar char="§"/>
        <a:defRPr>
          <a:solidFill>
            <a:schemeClr val="tx1"/>
          </a:solidFill>
          <a:latin typeface="+mn-lt"/>
          <a:ea typeface="+mn-ea"/>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bwMode="auto">
          <a:xfrm>
            <a:off x="457200" y="277813"/>
            <a:ext cx="8229600" cy="1139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b" anchorCtr="0" compatLnSpc="1">
            <a:prstTxWarp prst="textNoShape">
              <a:avLst/>
            </a:prstTxWarp>
          </a:bodyPr>
          <a:lstStyle/>
          <a:p>
            <a:pPr lvl="0"/>
            <a:r>
              <a:rPr lang="en-GB"/>
              <a:t>Cliquez pour modifier le style du titre</a:t>
            </a:r>
          </a:p>
        </p:txBody>
      </p:sp>
      <p:sp>
        <p:nvSpPr>
          <p:cNvPr id="36867" name="Rectangle 3"/>
          <p:cNvSpPr>
            <a:spLocks noGrp="1" noChangeArrowheads="1"/>
          </p:cNvSpPr>
          <p:nvPr>
            <p:ph type="body" idx="1"/>
          </p:nvPr>
        </p:nvSpPr>
        <p:spPr bwMode="auto">
          <a:xfrm>
            <a:off x="457200" y="1600200"/>
            <a:ext cx="8229600" cy="4530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GB" altLang="en-US" smtClean="0"/>
              <a:t>Cliquez pour modifier les styles du texte du masque</a:t>
            </a:r>
          </a:p>
          <a:p>
            <a:pPr lvl="1"/>
            <a:r>
              <a:rPr lang="en-GB" altLang="en-US" smtClean="0"/>
              <a:t>Deuxième niveau</a:t>
            </a:r>
          </a:p>
          <a:p>
            <a:pPr lvl="2"/>
            <a:r>
              <a:rPr lang="en-GB" altLang="en-US" smtClean="0"/>
              <a:t>Troisième niveau</a:t>
            </a:r>
          </a:p>
          <a:p>
            <a:pPr lvl="3"/>
            <a:r>
              <a:rPr lang="en-GB" altLang="en-US" smtClean="0"/>
              <a:t>Quatrième niveau</a:t>
            </a:r>
          </a:p>
          <a:p>
            <a:pPr lvl="4"/>
            <a:r>
              <a:rPr lang="en-GB" altLang="en-US" smtClean="0"/>
              <a:t>Cinquième niveau</a:t>
            </a:r>
          </a:p>
        </p:txBody>
      </p:sp>
      <p:sp>
        <p:nvSpPr>
          <p:cNvPr id="36868" name="Rectangle 4"/>
          <p:cNvSpPr>
            <a:spLocks noGrp="1" noChangeArrowheads="1"/>
          </p:cNvSpPr>
          <p:nvPr>
            <p:ph type="dt" sz="half" idx="2"/>
          </p:nvPr>
        </p:nvSpPr>
        <p:spPr bwMode="auto">
          <a:xfrm>
            <a:off x="457200" y="6248400"/>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a:defRPr sz="1000">
                <a:latin typeface="Verdana" charset="0"/>
                <a:ea typeface="ＭＳ Ｐゴシック" charset="0"/>
                <a:cs typeface="+mn-cs"/>
              </a:defRPr>
            </a:lvl1pPr>
          </a:lstStyle>
          <a:p>
            <a:pPr fontAlgn="base">
              <a:spcBef>
                <a:spcPct val="0"/>
              </a:spcBef>
              <a:spcAft>
                <a:spcPct val="0"/>
              </a:spcAft>
              <a:defRPr/>
            </a:pPr>
            <a:endParaRPr lang="en-GB">
              <a:solidFill>
                <a:srgbClr val="000000"/>
              </a:solidFill>
            </a:endParaRPr>
          </a:p>
        </p:txBody>
      </p:sp>
      <p:sp>
        <p:nvSpPr>
          <p:cNvPr id="36869" name="Rectangle 5"/>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algn="ctr">
              <a:defRPr sz="1000">
                <a:latin typeface="Verdana" charset="0"/>
                <a:ea typeface="ＭＳ Ｐゴシック" charset="0"/>
                <a:cs typeface="+mn-cs"/>
              </a:defRPr>
            </a:lvl1pPr>
          </a:lstStyle>
          <a:p>
            <a:pPr fontAlgn="base">
              <a:spcBef>
                <a:spcPct val="0"/>
              </a:spcBef>
              <a:spcAft>
                <a:spcPct val="0"/>
              </a:spcAft>
              <a:defRPr/>
            </a:pPr>
            <a:endParaRPr lang="en-GB">
              <a:solidFill>
                <a:srgbClr val="000000"/>
              </a:solidFill>
            </a:endParaRPr>
          </a:p>
        </p:txBody>
      </p:sp>
      <p:sp>
        <p:nvSpPr>
          <p:cNvPr id="36870" name="Rectangle 6"/>
          <p:cNvSpPr>
            <a:spLocks noGrp="1" noChangeArrowheads="1"/>
          </p:cNvSpPr>
          <p:nvPr>
            <p:ph type="sldNum" sz="quarter" idx="4"/>
          </p:nvPr>
        </p:nvSpPr>
        <p:spPr bwMode="auto">
          <a:xfrm>
            <a:off x="6553200" y="6248400"/>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algn="r">
              <a:defRPr sz="1000"/>
            </a:lvl1pPr>
          </a:lstStyle>
          <a:p>
            <a:pPr fontAlgn="base">
              <a:spcBef>
                <a:spcPct val="0"/>
              </a:spcBef>
              <a:spcAft>
                <a:spcPct val="0"/>
              </a:spcAft>
            </a:pPr>
            <a:fld id="{F629974E-10D0-4BFB-A2FF-465B1AB17607}" type="slidenum">
              <a:rPr lang="en-GB" altLang="en-US" smtClean="0">
                <a:solidFill>
                  <a:srgbClr val="000000"/>
                </a:solidFill>
              </a:rPr>
              <a:pPr fontAlgn="base">
                <a:spcBef>
                  <a:spcPct val="0"/>
                </a:spcBef>
                <a:spcAft>
                  <a:spcPct val="0"/>
                </a:spcAft>
              </a:pPr>
              <a:t>‹#›</a:t>
            </a:fld>
            <a:endParaRPr lang="en-GB" altLang="en-US" smtClean="0">
              <a:solidFill>
                <a:srgbClr val="000000"/>
              </a:solidFill>
            </a:endParaRPr>
          </a:p>
        </p:txBody>
      </p:sp>
      <p:sp>
        <p:nvSpPr>
          <p:cNvPr id="36871" name="Rectangle 7"/>
          <p:cNvSpPr>
            <a:spLocks noChangeArrowheads="1"/>
          </p:cNvSpPr>
          <p:nvPr/>
        </p:nvSpPr>
        <p:spPr bwMode="auto">
          <a:xfrm>
            <a:off x="0" y="0"/>
            <a:ext cx="228600" cy="2286000"/>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fontAlgn="base">
              <a:spcBef>
                <a:spcPct val="0"/>
              </a:spcBef>
              <a:spcAft>
                <a:spcPct val="0"/>
              </a:spcAft>
              <a:defRPr/>
            </a:pPr>
            <a:endParaRPr lang="fr-FR" sz="2400">
              <a:solidFill>
                <a:srgbClr val="000000"/>
              </a:solidFill>
              <a:latin typeface="Times New Roman" charset="0"/>
            </a:endParaRPr>
          </a:p>
        </p:txBody>
      </p:sp>
      <p:sp>
        <p:nvSpPr>
          <p:cNvPr id="36872" name="Line 8"/>
          <p:cNvSpPr>
            <a:spLocks noChangeShapeType="1"/>
          </p:cNvSpPr>
          <p:nvPr/>
        </p:nvSpPr>
        <p:spPr bwMode="auto">
          <a:xfrm>
            <a:off x="457200" y="1447800"/>
            <a:ext cx="8077200" cy="0"/>
          </a:xfrm>
          <a:prstGeom prst="line">
            <a:avLst/>
          </a:prstGeom>
          <a:noFill/>
          <a:ln w="19050">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fontAlgn="base">
              <a:spcBef>
                <a:spcPct val="0"/>
              </a:spcBef>
              <a:spcAft>
                <a:spcPct val="0"/>
              </a:spcAft>
              <a:defRPr/>
            </a:pPr>
            <a:endParaRPr lang="fr-FR">
              <a:solidFill>
                <a:srgbClr val="000000"/>
              </a:solidFill>
            </a:endParaRPr>
          </a:p>
        </p:txBody>
      </p:sp>
      <p:sp>
        <p:nvSpPr>
          <p:cNvPr id="36873" name="Rectangle 9"/>
          <p:cNvSpPr>
            <a:spLocks noChangeArrowheads="1"/>
          </p:cNvSpPr>
          <p:nvPr/>
        </p:nvSpPr>
        <p:spPr bwMode="auto">
          <a:xfrm>
            <a:off x="0" y="2286000"/>
            <a:ext cx="228600" cy="2286000"/>
          </a:xfrm>
          <a:prstGeom prst="rect">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fontAlgn="base">
              <a:spcBef>
                <a:spcPct val="0"/>
              </a:spcBef>
              <a:spcAft>
                <a:spcPct val="0"/>
              </a:spcAft>
              <a:defRPr/>
            </a:pPr>
            <a:endParaRPr lang="fr-FR" sz="2400">
              <a:solidFill>
                <a:srgbClr val="000000"/>
              </a:solidFill>
              <a:latin typeface="Times New Roman" charset="0"/>
            </a:endParaRPr>
          </a:p>
        </p:txBody>
      </p:sp>
      <p:sp>
        <p:nvSpPr>
          <p:cNvPr id="36874" name="Rectangle 10"/>
          <p:cNvSpPr>
            <a:spLocks noChangeArrowheads="1"/>
          </p:cNvSpPr>
          <p:nvPr/>
        </p:nvSpPr>
        <p:spPr bwMode="auto">
          <a:xfrm>
            <a:off x="0" y="4572000"/>
            <a:ext cx="228600" cy="2286000"/>
          </a:xfrm>
          <a:prstGeom prst="rect">
            <a:avLst/>
          </a:prstGeom>
          <a:solidFill>
            <a:schemeClr val="tx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fontAlgn="base">
              <a:spcBef>
                <a:spcPct val="0"/>
              </a:spcBef>
              <a:spcAft>
                <a:spcPct val="0"/>
              </a:spcAft>
              <a:defRPr/>
            </a:pPr>
            <a:endParaRPr lang="fr-FR" sz="2400">
              <a:solidFill>
                <a:srgbClr val="000000"/>
              </a:solidFill>
              <a:latin typeface="Times New Roman" charset="0"/>
            </a:endParaRPr>
          </a:p>
        </p:txBody>
      </p:sp>
    </p:spTree>
    <p:extLst>
      <p:ext uri="{BB962C8B-B14F-4D97-AF65-F5344CB8AC3E}">
        <p14:creationId xmlns:p14="http://schemas.microsoft.com/office/powerpoint/2010/main" val="1096931941"/>
      </p:ext>
    </p:extLst>
  </p:cSld>
  <p:clrMap bg1="lt1" tx1="dk1" bg2="lt2" tx2="dk2" accent1="accent1" accent2="accent2" accent3="accent3" accent4="accent4" accent5="accent5" accent6="accent6" hlink="hlink" folHlink="folHlink"/>
  <p:sldLayoutIdLst>
    <p:sldLayoutId id="2147483787" r:id="rId1"/>
    <p:sldLayoutId id="2147483788" r:id="rId2"/>
    <p:sldLayoutId id="2147483789" r:id="rId3"/>
    <p:sldLayoutId id="2147483790" r:id="rId4"/>
    <p:sldLayoutId id="2147483791" r:id="rId5"/>
    <p:sldLayoutId id="2147483792" r:id="rId6"/>
    <p:sldLayoutId id="2147483793" r:id="rId7"/>
    <p:sldLayoutId id="2147483794" r:id="rId8"/>
    <p:sldLayoutId id="2147483795" r:id="rId9"/>
    <p:sldLayoutId id="2147483796" r:id="rId10"/>
    <p:sldLayoutId id="2147483797" r:id="rId11"/>
    <p:sldLayoutId id="2147483798" r:id="rId12"/>
    <p:sldLayoutId id="2147483799" r:id="rId13"/>
  </p:sldLayoutIdLs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6867">
                                            <p:txEl>
                                              <p:pRg st="0" end="0"/>
                                            </p:txEl>
                                          </p:spTgt>
                                        </p:tgtEl>
                                        <p:attrNameLst>
                                          <p:attrName>style.visibility</p:attrName>
                                        </p:attrNameLst>
                                      </p:cBhvr>
                                      <p:to>
                                        <p:strVal val="visible"/>
                                      </p:to>
                                    </p:set>
                                    <p:animEffect transition="in" filter="fade">
                                      <p:cBhvr>
                                        <p:cTn id="7" dur="1000"/>
                                        <p:tgtEl>
                                          <p:spTgt spid="36867">
                                            <p:txEl>
                                              <p:pRg st="0" end="0"/>
                                            </p:txEl>
                                          </p:spTgt>
                                        </p:tgtEl>
                                      </p:cBhvr>
                                    </p:animEffect>
                                    <p:anim calcmode="lin" valueType="num">
                                      <p:cBhvr>
                                        <p:cTn id="8" dur="1000" fill="hold"/>
                                        <p:tgtEl>
                                          <p:spTgt spid="36867">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6867">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6867">
                                            <p:txEl>
                                              <p:pRg st="1" end="1"/>
                                            </p:txEl>
                                          </p:spTgt>
                                        </p:tgtEl>
                                        <p:attrNameLst>
                                          <p:attrName>style.visibility</p:attrName>
                                        </p:attrNameLst>
                                      </p:cBhvr>
                                      <p:to>
                                        <p:strVal val="visible"/>
                                      </p:to>
                                    </p:set>
                                    <p:animEffect transition="in" filter="fade">
                                      <p:cBhvr>
                                        <p:cTn id="12" dur="1000"/>
                                        <p:tgtEl>
                                          <p:spTgt spid="36867">
                                            <p:txEl>
                                              <p:pRg st="1" end="1"/>
                                            </p:txEl>
                                          </p:spTgt>
                                        </p:tgtEl>
                                      </p:cBhvr>
                                    </p:animEffect>
                                    <p:anim calcmode="lin" valueType="num">
                                      <p:cBhvr>
                                        <p:cTn id="13" dur="1000" fill="hold"/>
                                        <p:tgtEl>
                                          <p:spTgt spid="36867">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36867">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36867">
                                            <p:txEl>
                                              <p:pRg st="2" end="2"/>
                                            </p:txEl>
                                          </p:spTgt>
                                        </p:tgtEl>
                                        <p:attrNameLst>
                                          <p:attrName>style.visibility</p:attrName>
                                        </p:attrNameLst>
                                      </p:cBhvr>
                                      <p:to>
                                        <p:strVal val="visible"/>
                                      </p:to>
                                    </p:set>
                                    <p:animEffect transition="in" filter="fade">
                                      <p:cBhvr>
                                        <p:cTn id="17" dur="1000"/>
                                        <p:tgtEl>
                                          <p:spTgt spid="36867">
                                            <p:txEl>
                                              <p:pRg st="2" end="2"/>
                                            </p:txEl>
                                          </p:spTgt>
                                        </p:tgtEl>
                                      </p:cBhvr>
                                    </p:animEffect>
                                    <p:anim calcmode="lin" valueType="num">
                                      <p:cBhvr>
                                        <p:cTn id="18" dur="1000" fill="hold"/>
                                        <p:tgtEl>
                                          <p:spTgt spid="36867">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36867">
                                            <p:txEl>
                                              <p:pRg st="2" end="2"/>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36867">
                                            <p:txEl>
                                              <p:pRg st="3" end="3"/>
                                            </p:txEl>
                                          </p:spTgt>
                                        </p:tgtEl>
                                        <p:attrNameLst>
                                          <p:attrName>style.visibility</p:attrName>
                                        </p:attrNameLst>
                                      </p:cBhvr>
                                      <p:to>
                                        <p:strVal val="visible"/>
                                      </p:to>
                                    </p:set>
                                    <p:animEffect transition="in" filter="fade">
                                      <p:cBhvr>
                                        <p:cTn id="22" dur="1000"/>
                                        <p:tgtEl>
                                          <p:spTgt spid="36867">
                                            <p:txEl>
                                              <p:pRg st="3" end="3"/>
                                            </p:txEl>
                                          </p:spTgt>
                                        </p:tgtEl>
                                      </p:cBhvr>
                                    </p:animEffect>
                                    <p:anim calcmode="lin" valueType="num">
                                      <p:cBhvr>
                                        <p:cTn id="23" dur="1000" fill="hold"/>
                                        <p:tgtEl>
                                          <p:spTgt spid="36867">
                                            <p:txEl>
                                              <p:pRg st="3" end="3"/>
                                            </p:txEl>
                                          </p:spTgt>
                                        </p:tgtEl>
                                        <p:attrNameLst>
                                          <p:attrName>ppt_x</p:attrName>
                                        </p:attrNameLst>
                                      </p:cBhvr>
                                      <p:tavLst>
                                        <p:tav tm="0">
                                          <p:val>
                                            <p:strVal val="#ppt_x"/>
                                          </p:val>
                                        </p:tav>
                                        <p:tav tm="100000">
                                          <p:val>
                                            <p:strVal val="#ppt_x"/>
                                          </p:val>
                                        </p:tav>
                                      </p:tavLst>
                                    </p:anim>
                                    <p:anim calcmode="lin" valueType="num">
                                      <p:cBhvr>
                                        <p:cTn id="24" dur="1000" fill="hold"/>
                                        <p:tgtEl>
                                          <p:spTgt spid="36867">
                                            <p:txEl>
                                              <p:pRg st="3" end="3"/>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36867">
                                            <p:txEl>
                                              <p:pRg st="4" end="4"/>
                                            </p:txEl>
                                          </p:spTgt>
                                        </p:tgtEl>
                                        <p:attrNameLst>
                                          <p:attrName>style.visibility</p:attrName>
                                        </p:attrNameLst>
                                      </p:cBhvr>
                                      <p:to>
                                        <p:strVal val="visible"/>
                                      </p:to>
                                    </p:set>
                                    <p:animEffect transition="in" filter="fade">
                                      <p:cBhvr>
                                        <p:cTn id="27" dur="1000"/>
                                        <p:tgtEl>
                                          <p:spTgt spid="36867">
                                            <p:txEl>
                                              <p:pRg st="4" end="4"/>
                                            </p:txEl>
                                          </p:spTgt>
                                        </p:tgtEl>
                                      </p:cBhvr>
                                    </p:animEffect>
                                    <p:anim calcmode="lin" valueType="num">
                                      <p:cBhvr>
                                        <p:cTn id="28" dur="1000" fill="hold"/>
                                        <p:tgtEl>
                                          <p:spTgt spid="36867">
                                            <p:txEl>
                                              <p:pRg st="4" end="4"/>
                                            </p:txEl>
                                          </p:spTgt>
                                        </p:tgtEl>
                                        <p:attrNameLst>
                                          <p:attrName>ppt_x</p:attrName>
                                        </p:attrNameLst>
                                      </p:cBhvr>
                                      <p:tavLst>
                                        <p:tav tm="0">
                                          <p:val>
                                            <p:strVal val="#ppt_x"/>
                                          </p:val>
                                        </p:tav>
                                        <p:tav tm="100000">
                                          <p:val>
                                            <p:strVal val="#ppt_x"/>
                                          </p:val>
                                        </p:tav>
                                      </p:tavLst>
                                    </p:anim>
                                    <p:anim calcmode="lin" valueType="num">
                                      <p:cBhvr>
                                        <p:cTn id="29" dur="1000" fill="hold"/>
                                        <p:tgtEl>
                                          <p:spTgt spid="36867">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867" grpId="0" build="p">
        <p:tmplLst>
          <p:tmpl lvl="1">
            <p:tnLst>
              <p:par>
                <p:cTn presetID="42" presetClass="entr" presetSubtype="0" fill="hold" nodeType="clickEffect">
                  <p:stCondLst>
                    <p:cond delay="0"/>
                  </p:stCondLst>
                  <p:childTnLst>
                    <p:set>
                      <p:cBhvr>
                        <p:cTn dur="1" fill="hold">
                          <p:stCondLst>
                            <p:cond delay="0"/>
                          </p:stCondLst>
                        </p:cTn>
                        <p:tgtEl>
                          <p:spTgt spid="36867"/>
                        </p:tgtEl>
                        <p:attrNameLst>
                          <p:attrName>style.visibility</p:attrName>
                        </p:attrNameLst>
                      </p:cBhvr>
                      <p:to>
                        <p:strVal val="visible"/>
                      </p:to>
                    </p:set>
                    <p:animEffect transition="in" filter="fade">
                      <p:cBhvr>
                        <p:cTn dur="1000"/>
                        <p:tgtEl>
                          <p:spTgt spid="36867"/>
                        </p:tgtEl>
                      </p:cBhvr>
                    </p:animEffect>
                    <p:anim calcmode="lin" valueType="num">
                      <p:cBhvr>
                        <p:cTn dur="1000" fill="hold"/>
                        <p:tgtEl>
                          <p:spTgt spid="36867"/>
                        </p:tgtEl>
                        <p:attrNameLst>
                          <p:attrName>ppt_x</p:attrName>
                        </p:attrNameLst>
                      </p:cBhvr>
                      <p:tavLst>
                        <p:tav tm="0">
                          <p:val>
                            <p:strVal val="#ppt_x"/>
                          </p:val>
                        </p:tav>
                        <p:tav tm="100000">
                          <p:val>
                            <p:strVal val="#ppt_x"/>
                          </p:val>
                        </p:tav>
                      </p:tavLst>
                    </p:anim>
                    <p:anim calcmode="lin" valueType="num">
                      <p:cBhvr>
                        <p:cTn dur="1000" fill="hold"/>
                        <p:tgtEl>
                          <p:spTgt spid="36867"/>
                        </p:tgtEl>
                        <p:attrNameLst>
                          <p:attrName>ppt_y</p:attrName>
                        </p:attrNameLst>
                      </p:cBhvr>
                      <p:tavLst>
                        <p:tav tm="0">
                          <p:val>
                            <p:strVal val="#ppt_y+.1"/>
                          </p:val>
                        </p:tav>
                        <p:tav tm="100000">
                          <p:val>
                            <p:strVal val="#ppt_y"/>
                          </p:val>
                        </p:tav>
                      </p:tavLst>
                    </p:anim>
                  </p:childTnLst>
                </p:cTn>
              </p:par>
            </p:tnLst>
          </p:tmpl>
          <p:tmpl lvl="2">
            <p:tnLst>
              <p:par>
                <p:cTn presetID="42" presetClass="entr" presetSubtype="0" fill="hold" nodeType="withEffect">
                  <p:stCondLst>
                    <p:cond delay="0"/>
                  </p:stCondLst>
                  <p:childTnLst>
                    <p:set>
                      <p:cBhvr>
                        <p:cTn dur="1" fill="hold">
                          <p:stCondLst>
                            <p:cond delay="0"/>
                          </p:stCondLst>
                        </p:cTn>
                        <p:tgtEl>
                          <p:spTgt spid="36867"/>
                        </p:tgtEl>
                        <p:attrNameLst>
                          <p:attrName>style.visibility</p:attrName>
                        </p:attrNameLst>
                      </p:cBhvr>
                      <p:to>
                        <p:strVal val="visible"/>
                      </p:to>
                    </p:set>
                    <p:animEffect transition="in" filter="fade">
                      <p:cBhvr>
                        <p:cTn dur="1000"/>
                        <p:tgtEl>
                          <p:spTgt spid="36867"/>
                        </p:tgtEl>
                      </p:cBhvr>
                    </p:animEffect>
                    <p:anim calcmode="lin" valueType="num">
                      <p:cBhvr>
                        <p:cTn dur="1000" fill="hold"/>
                        <p:tgtEl>
                          <p:spTgt spid="36867"/>
                        </p:tgtEl>
                        <p:attrNameLst>
                          <p:attrName>ppt_x</p:attrName>
                        </p:attrNameLst>
                      </p:cBhvr>
                      <p:tavLst>
                        <p:tav tm="0">
                          <p:val>
                            <p:strVal val="#ppt_x"/>
                          </p:val>
                        </p:tav>
                        <p:tav tm="100000">
                          <p:val>
                            <p:strVal val="#ppt_x"/>
                          </p:val>
                        </p:tav>
                      </p:tavLst>
                    </p:anim>
                    <p:anim calcmode="lin" valueType="num">
                      <p:cBhvr>
                        <p:cTn dur="1000" fill="hold"/>
                        <p:tgtEl>
                          <p:spTgt spid="36867"/>
                        </p:tgtEl>
                        <p:attrNameLst>
                          <p:attrName>ppt_y</p:attrName>
                        </p:attrNameLst>
                      </p:cBhvr>
                      <p:tavLst>
                        <p:tav tm="0">
                          <p:val>
                            <p:strVal val="#ppt_y+.1"/>
                          </p:val>
                        </p:tav>
                        <p:tav tm="100000">
                          <p:val>
                            <p:strVal val="#ppt_y"/>
                          </p:val>
                        </p:tav>
                      </p:tavLst>
                    </p:anim>
                  </p:childTnLst>
                </p:cTn>
              </p:par>
            </p:tnLst>
          </p:tmpl>
          <p:tmpl lvl="3">
            <p:tnLst>
              <p:par>
                <p:cTn presetID="42" presetClass="entr" presetSubtype="0" fill="hold" nodeType="withEffect">
                  <p:stCondLst>
                    <p:cond delay="0"/>
                  </p:stCondLst>
                  <p:childTnLst>
                    <p:set>
                      <p:cBhvr>
                        <p:cTn dur="1" fill="hold">
                          <p:stCondLst>
                            <p:cond delay="0"/>
                          </p:stCondLst>
                        </p:cTn>
                        <p:tgtEl>
                          <p:spTgt spid="36867"/>
                        </p:tgtEl>
                        <p:attrNameLst>
                          <p:attrName>style.visibility</p:attrName>
                        </p:attrNameLst>
                      </p:cBhvr>
                      <p:to>
                        <p:strVal val="visible"/>
                      </p:to>
                    </p:set>
                    <p:animEffect transition="in" filter="fade">
                      <p:cBhvr>
                        <p:cTn dur="1000"/>
                        <p:tgtEl>
                          <p:spTgt spid="36867"/>
                        </p:tgtEl>
                      </p:cBhvr>
                    </p:animEffect>
                    <p:anim calcmode="lin" valueType="num">
                      <p:cBhvr>
                        <p:cTn dur="1000" fill="hold"/>
                        <p:tgtEl>
                          <p:spTgt spid="36867"/>
                        </p:tgtEl>
                        <p:attrNameLst>
                          <p:attrName>ppt_x</p:attrName>
                        </p:attrNameLst>
                      </p:cBhvr>
                      <p:tavLst>
                        <p:tav tm="0">
                          <p:val>
                            <p:strVal val="#ppt_x"/>
                          </p:val>
                        </p:tav>
                        <p:tav tm="100000">
                          <p:val>
                            <p:strVal val="#ppt_x"/>
                          </p:val>
                        </p:tav>
                      </p:tavLst>
                    </p:anim>
                    <p:anim calcmode="lin" valueType="num">
                      <p:cBhvr>
                        <p:cTn dur="1000" fill="hold"/>
                        <p:tgtEl>
                          <p:spTgt spid="36867"/>
                        </p:tgtEl>
                        <p:attrNameLst>
                          <p:attrName>ppt_y</p:attrName>
                        </p:attrNameLst>
                      </p:cBhvr>
                      <p:tavLst>
                        <p:tav tm="0">
                          <p:val>
                            <p:strVal val="#ppt_y+.1"/>
                          </p:val>
                        </p:tav>
                        <p:tav tm="100000">
                          <p:val>
                            <p:strVal val="#ppt_y"/>
                          </p:val>
                        </p:tav>
                      </p:tavLst>
                    </p:anim>
                  </p:childTnLst>
                </p:cTn>
              </p:par>
            </p:tnLst>
          </p:tmpl>
          <p:tmpl lvl="4">
            <p:tnLst>
              <p:par>
                <p:cTn presetID="42" presetClass="entr" presetSubtype="0" fill="hold" nodeType="withEffect">
                  <p:stCondLst>
                    <p:cond delay="0"/>
                  </p:stCondLst>
                  <p:childTnLst>
                    <p:set>
                      <p:cBhvr>
                        <p:cTn dur="1" fill="hold">
                          <p:stCondLst>
                            <p:cond delay="0"/>
                          </p:stCondLst>
                        </p:cTn>
                        <p:tgtEl>
                          <p:spTgt spid="36867"/>
                        </p:tgtEl>
                        <p:attrNameLst>
                          <p:attrName>style.visibility</p:attrName>
                        </p:attrNameLst>
                      </p:cBhvr>
                      <p:to>
                        <p:strVal val="visible"/>
                      </p:to>
                    </p:set>
                    <p:animEffect transition="in" filter="fade">
                      <p:cBhvr>
                        <p:cTn dur="1000"/>
                        <p:tgtEl>
                          <p:spTgt spid="36867"/>
                        </p:tgtEl>
                      </p:cBhvr>
                    </p:animEffect>
                    <p:anim calcmode="lin" valueType="num">
                      <p:cBhvr>
                        <p:cTn dur="1000" fill="hold"/>
                        <p:tgtEl>
                          <p:spTgt spid="36867"/>
                        </p:tgtEl>
                        <p:attrNameLst>
                          <p:attrName>ppt_x</p:attrName>
                        </p:attrNameLst>
                      </p:cBhvr>
                      <p:tavLst>
                        <p:tav tm="0">
                          <p:val>
                            <p:strVal val="#ppt_x"/>
                          </p:val>
                        </p:tav>
                        <p:tav tm="100000">
                          <p:val>
                            <p:strVal val="#ppt_x"/>
                          </p:val>
                        </p:tav>
                      </p:tavLst>
                    </p:anim>
                    <p:anim calcmode="lin" valueType="num">
                      <p:cBhvr>
                        <p:cTn dur="1000" fill="hold"/>
                        <p:tgtEl>
                          <p:spTgt spid="36867"/>
                        </p:tgtEl>
                        <p:attrNameLst>
                          <p:attrName>ppt_y</p:attrName>
                        </p:attrNameLst>
                      </p:cBhvr>
                      <p:tavLst>
                        <p:tav tm="0">
                          <p:val>
                            <p:strVal val="#ppt_y+.1"/>
                          </p:val>
                        </p:tav>
                        <p:tav tm="100000">
                          <p:val>
                            <p:strVal val="#ppt_y"/>
                          </p:val>
                        </p:tav>
                      </p:tavLst>
                    </p:anim>
                  </p:childTnLst>
                </p:cTn>
              </p:par>
            </p:tnLst>
          </p:tmpl>
          <p:tmpl lvl="5">
            <p:tnLst>
              <p:par>
                <p:cTn presetID="42" presetClass="entr" presetSubtype="0" fill="hold" nodeType="withEffect">
                  <p:stCondLst>
                    <p:cond delay="0"/>
                  </p:stCondLst>
                  <p:childTnLst>
                    <p:set>
                      <p:cBhvr>
                        <p:cTn dur="1" fill="hold">
                          <p:stCondLst>
                            <p:cond delay="0"/>
                          </p:stCondLst>
                        </p:cTn>
                        <p:tgtEl>
                          <p:spTgt spid="36867"/>
                        </p:tgtEl>
                        <p:attrNameLst>
                          <p:attrName>style.visibility</p:attrName>
                        </p:attrNameLst>
                      </p:cBhvr>
                      <p:to>
                        <p:strVal val="visible"/>
                      </p:to>
                    </p:set>
                    <p:animEffect transition="in" filter="fade">
                      <p:cBhvr>
                        <p:cTn dur="1000"/>
                        <p:tgtEl>
                          <p:spTgt spid="36867"/>
                        </p:tgtEl>
                      </p:cBhvr>
                    </p:animEffect>
                    <p:anim calcmode="lin" valueType="num">
                      <p:cBhvr>
                        <p:cTn dur="1000" fill="hold"/>
                        <p:tgtEl>
                          <p:spTgt spid="36867"/>
                        </p:tgtEl>
                        <p:attrNameLst>
                          <p:attrName>ppt_x</p:attrName>
                        </p:attrNameLst>
                      </p:cBhvr>
                      <p:tavLst>
                        <p:tav tm="0">
                          <p:val>
                            <p:strVal val="#ppt_x"/>
                          </p:val>
                        </p:tav>
                        <p:tav tm="100000">
                          <p:val>
                            <p:strVal val="#ppt_x"/>
                          </p:val>
                        </p:tav>
                      </p:tavLst>
                    </p:anim>
                    <p:anim calcmode="lin" valueType="num">
                      <p:cBhvr>
                        <p:cTn dur="1000" fill="hold"/>
                        <p:tgtEl>
                          <p:spTgt spid="36867"/>
                        </p:tgtEl>
                        <p:attrNameLst>
                          <p:attrName>ppt_y</p:attrName>
                        </p:attrNameLst>
                      </p:cBhvr>
                      <p:tavLst>
                        <p:tav tm="0">
                          <p:val>
                            <p:strVal val="#ppt_y+.1"/>
                          </p:val>
                        </p:tav>
                        <p:tav tm="100000">
                          <p:val>
                            <p:strVal val="#ppt_y"/>
                          </p:val>
                        </p:tav>
                      </p:tavLst>
                    </p:anim>
                  </p:childTnLst>
                </p:cTn>
              </p:par>
            </p:tnLst>
          </p:tmpl>
        </p:tmplLst>
      </p:bldP>
    </p:bldLst>
  </p:timing>
  <p:txStyles>
    <p:titleStyle>
      <a:lvl1pPr algn="l" rtl="0" eaLnBrk="0" fontAlgn="base" hangingPunct="0">
        <a:spcBef>
          <a:spcPct val="0"/>
        </a:spcBef>
        <a:spcAft>
          <a:spcPct val="0"/>
        </a:spcAft>
        <a:defRPr sz="4400">
          <a:solidFill>
            <a:schemeClr val="tx2"/>
          </a:solidFill>
          <a:latin typeface="+mj-lt"/>
          <a:ea typeface="MS PGothic" panose="020B0600070205080204" pitchFamily="34" charset="-128"/>
          <a:cs typeface="ＭＳ Ｐゴシック" charset="0"/>
        </a:defRPr>
      </a:lvl1pPr>
      <a:lvl2pPr algn="l" rtl="0" eaLnBrk="0" fontAlgn="base" hangingPunct="0">
        <a:spcBef>
          <a:spcPct val="0"/>
        </a:spcBef>
        <a:spcAft>
          <a:spcPct val="0"/>
        </a:spcAft>
        <a:defRPr sz="4400">
          <a:solidFill>
            <a:schemeClr val="tx2"/>
          </a:solidFill>
          <a:latin typeface="Garamond" charset="0"/>
          <a:ea typeface="MS PGothic" panose="020B0600070205080204" pitchFamily="34" charset="-128"/>
          <a:cs typeface="ＭＳ Ｐゴシック" charset="0"/>
        </a:defRPr>
      </a:lvl2pPr>
      <a:lvl3pPr algn="l" rtl="0" eaLnBrk="0" fontAlgn="base" hangingPunct="0">
        <a:spcBef>
          <a:spcPct val="0"/>
        </a:spcBef>
        <a:spcAft>
          <a:spcPct val="0"/>
        </a:spcAft>
        <a:defRPr sz="4400">
          <a:solidFill>
            <a:schemeClr val="tx2"/>
          </a:solidFill>
          <a:latin typeface="Garamond" charset="0"/>
          <a:ea typeface="MS PGothic" panose="020B0600070205080204" pitchFamily="34" charset="-128"/>
          <a:cs typeface="ＭＳ Ｐゴシック" charset="0"/>
        </a:defRPr>
      </a:lvl3pPr>
      <a:lvl4pPr algn="l" rtl="0" eaLnBrk="0" fontAlgn="base" hangingPunct="0">
        <a:spcBef>
          <a:spcPct val="0"/>
        </a:spcBef>
        <a:spcAft>
          <a:spcPct val="0"/>
        </a:spcAft>
        <a:defRPr sz="4400">
          <a:solidFill>
            <a:schemeClr val="tx2"/>
          </a:solidFill>
          <a:latin typeface="Garamond" charset="0"/>
          <a:ea typeface="MS PGothic" panose="020B0600070205080204" pitchFamily="34" charset="-128"/>
          <a:cs typeface="ＭＳ Ｐゴシック" charset="0"/>
        </a:defRPr>
      </a:lvl4pPr>
      <a:lvl5pPr algn="l" rtl="0" eaLnBrk="0" fontAlgn="base" hangingPunct="0">
        <a:spcBef>
          <a:spcPct val="0"/>
        </a:spcBef>
        <a:spcAft>
          <a:spcPct val="0"/>
        </a:spcAft>
        <a:defRPr sz="4400">
          <a:solidFill>
            <a:schemeClr val="tx2"/>
          </a:solidFill>
          <a:latin typeface="Garamond" charset="0"/>
          <a:ea typeface="MS PGothic" panose="020B0600070205080204" pitchFamily="34" charset="-128"/>
          <a:cs typeface="ＭＳ Ｐゴシック" charset="0"/>
        </a:defRPr>
      </a:lvl5pPr>
      <a:lvl6pPr marL="457200" algn="l" rtl="0" fontAlgn="base">
        <a:spcBef>
          <a:spcPct val="0"/>
        </a:spcBef>
        <a:spcAft>
          <a:spcPct val="0"/>
        </a:spcAft>
        <a:defRPr sz="4400">
          <a:solidFill>
            <a:schemeClr val="tx2"/>
          </a:solidFill>
          <a:latin typeface="Garamond" charset="0"/>
          <a:ea typeface="ＭＳ Ｐゴシック" charset="0"/>
        </a:defRPr>
      </a:lvl6pPr>
      <a:lvl7pPr marL="914400" algn="l" rtl="0" fontAlgn="base">
        <a:spcBef>
          <a:spcPct val="0"/>
        </a:spcBef>
        <a:spcAft>
          <a:spcPct val="0"/>
        </a:spcAft>
        <a:defRPr sz="4400">
          <a:solidFill>
            <a:schemeClr val="tx2"/>
          </a:solidFill>
          <a:latin typeface="Garamond" charset="0"/>
          <a:ea typeface="ＭＳ Ｐゴシック" charset="0"/>
        </a:defRPr>
      </a:lvl7pPr>
      <a:lvl8pPr marL="1371600" algn="l" rtl="0" fontAlgn="base">
        <a:spcBef>
          <a:spcPct val="0"/>
        </a:spcBef>
        <a:spcAft>
          <a:spcPct val="0"/>
        </a:spcAft>
        <a:defRPr sz="4400">
          <a:solidFill>
            <a:schemeClr val="tx2"/>
          </a:solidFill>
          <a:latin typeface="Garamond" charset="0"/>
          <a:ea typeface="ＭＳ Ｐゴシック" charset="0"/>
        </a:defRPr>
      </a:lvl8pPr>
      <a:lvl9pPr marL="1828800" algn="l" rtl="0" fontAlgn="base">
        <a:spcBef>
          <a:spcPct val="0"/>
        </a:spcBef>
        <a:spcAft>
          <a:spcPct val="0"/>
        </a:spcAft>
        <a:defRPr sz="4400">
          <a:solidFill>
            <a:schemeClr val="tx2"/>
          </a:solidFill>
          <a:latin typeface="Garamond" charset="0"/>
          <a:ea typeface="ＭＳ Ｐゴシック" charset="0"/>
        </a:defRPr>
      </a:lvl9pPr>
    </p:titleStyle>
    <p:bodyStyle>
      <a:lvl1pPr marL="342900" indent="-342900" algn="l" rtl="0" eaLnBrk="0" fontAlgn="base" hangingPunct="0">
        <a:spcBef>
          <a:spcPct val="20000"/>
        </a:spcBef>
        <a:spcAft>
          <a:spcPct val="0"/>
        </a:spcAft>
        <a:buClr>
          <a:schemeClr val="bg2"/>
        </a:buClr>
        <a:buSzPct val="75000"/>
        <a:buFont typeface="Wingdings" panose="05000000000000000000" pitchFamily="2" charset="2"/>
        <a:buChar char="p"/>
        <a:defRPr sz="2800">
          <a:solidFill>
            <a:schemeClr val="tx1"/>
          </a:solidFill>
          <a:latin typeface="+mn-lt"/>
          <a:ea typeface="MS PGothic" panose="020B0600070205080204" pitchFamily="34" charset="-128"/>
          <a:cs typeface="ＭＳ Ｐゴシック" charset="0"/>
        </a:defRPr>
      </a:lvl1pPr>
      <a:lvl2pPr marL="742950" indent="-285750" algn="l" rtl="0" eaLnBrk="0" fontAlgn="base" hangingPunct="0">
        <a:spcBef>
          <a:spcPct val="20000"/>
        </a:spcBef>
        <a:spcAft>
          <a:spcPct val="0"/>
        </a:spcAft>
        <a:buClr>
          <a:schemeClr val="tx2"/>
        </a:buClr>
        <a:buSzPct val="75000"/>
        <a:buFont typeface="Wingdings" panose="05000000000000000000" pitchFamily="2" charset="2"/>
        <a:buChar char="n"/>
        <a:defRPr sz="2400">
          <a:solidFill>
            <a:schemeClr val="tx1"/>
          </a:solidFill>
          <a:latin typeface="+mn-lt"/>
          <a:ea typeface="MS PGothic" panose="020B0600070205080204" pitchFamily="34" charset="-128"/>
        </a:defRPr>
      </a:lvl2pPr>
      <a:lvl3pPr marL="1143000" indent="-228600" algn="l" rtl="0" eaLnBrk="0" fontAlgn="base" hangingPunct="0">
        <a:spcBef>
          <a:spcPct val="20000"/>
        </a:spcBef>
        <a:spcAft>
          <a:spcPct val="0"/>
        </a:spcAft>
        <a:buClr>
          <a:schemeClr val="accent1"/>
        </a:buClr>
        <a:buSzPct val="65000"/>
        <a:buFont typeface="Wingdings" panose="05000000000000000000" pitchFamily="2" charset="2"/>
        <a:buChar char="p"/>
        <a:defRPr sz="2000">
          <a:solidFill>
            <a:schemeClr val="tx1"/>
          </a:solidFill>
          <a:latin typeface="+mn-lt"/>
          <a:ea typeface="MS PGothic" panose="020B0600070205080204" pitchFamily="34" charset="-128"/>
        </a:defRPr>
      </a:lvl3pPr>
      <a:lvl4pPr marL="1600200" indent="-228600" algn="l" rtl="0" eaLnBrk="0" fontAlgn="base" hangingPunct="0">
        <a:spcBef>
          <a:spcPct val="20000"/>
        </a:spcBef>
        <a:spcAft>
          <a:spcPct val="0"/>
        </a:spcAft>
        <a:buClr>
          <a:schemeClr val="bg2"/>
        </a:buClr>
        <a:buFont typeface="Wingdings" panose="05000000000000000000" pitchFamily="2" charset="2"/>
        <a:buChar char="§"/>
        <a:defRPr>
          <a:solidFill>
            <a:schemeClr val="tx1"/>
          </a:solidFill>
          <a:latin typeface="+mn-lt"/>
          <a:ea typeface="MS PGothic" panose="020B0600070205080204" pitchFamily="34" charset="-128"/>
        </a:defRPr>
      </a:lvl4pPr>
      <a:lvl5pPr marL="2057400" indent="-228600" algn="l" rtl="0" eaLnBrk="0" fontAlgn="base" hangingPunct="0">
        <a:spcBef>
          <a:spcPct val="20000"/>
        </a:spcBef>
        <a:spcAft>
          <a:spcPct val="0"/>
        </a:spcAft>
        <a:buClr>
          <a:schemeClr val="tx2"/>
        </a:buClr>
        <a:buSzPct val="80000"/>
        <a:buFont typeface="Wingdings" panose="05000000000000000000" pitchFamily="2" charset="2"/>
        <a:buChar char="§"/>
        <a:defRPr>
          <a:solidFill>
            <a:schemeClr val="tx1"/>
          </a:solidFill>
          <a:latin typeface="+mn-lt"/>
          <a:ea typeface="MS PGothic" panose="020B0600070205080204" pitchFamily="34" charset="-128"/>
        </a:defRPr>
      </a:lvl5pPr>
      <a:lvl6pPr marL="2514600" indent="-228600" algn="l" rtl="0" fontAlgn="base">
        <a:spcBef>
          <a:spcPct val="20000"/>
        </a:spcBef>
        <a:spcAft>
          <a:spcPct val="0"/>
        </a:spcAft>
        <a:buClr>
          <a:schemeClr val="tx2"/>
        </a:buClr>
        <a:buSzPct val="80000"/>
        <a:buFont typeface="Wingdings" charset="0"/>
        <a:buChar char="§"/>
        <a:defRPr>
          <a:solidFill>
            <a:schemeClr val="tx1"/>
          </a:solidFill>
          <a:latin typeface="+mn-lt"/>
          <a:ea typeface="+mn-ea"/>
        </a:defRPr>
      </a:lvl6pPr>
      <a:lvl7pPr marL="2971800" indent="-228600" algn="l" rtl="0" fontAlgn="base">
        <a:spcBef>
          <a:spcPct val="20000"/>
        </a:spcBef>
        <a:spcAft>
          <a:spcPct val="0"/>
        </a:spcAft>
        <a:buClr>
          <a:schemeClr val="tx2"/>
        </a:buClr>
        <a:buSzPct val="80000"/>
        <a:buFont typeface="Wingdings" charset="0"/>
        <a:buChar char="§"/>
        <a:defRPr>
          <a:solidFill>
            <a:schemeClr val="tx1"/>
          </a:solidFill>
          <a:latin typeface="+mn-lt"/>
          <a:ea typeface="+mn-ea"/>
        </a:defRPr>
      </a:lvl7pPr>
      <a:lvl8pPr marL="3429000" indent="-228600" algn="l" rtl="0" fontAlgn="base">
        <a:spcBef>
          <a:spcPct val="20000"/>
        </a:spcBef>
        <a:spcAft>
          <a:spcPct val="0"/>
        </a:spcAft>
        <a:buClr>
          <a:schemeClr val="tx2"/>
        </a:buClr>
        <a:buSzPct val="80000"/>
        <a:buFont typeface="Wingdings" charset="0"/>
        <a:buChar char="§"/>
        <a:defRPr>
          <a:solidFill>
            <a:schemeClr val="tx1"/>
          </a:solidFill>
          <a:latin typeface="+mn-lt"/>
          <a:ea typeface="+mn-ea"/>
        </a:defRPr>
      </a:lvl8pPr>
      <a:lvl9pPr marL="3886200" indent="-228600" algn="l" rtl="0" fontAlgn="base">
        <a:spcBef>
          <a:spcPct val="20000"/>
        </a:spcBef>
        <a:spcAft>
          <a:spcPct val="0"/>
        </a:spcAft>
        <a:buClr>
          <a:schemeClr val="tx2"/>
        </a:buClr>
        <a:buSzPct val="80000"/>
        <a:buFont typeface="Wingdings" charset="0"/>
        <a:buChar char="§"/>
        <a:defRPr>
          <a:solidFill>
            <a:schemeClr val="tx1"/>
          </a:solidFill>
          <a:latin typeface="+mn-lt"/>
          <a:ea typeface="+mn-ea"/>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bwMode="auto">
          <a:xfrm>
            <a:off x="457200" y="277813"/>
            <a:ext cx="8229600" cy="1139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b" anchorCtr="0" compatLnSpc="1">
            <a:prstTxWarp prst="textNoShape">
              <a:avLst/>
            </a:prstTxWarp>
          </a:bodyPr>
          <a:lstStyle/>
          <a:p>
            <a:pPr lvl="0"/>
            <a:r>
              <a:rPr lang="en-GB"/>
              <a:t>Cliquez pour modifier le style du titre</a:t>
            </a:r>
          </a:p>
        </p:txBody>
      </p:sp>
      <p:sp>
        <p:nvSpPr>
          <p:cNvPr id="36867" name="Rectangle 3"/>
          <p:cNvSpPr>
            <a:spLocks noGrp="1" noChangeArrowheads="1"/>
          </p:cNvSpPr>
          <p:nvPr>
            <p:ph type="body" idx="1"/>
          </p:nvPr>
        </p:nvSpPr>
        <p:spPr bwMode="auto">
          <a:xfrm>
            <a:off x="457200" y="1600200"/>
            <a:ext cx="8229600" cy="4530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GB" altLang="en-US" smtClean="0"/>
              <a:t>Cliquez pour modifier les styles du texte du masque</a:t>
            </a:r>
          </a:p>
          <a:p>
            <a:pPr lvl="1"/>
            <a:r>
              <a:rPr lang="en-GB" altLang="en-US" smtClean="0"/>
              <a:t>Deuxième niveau</a:t>
            </a:r>
          </a:p>
          <a:p>
            <a:pPr lvl="2"/>
            <a:r>
              <a:rPr lang="en-GB" altLang="en-US" smtClean="0"/>
              <a:t>Troisième niveau</a:t>
            </a:r>
          </a:p>
          <a:p>
            <a:pPr lvl="3"/>
            <a:r>
              <a:rPr lang="en-GB" altLang="en-US" smtClean="0"/>
              <a:t>Quatrième niveau</a:t>
            </a:r>
          </a:p>
          <a:p>
            <a:pPr lvl="4"/>
            <a:r>
              <a:rPr lang="en-GB" altLang="en-US" smtClean="0"/>
              <a:t>Cinquième niveau</a:t>
            </a:r>
          </a:p>
        </p:txBody>
      </p:sp>
      <p:sp>
        <p:nvSpPr>
          <p:cNvPr id="36868" name="Rectangle 4"/>
          <p:cNvSpPr>
            <a:spLocks noGrp="1" noChangeArrowheads="1"/>
          </p:cNvSpPr>
          <p:nvPr>
            <p:ph type="dt" sz="half" idx="2"/>
          </p:nvPr>
        </p:nvSpPr>
        <p:spPr bwMode="auto">
          <a:xfrm>
            <a:off x="457200" y="6248400"/>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a:defRPr sz="1000">
                <a:latin typeface="Verdana" charset="0"/>
                <a:ea typeface="ＭＳ Ｐゴシック" charset="0"/>
                <a:cs typeface="+mn-cs"/>
              </a:defRPr>
            </a:lvl1pPr>
          </a:lstStyle>
          <a:p>
            <a:pPr fontAlgn="base">
              <a:spcBef>
                <a:spcPct val="0"/>
              </a:spcBef>
              <a:spcAft>
                <a:spcPct val="0"/>
              </a:spcAft>
              <a:defRPr/>
            </a:pPr>
            <a:endParaRPr lang="en-GB">
              <a:solidFill>
                <a:srgbClr val="000000"/>
              </a:solidFill>
            </a:endParaRPr>
          </a:p>
        </p:txBody>
      </p:sp>
      <p:sp>
        <p:nvSpPr>
          <p:cNvPr id="36869" name="Rectangle 5"/>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algn="ctr">
              <a:defRPr sz="1000">
                <a:latin typeface="Verdana" charset="0"/>
                <a:ea typeface="ＭＳ Ｐゴシック" charset="0"/>
                <a:cs typeface="+mn-cs"/>
              </a:defRPr>
            </a:lvl1pPr>
          </a:lstStyle>
          <a:p>
            <a:pPr fontAlgn="base">
              <a:spcBef>
                <a:spcPct val="0"/>
              </a:spcBef>
              <a:spcAft>
                <a:spcPct val="0"/>
              </a:spcAft>
              <a:defRPr/>
            </a:pPr>
            <a:endParaRPr lang="en-GB">
              <a:solidFill>
                <a:srgbClr val="000000"/>
              </a:solidFill>
            </a:endParaRPr>
          </a:p>
        </p:txBody>
      </p:sp>
      <p:sp>
        <p:nvSpPr>
          <p:cNvPr id="36870" name="Rectangle 6"/>
          <p:cNvSpPr>
            <a:spLocks noGrp="1" noChangeArrowheads="1"/>
          </p:cNvSpPr>
          <p:nvPr>
            <p:ph type="sldNum" sz="quarter" idx="4"/>
          </p:nvPr>
        </p:nvSpPr>
        <p:spPr bwMode="auto">
          <a:xfrm>
            <a:off x="6553200" y="6248400"/>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algn="r">
              <a:defRPr sz="1000"/>
            </a:lvl1pPr>
          </a:lstStyle>
          <a:p>
            <a:pPr fontAlgn="base">
              <a:spcBef>
                <a:spcPct val="0"/>
              </a:spcBef>
              <a:spcAft>
                <a:spcPct val="0"/>
              </a:spcAft>
            </a:pPr>
            <a:fld id="{F629974E-10D0-4BFB-A2FF-465B1AB17607}" type="slidenum">
              <a:rPr lang="en-GB" altLang="en-US" smtClean="0">
                <a:solidFill>
                  <a:srgbClr val="000000"/>
                </a:solidFill>
              </a:rPr>
              <a:pPr fontAlgn="base">
                <a:spcBef>
                  <a:spcPct val="0"/>
                </a:spcBef>
                <a:spcAft>
                  <a:spcPct val="0"/>
                </a:spcAft>
              </a:pPr>
              <a:t>‹#›</a:t>
            </a:fld>
            <a:endParaRPr lang="en-GB" altLang="en-US" smtClean="0">
              <a:solidFill>
                <a:srgbClr val="000000"/>
              </a:solidFill>
            </a:endParaRPr>
          </a:p>
        </p:txBody>
      </p:sp>
      <p:sp>
        <p:nvSpPr>
          <p:cNvPr id="36871" name="Rectangle 7"/>
          <p:cNvSpPr>
            <a:spLocks noChangeArrowheads="1"/>
          </p:cNvSpPr>
          <p:nvPr/>
        </p:nvSpPr>
        <p:spPr bwMode="auto">
          <a:xfrm>
            <a:off x="0" y="0"/>
            <a:ext cx="228600" cy="2286000"/>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fontAlgn="base">
              <a:spcBef>
                <a:spcPct val="0"/>
              </a:spcBef>
              <a:spcAft>
                <a:spcPct val="0"/>
              </a:spcAft>
              <a:defRPr/>
            </a:pPr>
            <a:endParaRPr lang="fr-FR" sz="2400">
              <a:solidFill>
                <a:srgbClr val="000000"/>
              </a:solidFill>
              <a:latin typeface="Times New Roman" charset="0"/>
            </a:endParaRPr>
          </a:p>
        </p:txBody>
      </p:sp>
      <p:sp>
        <p:nvSpPr>
          <p:cNvPr id="36872" name="Line 8"/>
          <p:cNvSpPr>
            <a:spLocks noChangeShapeType="1"/>
          </p:cNvSpPr>
          <p:nvPr/>
        </p:nvSpPr>
        <p:spPr bwMode="auto">
          <a:xfrm>
            <a:off x="457200" y="1447800"/>
            <a:ext cx="8077200" cy="0"/>
          </a:xfrm>
          <a:prstGeom prst="line">
            <a:avLst/>
          </a:prstGeom>
          <a:noFill/>
          <a:ln w="19050">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fontAlgn="base">
              <a:spcBef>
                <a:spcPct val="0"/>
              </a:spcBef>
              <a:spcAft>
                <a:spcPct val="0"/>
              </a:spcAft>
              <a:defRPr/>
            </a:pPr>
            <a:endParaRPr lang="fr-FR">
              <a:solidFill>
                <a:srgbClr val="000000"/>
              </a:solidFill>
            </a:endParaRPr>
          </a:p>
        </p:txBody>
      </p:sp>
      <p:sp>
        <p:nvSpPr>
          <p:cNvPr id="36873" name="Rectangle 9"/>
          <p:cNvSpPr>
            <a:spLocks noChangeArrowheads="1"/>
          </p:cNvSpPr>
          <p:nvPr/>
        </p:nvSpPr>
        <p:spPr bwMode="auto">
          <a:xfrm>
            <a:off x="0" y="2286000"/>
            <a:ext cx="228600" cy="2286000"/>
          </a:xfrm>
          <a:prstGeom prst="rect">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fontAlgn="base">
              <a:spcBef>
                <a:spcPct val="0"/>
              </a:spcBef>
              <a:spcAft>
                <a:spcPct val="0"/>
              </a:spcAft>
              <a:defRPr/>
            </a:pPr>
            <a:endParaRPr lang="fr-FR" sz="2400">
              <a:solidFill>
                <a:srgbClr val="000000"/>
              </a:solidFill>
              <a:latin typeface="Times New Roman" charset="0"/>
            </a:endParaRPr>
          </a:p>
        </p:txBody>
      </p:sp>
      <p:sp>
        <p:nvSpPr>
          <p:cNvPr id="36874" name="Rectangle 10"/>
          <p:cNvSpPr>
            <a:spLocks noChangeArrowheads="1"/>
          </p:cNvSpPr>
          <p:nvPr/>
        </p:nvSpPr>
        <p:spPr bwMode="auto">
          <a:xfrm>
            <a:off x="0" y="4572000"/>
            <a:ext cx="228600" cy="2286000"/>
          </a:xfrm>
          <a:prstGeom prst="rect">
            <a:avLst/>
          </a:prstGeom>
          <a:solidFill>
            <a:schemeClr val="tx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fontAlgn="base">
              <a:spcBef>
                <a:spcPct val="0"/>
              </a:spcBef>
              <a:spcAft>
                <a:spcPct val="0"/>
              </a:spcAft>
              <a:defRPr/>
            </a:pPr>
            <a:endParaRPr lang="fr-FR" sz="2400">
              <a:solidFill>
                <a:srgbClr val="000000"/>
              </a:solidFill>
              <a:latin typeface="Times New Roman" charset="0"/>
            </a:endParaRPr>
          </a:p>
        </p:txBody>
      </p:sp>
    </p:spTree>
    <p:extLst>
      <p:ext uri="{BB962C8B-B14F-4D97-AF65-F5344CB8AC3E}">
        <p14:creationId xmlns:p14="http://schemas.microsoft.com/office/powerpoint/2010/main" val="1392992500"/>
      </p:ext>
    </p:extLst>
  </p:cSld>
  <p:clrMap bg1="lt1" tx1="dk1" bg2="lt2" tx2="dk2" accent1="accent1" accent2="accent2" accent3="accent3" accent4="accent4" accent5="accent5" accent6="accent6" hlink="hlink" folHlink="folHlink"/>
  <p:sldLayoutIdLst>
    <p:sldLayoutId id="2147483801" r:id="rId1"/>
    <p:sldLayoutId id="2147483802" r:id="rId2"/>
    <p:sldLayoutId id="2147483803" r:id="rId3"/>
    <p:sldLayoutId id="2147483804" r:id="rId4"/>
    <p:sldLayoutId id="2147483805" r:id="rId5"/>
    <p:sldLayoutId id="2147483806" r:id="rId6"/>
    <p:sldLayoutId id="2147483807" r:id="rId7"/>
    <p:sldLayoutId id="2147483808" r:id="rId8"/>
    <p:sldLayoutId id="2147483809" r:id="rId9"/>
    <p:sldLayoutId id="2147483810" r:id="rId10"/>
    <p:sldLayoutId id="2147483811" r:id="rId11"/>
    <p:sldLayoutId id="2147483812" r:id="rId12"/>
    <p:sldLayoutId id="2147483813" r:id="rId13"/>
  </p:sldLayoutIdLs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6867">
                                            <p:txEl>
                                              <p:pRg st="0" end="0"/>
                                            </p:txEl>
                                          </p:spTgt>
                                        </p:tgtEl>
                                        <p:attrNameLst>
                                          <p:attrName>style.visibility</p:attrName>
                                        </p:attrNameLst>
                                      </p:cBhvr>
                                      <p:to>
                                        <p:strVal val="visible"/>
                                      </p:to>
                                    </p:set>
                                    <p:animEffect transition="in" filter="fade">
                                      <p:cBhvr>
                                        <p:cTn id="7" dur="1000"/>
                                        <p:tgtEl>
                                          <p:spTgt spid="36867">
                                            <p:txEl>
                                              <p:pRg st="0" end="0"/>
                                            </p:txEl>
                                          </p:spTgt>
                                        </p:tgtEl>
                                      </p:cBhvr>
                                    </p:animEffect>
                                    <p:anim calcmode="lin" valueType="num">
                                      <p:cBhvr>
                                        <p:cTn id="8" dur="1000" fill="hold"/>
                                        <p:tgtEl>
                                          <p:spTgt spid="36867">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6867">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6867">
                                            <p:txEl>
                                              <p:pRg st="1" end="1"/>
                                            </p:txEl>
                                          </p:spTgt>
                                        </p:tgtEl>
                                        <p:attrNameLst>
                                          <p:attrName>style.visibility</p:attrName>
                                        </p:attrNameLst>
                                      </p:cBhvr>
                                      <p:to>
                                        <p:strVal val="visible"/>
                                      </p:to>
                                    </p:set>
                                    <p:animEffect transition="in" filter="fade">
                                      <p:cBhvr>
                                        <p:cTn id="12" dur="1000"/>
                                        <p:tgtEl>
                                          <p:spTgt spid="36867">
                                            <p:txEl>
                                              <p:pRg st="1" end="1"/>
                                            </p:txEl>
                                          </p:spTgt>
                                        </p:tgtEl>
                                      </p:cBhvr>
                                    </p:animEffect>
                                    <p:anim calcmode="lin" valueType="num">
                                      <p:cBhvr>
                                        <p:cTn id="13" dur="1000" fill="hold"/>
                                        <p:tgtEl>
                                          <p:spTgt spid="36867">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36867">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36867">
                                            <p:txEl>
                                              <p:pRg st="2" end="2"/>
                                            </p:txEl>
                                          </p:spTgt>
                                        </p:tgtEl>
                                        <p:attrNameLst>
                                          <p:attrName>style.visibility</p:attrName>
                                        </p:attrNameLst>
                                      </p:cBhvr>
                                      <p:to>
                                        <p:strVal val="visible"/>
                                      </p:to>
                                    </p:set>
                                    <p:animEffect transition="in" filter="fade">
                                      <p:cBhvr>
                                        <p:cTn id="17" dur="1000"/>
                                        <p:tgtEl>
                                          <p:spTgt spid="36867">
                                            <p:txEl>
                                              <p:pRg st="2" end="2"/>
                                            </p:txEl>
                                          </p:spTgt>
                                        </p:tgtEl>
                                      </p:cBhvr>
                                    </p:animEffect>
                                    <p:anim calcmode="lin" valueType="num">
                                      <p:cBhvr>
                                        <p:cTn id="18" dur="1000" fill="hold"/>
                                        <p:tgtEl>
                                          <p:spTgt spid="36867">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36867">
                                            <p:txEl>
                                              <p:pRg st="2" end="2"/>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36867">
                                            <p:txEl>
                                              <p:pRg st="3" end="3"/>
                                            </p:txEl>
                                          </p:spTgt>
                                        </p:tgtEl>
                                        <p:attrNameLst>
                                          <p:attrName>style.visibility</p:attrName>
                                        </p:attrNameLst>
                                      </p:cBhvr>
                                      <p:to>
                                        <p:strVal val="visible"/>
                                      </p:to>
                                    </p:set>
                                    <p:animEffect transition="in" filter="fade">
                                      <p:cBhvr>
                                        <p:cTn id="22" dur="1000"/>
                                        <p:tgtEl>
                                          <p:spTgt spid="36867">
                                            <p:txEl>
                                              <p:pRg st="3" end="3"/>
                                            </p:txEl>
                                          </p:spTgt>
                                        </p:tgtEl>
                                      </p:cBhvr>
                                    </p:animEffect>
                                    <p:anim calcmode="lin" valueType="num">
                                      <p:cBhvr>
                                        <p:cTn id="23" dur="1000" fill="hold"/>
                                        <p:tgtEl>
                                          <p:spTgt spid="36867">
                                            <p:txEl>
                                              <p:pRg st="3" end="3"/>
                                            </p:txEl>
                                          </p:spTgt>
                                        </p:tgtEl>
                                        <p:attrNameLst>
                                          <p:attrName>ppt_x</p:attrName>
                                        </p:attrNameLst>
                                      </p:cBhvr>
                                      <p:tavLst>
                                        <p:tav tm="0">
                                          <p:val>
                                            <p:strVal val="#ppt_x"/>
                                          </p:val>
                                        </p:tav>
                                        <p:tav tm="100000">
                                          <p:val>
                                            <p:strVal val="#ppt_x"/>
                                          </p:val>
                                        </p:tav>
                                      </p:tavLst>
                                    </p:anim>
                                    <p:anim calcmode="lin" valueType="num">
                                      <p:cBhvr>
                                        <p:cTn id="24" dur="1000" fill="hold"/>
                                        <p:tgtEl>
                                          <p:spTgt spid="36867">
                                            <p:txEl>
                                              <p:pRg st="3" end="3"/>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36867">
                                            <p:txEl>
                                              <p:pRg st="4" end="4"/>
                                            </p:txEl>
                                          </p:spTgt>
                                        </p:tgtEl>
                                        <p:attrNameLst>
                                          <p:attrName>style.visibility</p:attrName>
                                        </p:attrNameLst>
                                      </p:cBhvr>
                                      <p:to>
                                        <p:strVal val="visible"/>
                                      </p:to>
                                    </p:set>
                                    <p:animEffect transition="in" filter="fade">
                                      <p:cBhvr>
                                        <p:cTn id="27" dur="1000"/>
                                        <p:tgtEl>
                                          <p:spTgt spid="36867">
                                            <p:txEl>
                                              <p:pRg st="4" end="4"/>
                                            </p:txEl>
                                          </p:spTgt>
                                        </p:tgtEl>
                                      </p:cBhvr>
                                    </p:animEffect>
                                    <p:anim calcmode="lin" valueType="num">
                                      <p:cBhvr>
                                        <p:cTn id="28" dur="1000" fill="hold"/>
                                        <p:tgtEl>
                                          <p:spTgt spid="36867">
                                            <p:txEl>
                                              <p:pRg st="4" end="4"/>
                                            </p:txEl>
                                          </p:spTgt>
                                        </p:tgtEl>
                                        <p:attrNameLst>
                                          <p:attrName>ppt_x</p:attrName>
                                        </p:attrNameLst>
                                      </p:cBhvr>
                                      <p:tavLst>
                                        <p:tav tm="0">
                                          <p:val>
                                            <p:strVal val="#ppt_x"/>
                                          </p:val>
                                        </p:tav>
                                        <p:tav tm="100000">
                                          <p:val>
                                            <p:strVal val="#ppt_x"/>
                                          </p:val>
                                        </p:tav>
                                      </p:tavLst>
                                    </p:anim>
                                    <p:anim calcmode="lin" valueType="num">
                                      <p:cBhvr>
                                        <p:cTn id="29" dur="1000" fill="hold"/>
                                        <p:tgtEl>
                                          <p:spTgt spid="36867">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867" grpId="0" build="p">
        <p:tmplLst>
          <p:tmpl lvl="1">
            <p:tnLst>
              <p:par>
                <p:cTn presetID="42" presetClass="entr" presetSubtype="0" fill="hold" nodeType="clickEffect">
                  <p:stCondLst>
                    <p:cond delay="0"/>
                  </p:stCondLst>
                  <p:childTnLst>
                    <p:set>
                      <p:cBhvr>
                        <p:cTn dur="1" fill="hold">
                          <p:stCondLst>
                            <p:cond delay="0"/>
                          </p:stCondLst>
                        </p:cTn>
                        <p:tgtEl>
                          <p:spTgt spid="36867"/>
                        </p:tgtEl>
                        <p:attrNameLst>
                          <p:attrName>style.visibility</p:attrName>
                        </p:attrNameLst>
                      </p:cBhvr>
                      <p:to>
                        <p:strVal val="visible"/>
                      </p:to>
                    </p:set>
                    <p:animEffect transition="in" filter="fade">
                      <p:cBhvr>
                        <p:cTn dur="1000"/>
                        <p:tgtEl>
                          <p:spTgt spid="36867"/>
                        </p:tgtEl>
                      </p:cBhvr>
                    </p:animEffect>
                    <p:anim calcmode="lin" valueType="num">
                      <p:cBhvr>
                        <p:cTn dur="1000" fill="hold"/>
                        <p:tgtEl>
                          <p:spTgt spid="36867"/>
                        </p:tgtEl>
                        <p:attrNameLst>
                          <p:attrName>ppt_x</p:attrName>
                        </p:attrNameLst>
                      </p:cBhvr>
                      <p:tavLst>
                        <p:tav tm="0">
                          <p:val>
                            <p:strVal val="#ppt_x"/>
                          </p:val>
                        </p:tav>
                        <p:tav tm="100000">
                          <p:val>
                            <p:strVal val="#ppt_x"/>
                          </p:val>
                        </p:tav>
                      </p:tavLst>
                    </p:anim>
                    <p:anim calcmode="lin" valueType="num">
                      <p:cBhvr>
                        <p:cTn dur="1000" fill="hold"/>
                        <p:tgtEl>
                          <p:spTgt spid="36867"/>
                        </p:tgtEl>
                        <p:attrNameLst>
                          <p:attrName>ppt_y</p:attrName>
                        </p:attrNameLst>
                      </p:cBhvr>
                      <p:tavLst>
                        <p:tav tm="0">
                          <p:val>
                            <p:strVal val="#ppt_y+.1"/>
                          </p:val>
                        </p:tav>
                        <p:tav tm="100000">
                          <p:val>
                            <p:strVal val="#ppt_y"/>
                          </p:val>
                        </p:tav>
                      </p:tavLst>
                    </p:anim>
                  </p:childTnLst>
                </p:cTn>
              </p:par>
            </p:tnLst>
          </p:tmpl>
          <p:tmpl lvl="2">
            <p:tnLst>
              <p:par>
                <p:cTn presetID="42" presetClass="entr" presetSubtype="0" fill="hold" nodeType="withEffect">
                  <p:stCondLst>
                    <p:cond delay="0"/>
                  </p:stCondLst>
                  <p:childTnLst>
                    <p:set>
                      <p:cBhvr>
                        <p:cTn dur="1" fill="hold">
                          <p:stCondLst>
                            <p:cond delay="0"/>
                          </p:stCondLst>
                        </p:cTn>
                        <p:tgtEl>
                          <p:spTgt spid="36867"/>
                        </p:tgtEl>
                        <p:attrNameLst>
                          <p:attrName>style.visibility</p:attrName>
                        </p:attrNameLst>
                      </p:cBhvr>
                      <p:to>
                        <p:strVal val="visible"/>
                      </p:to>
                    </p:set>
                    <p:animEffect transition="in" filter="fade">
                      <p:cBhvr>
                        <p:cTn dur="1000"/>
                        <p:tgtEl>
                          <p:spTgt spid="36867"/>
                        </p:tgtEl>
                      </p:cBhvr>
                    </p:animEffect>
                    <p:anim calcmode="lin" valueType="num">
                      <p:cBhvr>
                        <p:cTn dur="1000" fill="hold"/>
                        <p:tgtEl>
                          <p:spTgt spid="36867"/>
                        </p:tgtEl>
                        <p:attrNameLst>
                          <p:attrName>ppt_x</p:attrName>
                        </p:attrNameLst>
                      </p:cBhvr>
                      <p:tavLst>
                        <p:tav tm="0">
                          <p:val>
                            <p:strVal val="#ppt_x"/>
                          </p:val>
                        </p:tav>
                        <p:tav tm="100000">
                          <p:val>
                            <p:strVal val="#ppt_x"/>
                          </p:val>
                        </p:tav>
                      </p:tavLst>
                    </p:anim>
                    <p:anim calcmode="lin" valueType="num">
                      <p:cBhvr>
                        <p:cTn dur="1000" fill="hold"/>
                        <p:tgtEl>
                          <p:spTgt spid="36867"/>
                        </p:tgtEl>
                        <p:attrNameLst>
                          <p:attrName>ppt_y</p:attrName>
                        </p:attrNameLst>
                      </p:cBhvr>
                      <p:tavLst>
                        <p:tav tm="0">
                          <p:val>
                            <p:strVal val="#ppt_y+.1"/>
                          </p:val>
                        </p:tav>
                        <p:tav tm="100000">
                          <p:val>
                            <p:strVal val="#ppt_y"/>
                          </p:val>
                        </p:tav>
                      </p:tavLst>
                    </p:anim>
                  </p:childTnLst>
                </p:cTn>
              </p:par>
            </p:tnLst>
          </p:tmpl>
          <p:tmpl lvl="3">
            <p:tnLst>
              <p:par>
                <p:cTn presetID="42" presetClass="entr" presetSubtype="0" fill="hold" nodeType="withEffect">
                  <p:stCondLst>
                    <p:cond delay="0"/>
                  </p:stCondLst>
                  <p:childTnLst>
                    <p:set>
                      <p:cBhvr>
                        <p:cTn dur="1" fill="hold">
                          <p:stCondLst>
                            <p:cond delay="0"/>
                          </p:stCondLst>
                        </p:cTn>
                        <p:tgtEl>
                          <p:spTgt spid="36867"/>
                        </p:tgtEl>
                        <p:attrNameLst>
                          <p:attrName>style.visibility</p:attrName>
                        </p:attrNameLst>
                      </p:cBhvr>
                      <p:to>
                        <p:strVal val="visible"/>
                      </p:to>
                    </p:set>
                    <p:animEffect transition="in" filter="fade">
                      <p:cBhvr>
                        <p:cTn dur="1000"/>
                        <p:tgtEl>
                          <p:spTgt spid="36867"/>
                        </p:tgtEl>
                      </p:cBhvr>
                    </p:animEffect>
                    <p:anim calcmode="lin" valueType="num">
                      <p:cBhvr>
                        <p:cTn dur="1000" fill="hold"/>
                        <p:tgtEl>
                          <p:spTgt spid="36867"/>
                        </p:tgtEl>
                        <p:attrNameLst>
                          <p:attrName>ppt_x</p:attrName>
                        </p:attrNameLst>
                      </p:cBhvr>
                      <p:tavLst>
                        <p:tav tm="0">
                          <p:val>
                            <p:strVal val="#ppt_x"/>
                          </p:val>
                        </p:tav>
                        <p:tav tm="100000">
                          <p:val>
                            <p:strVal val="#ppt_x"/>
                          </p:val>
                        </p:tav>
                      </p:tavLst>
                    </p:anim>
                    <p:anim calcmode="lin" valueType="num">
                      <p:cBhvr>
                        <p:cTn dur="1000" fill="hold"/>
                        <p:tgtEl>
                          <p:spTgt spid="36867"/>
                        </p:tgtEl>
                        <p:attrNameLst>
                          <p:attrName>ppt_y</p:attrName>
                        </p:attrNameLst>
                      </p:cBhvr>
                      <p:tavLst>
                        <p:tav tm="0">
                          <p:val>
                            <p:strVal val="#ppt_y+.1"/>
                          </p:val>
                        </p:tav>
                        <p:tav tm="100000">
                          <p:val>
                            <p:strVal val="#ppt_y"/>
                          </p:val>
                        </p:tav>
                      </p:tavLst>
                    </p:anim>
                  </p:childTnLst>
                </p:cTn>
              </p:par>
            </p:tnLst>
          </p:tmpl>
          <p:tmpl lvl="4">
            <p:tnLst>
              <p:par>
                <p:cTn presetID="42" presetClass="entr" presetSubtype="0" fill="hold" nodeType="withEffect">
                  <p:stCondLst>
                    <p:cond delay="0"/>
                  </p:stCondLst>
                  <p:childTnLst>
                    <p:set>
                      <p:cBhvr>
                        <p:cTn dur="1" fill="hold">
                          <p:stCondLst>
                            <p:cond delay="0"/>
                          </p:stCondLst>
                        </p:cTn>
                        <p:tgtEl>
                          <p:spTgt spid="36867"/>
                        </p:tgtEl>
                        <p:attrNameLst>
                          <p:attrName>style.visibility</p:attrName>
                        </p:attrNameLst>
                      </p:cBhvr>
                      <p:to>
                        <p:strVal val="visible"/>
                      </p:to>
                    </p:set>
                    <p:animEffect transition="in" filter="fade">
                      <p:cBhvr>
                        <p:cTn dur="1000"/>
                        <p:tgtEl>
                          <p:spTgt spid="36867"/>
                        </p:tgtEl>
                      </p:cBhvr>
                    </p:animEffect>
                    <p:anim calcmode="lin" valueType="num">
                      <p:cBhvr>
                        <p:cTn dur="1000" fill="hold"/>
                        <p:tgtEl>
                          <p:spTgt spid="36867"/>
                        </p:tgtEl>
                        <p:attrNameLst>
                          <p:attrName>ppt_x</p:attrName>
                        </p:attrNameLst>
                      </p:cBhvr>
                      <p:tavLst>
                        <p:tav tm="0">
                          <p:val>
                            <p:strVal val="#ppt_x"/>
                          </p:val>
                        </p:tav>
                        <p:tav tm="100000">
                          <p:val>
                            <p:strVal val="#ppt_x"/>
                          </p:val>
                        </p:tav>
                      </p:tavLst>
                    </p:anim>
                    <p:anim calcmode="lin" valueType="num">
                      <p:cBhvr>
                        <p:cTn dur="1000" fill="hold"/>
                        <p:tgtEl>
                          <p:spTgt spid="36867"/>
                        </p:tgtEl>
                        <p:attrNameLst>
                          <p:attrName>ppt_y</p:attrName>
                        </p:attrNameLst>
                      </p:cBhvr>
                      <p:tavLst>
                        <p:tav tm="0">
                          <p:val>
                            <p:strVal val="#ppt_y+.1"/>
                          </p:val>
                        </p:tav>
                        <p:tav tm="100000">
                          <p:val>
                            <p:strVal val="#ppt_y"/>
                          </p:val>
                        </p:tav>
                      </p:tavLst>
                    </p:anim>
                  </p:childTnLst>
                </p:cTn>
              </p:par>
            </p:tnLst>
          </p:tmpl>
          <p:tmpl lvl="5">
            <p:tnLst>
              <p:par>
                <p:cTn presetID="42" presetClass="entr" presetSubtype="0" fill="hold" nodeType="withEffect">
                  <p:stCondLst>
                    <p:cond delay="0"/>
                  </p:stCondLst>
                  <p:childTnLst>
                    <p:set>
                      <p:cBhvr>
                        <p:cTn dur="1" fill="hold">
                          <p:stCondLst>
                            <p:cond delay="0"/>
                          </p:stCondLst>
                        </p:cTn>
                        <p:tgtEl>
                          <p:spTgt spid="36867"/>
                        </p:tgtEl>
                        <p:attrNameLst>
                          <p:attrName>style.visibility</p:attrName>
                        </p:attrNameLst>
                      </p:cBhvr>
                      <p:to>
                        <p:strVal val="visible"/>
                      </p:to>
                    </p:set>
                    <p:animEffect transition="in" filter="fade">
                      <p:cBhvr>
                        <p:cTn dur="1000"/>
                        <p:tgtEl>
                          <p:spTgt spid="36867"/>
                        </p:tgtEl>
                      </p:cBhvr>
                    </p:animEffect>
                    <p:anim calcmode="lin" valueType="num">
                      <p:cBhvr>
                        <p:cTn dur="1000" fill="hold"/>
                        <p:tgtEl>
                          <p:spTgt spid="36867"/>
                        </p:tgtEl>
                        <p:attrNameLst>
                          <p:attrName>ppt_x</p:attrName>
                        </p:attrNameLst>
                      </p:cBhvr>
                      <p:tavLst>
                        <p:tav tm="0">
                          <p:val>
                            <p:strVal val="#ppt_x"/>
                          </p:val>
                        </p:tav>
                        <p:tav tm="100000">
                          <p:val>
                            <p:strVal val="#ppt_x"/>
                          </p:val>
                        </p:tav>
                      </p:tavLst>
                    </p:anim>
                    <p:anim calcmode="lin" valueType="num">
                      <p:cBhvr>
                        <p:cTn dur="1000" fill="hold"/>
                        <p:tgtEl>
                          <p:spTgt spid="36867"/>
                        </p:tgtEl>
                        <p:attrNameLst>
                          <p:attrName>ppt_y</p:attrName>
                        </p:attrNameLst>
                      </p:cBhvr>
                      <p:tavLst>
                        <p:tav tm="0">
                          <p:val>
                            <p:strVal val="#ppt_y+.1"/>
                          </p:val>
                        </p:tav>
                        <p:tav tm="100000">
                          <p:val>
                            <p:strVal val="#ppt_y"/>
                          </p:val>
                        </p:tav>
                      </p:tavLst>
                    </p:anim>
                  </p:childTnLst>
                </p:cTn>
              </p:par>
            </p:tnLst>
          </p:tmpl>
        </p:tmplLst>
      </p:bldP>
    </p:bldLst>
  </p:timing>
  <p:txStyles>
    <p:titleStyle>
      <a:lvl1pPr algn="l" rtl="0" eaLnBrk="0" fontAlgn="base" hangingPunct="0">
        <a:spcBef>
          <a:spcPct val="0"/>
        </a:spcBef>
        <a:spcAft>
          <a:spcPct val="0"/>
        </a:spcAft>
        <a:defRPr sz="4400">
          <a:solidFill>
            <a:schemeClr val="tx2"/>
          </a:solidFill>
          <a:latin typeface="+mj-lt"/>
          <a:ea typeface="MS PGothic" panose="020B0600070205080204" pitchFamily="34" charset="-128"/>
          <a:cs typeface="ＭＳ Ｐゴシック" charset="0"/>
        </a:defRPr>
      </a:lvl1pPr>
      <a:lvl2pPr algn="l" rtl="0" eaLnBrk="0" fontAlgn="base" hangingPunct="0">
        <a:spcBef>
          <a:spcPct val="0"/>
        </a:spcBef>
        <a:spcAft>
          <a:spcPct val="0"/>
        </a:spcAft>
        <a:defRPr sz="4400">
          <a:solidFill>
            <a:schemeClr val="tx2"/>
          </a:solidFill>
          <a:latin typeface="Garamond" charset="0"/>
          <a:ea typeface="MS PGothic" panose="020B0600070205080204" pitchFamily="34" charset="-128"/>
          <a:cs typeface="ＭＳ Ｐゴシック" charset="0"/>
        </a:defRPr>
      </a:lvl2pPr>
      <a:lvl3pPr algn="l" rtl="0" eaLnBrk="0" fontAlgn="base" hangingPunct="0">
        <a:spcBef>
          <a:spcPct val="0"/>
        </a:spcBef>
        <a:spcAft>
          <a:spcPct val="0"/>
        </a:spcAft>
        <a:defRPr sz="4400">
          <a:solidFill>
            <a:schemeClr val="tx2"/>
          </a:solidFill>
          <a:latin typeface="Garamond" charset="0"/>
          <a:ea typeface="MS PGothic" panose="020B0600070205080204" pitchFamily="34" charset="-128"/>
          <a:cs typeface="ＭＳ Ｐゴシック" charset="0"/>
        </a:defRPr>
      </a:lvl3pPr>
      <a:lvl4pPr algn="l" rtl="0" eaLnBrk="0" fontAlgn="base" hangingPunct="0">
        <a:spcBef>
          <a:spcPct val="0"/>
        </a:spcBef>
        <a:spcAft>
          <a:spcPct val="0"/>
        </a:spcAft>
        <a:defRPr sz="4400">
          <a:solidFill>
            <a:schemeClr val="tx2"/>
          </a:solidFill>
          <a:latin typeface="Garamond" charset="0"/>
          <a:ea typeface="MS PGothic" panose="020B0600070205080204" pitchFamily="34" charset="-128"/>
          <a:cs typeface="ＭＳ Ｐゴシック" charset="0"/>
        </a:defRPr>
      </a:lvl4pPr>
      <a:lvl5pPr algn="l" rtl="0" eaLnBrk="0" fontAlgn="base" hangingPunct="0">
        <a:spcBef>
          <a:spcPct val="0"/>
        </a:spcBef>
        <a:spcAft>
          <a:spcPct val="0"/>
        </a:spcAft>
        <a:defRPr sz="4400">
          <a:solidFill>
            <a:schemeClr val="tx2"/>
          </a:solidFill>
          <a:latin typeface="Garamond" charset="0"/>
          <a:ea typeface="MS PGothic" panose="020B0600070205080204" pitchFamily="34" charset="-128"/>
          <a:cs typeface="ＭＳ Ｐゴシック" charset="0"/>
        </a:defRPr>
      </a:lvl5pPr>
      <a:lvl6pPr marL="457200" algn="l" rtl="0" fontAlgn="base">
        <a:spcBef>
          <a:spcPct val="0"/>
        </a:spcBef>
        <a:spcAft>
          <a:spcPct val="0"/>
        </a:spcAft>
        <a:defRPr sz="4400">
          <a:solidFill>
            <a:schemeClr val="tx2"/>
          </a:solidFill>
          <a:latin typeface="Garamond" charset="0"/>
          <a:ea typeface="ＭＳ Ｐゴシック" charset="0"/>
        </a:defRPr>
      </a:lvl6pPr>
      <a:lvl7pPr marL="914400" algn="l" rtl="0" fontAlgn="base">
        <a:spcBef>
          <a:spcPct val="0"/>
        </a:spcBef>
        <a:spcAft>
          <a:spcPct val="0"/>
        </a:spcAft>
        <a:defRPr sz="4400">
          <a:solidFill>
            <a:schemeClr val="tx2"/>
          </a:solidFill>
          <a:latin typeface="Garamond" charset="0"/>
          <a:ea typeface="ＭＳ Ｐゴシック" charset="0"/>
        </a:defRPr>
      </a:lvl7pPr>
      <a:lvl8pPr marL="1371600" algn="l" rtl="0" fontAlgn="base">
        <a:spcBef>
          <a:spcPct val="0"/>
        </a:spcBef>
        <a:spcAft>
          <a:spcPct val="0"/>
        </a:spcAft>
        <a:defRPr sz="4400">
          <a:solidFill>
            <a:schemeClr val="tx2"/>
          </a:solidFill>
          <a:latin typeface="Garamond" charset="0"/>
          <a:ea typeface="ＭＳ Ｐゴシック" charset="0"/>
        </a:defRPr>
      </a:lvl8pPr>
      <a:lvl9pPr marL="1828800" algn="l" rtl="0" fontAlgn="base">
        <a:spcBef>
          <a:spcPct val="0"/>
        </a:spcBef>
        <a:spcAft>
          <a:spcPct val="0"/>
        </a:spcAft>
        <a:defRPr sz="4400">
          <a:solidFill>
            <a:schemeClr val="tx2"/>
          </a:solidFill>
          <a:latin typeface="Garamond" charset="0"/>
          <a:ea typeface="ＭＳ Ｐゴシック" charset="0"/>
        </a:defRPr>
      </a:lvl9pPr>
    </p:titleStyle>
    <p:bodyStyle>
      <a:lvl1pPr marL="342900" indent="-342900" algn="l" rtl="0" eaLnBrk="0" fontAlgn="base" hangingPunct="0">
        <a:spcBef>
          <a:spcPct val="20000"/>
        </a:spcBef>
        <a:spcAft>
          <a:spcPct val="0"/>
        </a:spcAft>
        <a:buClr>
          <a:schemeClr val="bg2"/>
        </a:buClr>
        <a:buSzPct val="75000"/>
        <a:buFont typeface="Wingdings" panose="05000000000000000000" pitchFamily="2" charset="2"/>
        <a:buChar char="p"/>
        <a:defRPr sz="2800">
          <a:solidFill>
            <a:schemeClr val="tx1"/>
          </a:solidFill>
          <a:latin typeface="+mn-lt"/>
          <a:ea typeface="MS PGothic" panose="020B0600070205080204" pitchFamily="34" charset="-128"/>
          <a:cs typeface="ＭＳ Ｐゴシック" charset="0"/>
        </a:defRPr>
      </a:lvl1pPr>
      <a:lvl2pPr marL="742950" indent="-285750" algn="l" rtl="0" eaLnBrk="0" fontAlgn="base" hangingPunct="0">
        <a:spcBef>
          <a:spcPct val="20000"/>
        </a:spcBef>
        <a:spcAft>
          <a:spcPct val="0"/>
        </a:spcAft>
        <a:buClr>
          <a:schemeClr val="tx2"/>
        </a:buClr>
        <a:buSzPct val="75000"/>
        <a:buFont typeface="Wingdings" panose="05000000000000000000" pitchFamily="2" charset="2"/>
        <a:buChar char="n"/>
        <a:defRPr sz="2400">
          <a:solidFill>
            <a:schemeClr val="tx1"/>
          </a:solidFill>
          <a:latin typeface="+mn-lt"/>
          <a:ea typeface="MS PGothic" panose="020B0600070205080204" pitchFamily="34" charset="-128"/>
        </a:defRPr>
      </a:lvl2pPr>
      <a:lvl3pPr marL="1143000" indent="-228600" algn="l" rtl="0" eaLnBrk="0" fontAlgn="base" hangingPunct="0">
        <a:spcBef>
          <a:spcPct val="20000"/>
        </a:spcBef>
        <a:spcAft>
          <a:spcPct val="0"/>
        </a:spcAft>
        <a:buClr>
          <a:schemeClr val="accent1"/>
        </a:buClr>
        <a:buSzPct val="65000"/>
        <a:buFont typeface="Wingdings" panose="05000000000000000000" pitchFamily="2" charset="2"/>
        <a:buChar char="p"/>
        <a:defRPr sz="2000">
          <a:solidFill>
            <a:schemeClr val="tx1"/>
          </a:solidFill>
          <a:latin typeface="+mn-lt"/>
          <a:ea typeface="MS PGothic" panose="020B0600070205080204" pitchFamily="34" charset="-128"/>
        </a:defRPr>
      </a:lvl3pPr>
      <a:lvl4pPr marL="1600200" indent="-228600" algn="l" rtl="0" eaLnBrk="0" fontAlgn="base" hangingPunct="0">
        <a:spcBef>
          <a:spcPct val="20000"/>
        </a:spcBef>
        <a:spcAft>
          <a:spcPct val="0"/>
        </a:spcAft>
        <a:buClr>
          <a:schemeClr val="bg2"/>
        </a:buClr>
        <a:buFont typeface="Wingdings" panose="05000000000000000000" pitchFamily="2" charset="2"/>
        <a:buChar char="§"/>
        <a:defRPr>
          <a:solidFill>
            <a:schemeClr val="tx1"/>
          </a:solidFill>
          <a:latin typeface="+mn-lt"/>
          <a:ea typeface="MS PGothic" panose="020B0600070205080204" pitchFamily="34" charset="-128"/>
        </a:defRPr>
      </a:lvl4pPr>
      <a:lvl5pPr marL="2057400" indent="-228600" algn="l" rtl="0" eaLnBrk="0" fontAlgn="base" hangingPunct="0">
        <a:spcBef>
          <a:spcPct val="20000"/>
        </a:spcBef>
        <a:spcAft>
          <a:spcPct val="0"/>
        </a:spcAft>
        <a:buClr>
          <a:schemeClr val="tx2"/>
        </a:buClr>
        <a:buSzPct val="80000"/>
        <a:buFont typeface="Wingdings" panose="05000000000000000000" pitchFamily="2" charset="2"/>
        <a:buChar char="§"/>
        <a:defRPr>
          <a:solidFill>
            <a:schemeClr val="tx1"/>
          </a:solidFill>
          <a:latin typeface="+mn-lt"/>
          <a:ea typeface="MS PGothic" panose="020B0600070205080204" pitchFamily="34" charset="-128"/>
        </a:defRPr>
      </a:lvl5pPr>
      <a:lvl6pPr marL="2514600" indent="-228600" algn="l" rtl="0" fontAlgn="base">
        <a:spcBef>
          <a:spcPct val="20000"/>
        </a:spcBef>
        <a:spcAft>
          <a:spcPct val="0"/>
        </a:spcAft>
        <a:buClr>
          <a:schemeClr val="tx2"/>
        </a:buClr>
        <a:buSzPct val="80000"/>
        <a:buFont typeface="Wingdings" charset="0"/>
        <a:buChar char="§"/>
        <a:defRPr>
          <a:solidFill>
            <a:schemeClr val="tx1"/>
          </a:solidFill>
          <a:latin typeface="+mn-lt"/>
          <a:ea typeface="+mn-ea"/>
        </a:defRPr>
      </a:lvl6pPr>
      <a:lvl7pPr marL="2971800" indent="-228600" algn="l" rtl="0" fontAlgn="base">
        <a:spcBef>
          <a:spcPct val="20000"/>
        </a:spcBef>
        <a:spcAft>
          <a:spcPct val="0"/>
        </a:spcAft>
        <a:buClr>
          <a:schemeClr val="tx2"/>
        </a:buClr>
        <a:buSzPct val="80000"/>
        <a:buFont typeface="Wingdings" charset="0"/>
        <a:buChar char="§"/>
        <a:defRPr>
          <a:solidFill>
            <a:schemeClr val="tx1"/>
          </a:solidFill>
          <a:latin typeface="+mn-lt"/>
          <a:ea typeface="+mn-ea"/>
        </a:defRPr>
      </a:lvl7pPr>
      <a:lvl8pPr marL="3429000" indent="-228600" algn="l" rtl="0" fontAlgn="base">
        <a:spcBef>
          <a:spcPct val="20000"/>
        </a:spcBef>
        <a:spcAft>
          <a:spcPct val="0"/>
        </a:spcAft>
        <a:buClr>
          <a:schemeClr val="tx2"/>
        </a:buClr>
        <a:buSzPct val="80000"/>
        <a:buFont typeface="Wingdings" charset="0"/>
        <a:buChar char="§"/>
        <a:defRPr>
          <a:solidFill>
            <a:schemeClr val="tx1"/>
          </a:solidFill>
          <a:latin typeface="+mn-lt"/>
          <a:ea typeface="+mn-ea"/>
        </a:defRPr>
      </a:lvl8pPr>
      <a:lvl9pPr marL="3886200" indent="-228600" algn="l" rtl="0" fontAlgn="base">
        <a:spcBef>
          <a:spcPct val="20000"/>
        </a:spcBef>
        <a:spcAft>
          <a:spcPct val="0"/>
        </a:spcAft>
        <a:buClr>
          <a:schemeClr val="tx2"/>
        </a:buClr>
        <a:buSzPct val="80000"/>
        <a:buFont typeface="Wingdings" charset="0"/>
        <a:buChar char="§"/>
        <a:defRPr>
          <a:solidFill>
            <a:schemeClr val="tx1"/>
          </a:solidFill>
          <a:latin typeface="+mn-lt"/>
          <a:ea typeface="+mn-ea"/>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bwMode="auto">
          <a:xfrm>
            <a:off x="457200" y="277813"/>
            <a:ext cx="8229600" cy="1139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b" anchorCtr="0" compatLnSpc="1">
            <a:prstTxWarp prst="textNoShape">
              <a:avLst/>
            </a:prstTxWarp>
          </a:bodyPr>
          <a:lstStyle/>
          <a:p>
            <a:pPr lvl="0"/>
            <a:r>
              <a:rPr lang="en-GB"/>
              <a:t>Cliquez pour modifier le style du titre</a:t>
            </a:r>
          </a:p>
        </p:txBody>
      </p:sp>
      <p:sp>
        <p:nvSpPr>
          <p:cNvPr id="36867" name="Rectangle 3"/>
          <p:cNvSpPr>
            <a:spLocks noGrp="1" noChangeArrowheads="1"/>
          </p:cNvSpPr>
          <p:nvPr>
            <p:ph type="body" idx="1"/>
          </p:nvPr>
        </p:nvSpPr>
        <p:spPr bwMode="auto">
          <a:xfrm>
            <a:off x="457200" y="1600200"/>
            <a:ext cx="8229600" cy="4530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GB" altLang="en-US" smtClean="0"/>
              <a:t>Cliquez pour modifier les styles du texte du masque</a:t>
            </a:r>
          </a:p>
          <a:p>
            <a:pPr lvl="1"/>
            <a:r>
              <a:rPr lang="en-GB" altLang="en-US" smtClean="0"/>
              <a:t>Deuxième niveau</a:t>
            </a:r>
          </a:p>
          <a:p>
            <a:pPr lvl="2"/>
            <a:r>
              <a:rPr lang="en-GB" altLang="en-US" smtClean="0"/>
              <a:t>Troisième niveau</a:t>
            </a:r>
          </a:p>
          <a:p>
            <a:pPr lvl="3"/>
            <a:r>
              <a:rPr lang="en-GB" altLang="en-US" smtClean="0"/>
              <a:t>Quatrième niveau</a:t>
            </a:r>
          </a:p>
          <a:p>
            <a:pPr lvl="4"/>
            <a:r>
              <a:rPr lang="en-GB" altLang="en-US" smtClean="0"/>
              <a:t>Cinquième niveau</a:t>
            </a:r>
          </a:p>
        </p:txBody>
      </p:sp>
      <p:sp>
        <p:nvSpPr>
          <p:cNvPr id="36868" name="Rectangle 4"/>
          <p:cNvSpPr>
            <a:spLocks noGrp="1" noChangeArrowheads="1"/>
          </p:cNvSpPr>
          <p:nvPr>
            <p:ph type="dt" sz="half" idx="2"/>
          </p:nvPr>
        </p:nvSpPr>
        <p:spPr bwMode="auto">
          <a:xfrm>
            <a:off x="457200" y="6248400"/>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a:defRPr sz="1000">
                <a:latin typeface="Verdana" charset="0"/>
                <a:ea typeface="ＭＳ Ｐゴシック" charset="0"/>
                <a:cs typeface="+mn-cs"/>
              </a:defRPr>
            </a:lvl1pPr>
          </a:lstStyle>
          <a:p>
            <a:pPr fontAlgn="base">
              <a:spcBef>
                <a:spcPct val="0"/>
              </a:spcBef>
              <a:spcAft>
                <a:spcPct val="0"/>
              </a:spcAft>
              <a:defRPr/>
            </a:pPr>
            <a:endParaRPr lang="en-GB">
              <a:solidFill>
                <a:srgbClr val="000000"/>
              </a:solidFill>
            </a:endParaRPr>
          </a:p>
        </p:txBody>
      </p:sp>
      <p:sp>
        <p:nvSpPr>
          <p:cNvPr id="36869" name="Rectangle 5"/>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algn="ctr">
              <a:defRPr sz="1000">
                <a:latin typeface="Verdana" charset="0"/>
                <a:ea typeface="ＭＳ Ｐゴシック" charset="0"/>
                <a:cs typeface="+mn-cs"/>
              </a:defRPr>
            </a:lvl1pPr>
          </a:lstStyle>
          <a:p>
            <a:pPr fontAlgn="base">
              <a:spcBef>
                <a:spcPct val="0"/>
              </a:spcBef>
              <a:spcAft>
                <a:spcPct val="0"/>
              </a:spcAft>
              <a:defRPr/>
            </a:pPr>
            <a:endParaRPr lang="en-GB">
              <a:solidFill>
                <a:srgbClr val="000000"/>
              </a:solidFill>
            </a:endParaRPr>
          </a:p>
        </p:txBody>
      </p:sp>
      <p:sp>
        <p:nvSpPr>
          <p:cNvPr id="36870" name="Rectangle 6"/>
          <p:cNvSpPr>
            <a:spLocks noGrp="1" noChangeArrowheads="1"/>
          </p:cNvSpPr>
          <p:nvPr>
            <p:ph type="sldNum" sz="quarter" idx="4"/>
          </p:nvPr>
        </p:nvSpPr>
        <p:spPr bwMode="auto">
          <a:xfrm>
            <a:off x="6553200" y="6248400"/>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algn="r">
              <a:defRPr sz="1000"/>
            </a:lvl1pPr>
          </a:lstStyle>
          <a:p>
            <a:pPr fontAlgn="base">
              <a:spcBef>
                <a:spcPct val="0"/>
              </a:spcBef>
              <a:spcAft>
                <a:spcPct val="0"/>
              </a:spcAft>
            </a:pPr>
            <a:fld id="{F629974E-10D0-4BFB-A2FF-465B1AB17607}" type="slidenum">
              <a:rPr lang="en-GB" altLang="en-US" smtClean="0">
                <a:solidFill>
                  <a:srgbClr val="000000"/>
                </a:solidFill>
              </a:rPr>
              <a:pPr fontAlgn="base">
                <a:spcBef>
                  <a:spcPct val="0"/>
                </a:spcBef>
                <a:spcAft>
                  <a:spcPct val="0"/>
                </a:spcAft>
              </a:pPr>
              <a:t>‹#›</a:t>
            </a:fld>
            <a:endParaRPr lang="en-GB" altLang="en-US" smtClean="0">
              <a:solidFill>
                <a:srgbClr val="000000"/>
              </a:solidFill>
            </a:endParaRPr>
          </a:p>
        </p:txBody>
      </p:sp>
      <p:sp>
        <p:nvSpPr>
          <p:cNvPr id="36871" name="Rectangle 7"/>
          <p:cNvSpPr>
            <a:spLocks noChangeArrowheads="1"/>
          </p:cNvSpPr>
          <p:nvPr/>
        </p:nvSpPr>
        <p:spPr bwMode="auto">
          <a:xfrm>
            <a:off x="0" y="0"/>
            <a:ext cx="228600" cy="2286000"/>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fontAlgn="base">
              <a:spcBef>
                <a:spcPct val="0"/>
              </a:spcBef>
              <a:spcAft>
                <a:spcPct val="0"/>
              </a:spcAft>
              <a:defRPr/>
            </a:pPr>
            <a:endParaRPr lang="fr-FR" sz="2400">
              <a:solidFill>
                <a:srgbClr val="000000"/>
              </a:solidFill>
              <a:latin typeface="Times New Roman" charset="0"/>
            </a:endParaRPr>
          </a:p>
        </p:txBody>
      </p:sp>
      <p:sp>
        <p:nvSpPr>
          <p:cNvPr id="36872" name="Line 8"/>
          <p:cNvSpPr>
            <a:spLocks noChangeShapeType="1"/>
          </p:cNvSpPr>
          <p:nvPr/>
        </p:nvSpPr>
        <p:spPr bwMode="auto">
          <a:xfrm>
            <a:off x="457200" y="1447800"/>
            <a:ext cx="8077200" cy="0"/>
          </a:xfrm>
          <a:prstGeom prst="line">
            <a:avLst/>
          </a:prstGeom>
          <a:noFill/>
          <a:ln w="19050">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fontAlgn="base">
              <a:spcBef>
                <a:spcPct val="0"/>
              </a:spcBef>
              <a:spcAft>
                <a:spcPct val="0"/>
              </a:spcAft>
              <a:defRPr/>
            </a:pPr>
            <a:endParaRPr lang="fr-FR">
              <a:solidFill>
                <a:srgbClr val="000000"/>
              </a:solidFill>
            </a:endParaRPr>
          </a:p>
        </p:txBody>
      </p:sp>
      <p:sp>
        <p:nvSpPr>
          <p:cNvPr id="36873" name="Rectangle 9"/>
          <p:cNvSpPr>
            <a:spLocks noChangeArrowheads="1"/>
          </p:cNvSpPr>
          <p:nvPr/>
        </p:nvSpPr>
        <p:spPr bwMode="auto">
          <a:xfrm>
            <a:off x="0" y="2286000"/>
            <a:ext cx="228600" cy="2286000"/>
          </a:xfrm>
          <a:prstGeom prst="rect">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fontAlgn="base">
              <a:spcBef>
                <a:spcPct val="0"/>
              </a:spcBef>
              <a:spcAft>
                <a:spcPct val="0"/>
              </a:spcAft>
              <a:defRPr/>
            </a:pPr>
            <a:endParaRPr lang="fr-FR" sz="2400">
              <a:solidFill>
                <a:srgbClr val="000000"/>
              </a:solidFill>
              <a:latin typeface="Times New Roman" charset="0"/>
            </a:endParaRPr>
          </a:p>
        </p:txBody>
      </p:sp>
      <p:sp>
        <p:nvSpPr>
          <p:cNvPr id="36874" name="Rectangle 10"/>
          <p:cNvSpPr>
            <a:spLocks noChangeArrowheads="1"/>
          </p:cNvSpPr>
          <p:nvPr/>
        </p:nvSpPr>
        <p:spPr bwMode="auto">
          <a:xfrm>
            <a:off x="0" y="4572000"/>
            <a:ext cx="228600" cy="2286000"/>
          </a:xfrm>
          <a:prstGeom prst="rect">
            <a:avLst/>
          </a:prstGeom>
          <a:solidFill>
            <a:schemeClr val="tx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fontAlgn="base">
              <a:spcBef>
                <a:spcPct val="0"/>
              </a:spcBef>
              <a:spcAft>
                <a:spcPct val="0"/>
              </a:spcAft>
              <a:defRPr/>
            </a:pPr>
            <a:endParaRPr lang="fr-FR" sz="2400">
              <a:solidFill>
                <a:srgbClr val="000000"/>
              </a:solidFill>
              <a:latin typeface="Times New Roman" charset="0"/>
            </a:endParaRPr>
          </a:p>
        </p:txBody>
      </p:sp>
    </p:spTree>
    <p:extLst>
      <p:ext uri="{BB962C8B-B14F-4D97-AF65-F5344CB8AC3E}">
        <p14:creationId xmlns:p14="http://schemas.microsoft.com/office/powerpoint/2010/main" val="2178774461"/>
      </p:ext>
    </p:extLst>
  </p:cSld>
  <p:clrMap bg1="lt1" tx1="dk1" bg2="lt2" tx2="dk2" accent1="accent1" accent2="accent2" accent3="accent3" accent4="accent4" accent5="accent5" accent6="accent6" hlink="hlink" folHlink="folHlink"/>
  <p:sldLayoutIdLst>
    <p:sldLayoutId id="2147483815" r:id="rId1"/>
    <p:sldLayoutId id="2147483816" r:id="rId2"/>
    <p:sldLayoutId id="2147483817" r:id="rId3"/>
    <p:sldLayoutId id="2147483818" r:id="rId4"/>
    <p:sldLayoutId id="2147483819" r:id="rId5"/>
    <p:sldLayoutId id="2147483820" r:id="rId6"/>
    <p:sldLayoutId id="2147483821" r:id="rId7"/>
    <p:sldLayoutId id="2147483822" r:id="rId8"/>
    <p:sldLayoutId id="2147483823" r:id="rId9"/>
    <p:sldLayoutId id="2147483824" r:id="rId10"/>
    <p:sldLayoutId id="2147483825" r:id="rId11"/>
    <p:sldLayoutId id="2147483826" r:id="rId12"/>
    <p:sldLayoutId id="2147483827" r:id="rId13"/>
  </p:sldLayoutIdLs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6867">
                                            <p:txEl>
                                              <p:pRg st="0" end="0"/>
                                            </p:txEl>
                                          </p:spTgt>
                                        </p:tgtEl>
                                        <p:attrNameLst>
                                          <p:attrName>style.visibility</p:attrName>
                                        </p:attrNameLst>
                                      </p:cBhvr>
                                      <p:to>
                                        <p:strVal val="visible"/>
                                      </p:to>
                                    </p:set>
                                    <p:animEffect transition="in" filter="fade">
                                      <p:cBhvr>
                                        <p:cTn id="7" dur="1000"/>
                                        <p:tgtEl>
                                          <p:spTgt spid="36867">
                                            <p:txEl>
                                              <p:pRg st="0" end="0"/>
                                            </p:txEl>
                                          </p:spTgt>
                                        </p:tgtEl>
                                      </p:cBhvr>
                                    </p:animEffect>
                                    <p:anim calcmode="lin" valueType="num">
                                      <p:cBhvr>
                                        <p:cTn id="8" dur="1000" fill="hold"/>
                                        <p:tgtEl>
                                          <p:spTgt spid="36867">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6867">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6867">
                                            <p:txEl>
                                              <p:pRg st="1" end="1"/>
                                            </p:txEl>
                                          </p:spTgt>
                                        </p:tgtEl>
                                        <p:attrNameLst>
                                          <p:attrName>style.visibility</p:attrName>
                                        </p:attrNameLst>
                                      </p:cBhvr>
                                      <p:to>
                                        <p:strVal val="visible"/>
                                      </p:to>
                                    </p:set>
                                    <p:animEffect transition="in" filter="fade">
                                      <p:cBhvr>
                                        <p:cTn id="12" dur="1000"/>
                                        <p:tgtEl>
                                          <p:spTgt spid="36867">
                                            <p:txEl>
                                              <p:pRg st="1" end="1"/>
                                            </p:txEl>
                                          </p:spTgt>
                                        </p:tgtEl>
                                      </p:cBhvr>
                                    </p:animEffect>
                                    <p:anim calcmode="lin" valueType="num">
                                      <p:cBhvr>
                                        <p:cTn id="13" dur="1000" fill="hold"/>
                                        <p:tgtEl>
                                          <p:spTgt spid="36867">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36867">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36867">
                                            <p:txEl>
                                              <p:pRg st="2" end="2"/>
                                            </p:txEl>
                                          </p:spTgt>
                                        </p:tgtEl>
                                        <p:attrNameLst>
                                          <p:attrName>style.visibility</p:attrName>
                                        </p:attrNameLst>
                                      </p:cBhvr>
                                      <p:to>
                                        <p:strVal val="visible"/>
                                      </p:to>
                                    </p:set>
                                    <p:animEffect transition="in" filter="fade">
                                      <p:cBhvr>
                                        <p:cTn id="17" dur="1000"/>
                                        <p:tgtEl>
                                          <p:spTgt spid="36867">
                                            <p:txEl>
                                              <p:pRg st="2" end="2"/>
                                            </p:txEl>
                                          </p:spTgt>
                                        </p:tgtEl>
                                      </p:cBhvr>
                                    </p:animEffect>
                                    <p:anim calcmode="lin" valueType="num">
                                      <p:cBhvr>
                                        <p:cTn id="18" dur="1000" fill="hold"/>
                                        <p:tgtEl>
                                          <p:spTgt spid="36867">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36867">
                                            <p:txEl>
                                              <p:pRg st="2" end="2"/>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36867">
                                            <p:txEl>
                                              <p:pRg st="3" end="3"/>
                                            </p:txEl>
                                          </p:spTgt>
                                        </p:tgtEl>
                                        <p:attrNameLst>
                                          <p:attrName>style.visibility</p:attrName>
                                        </p:attrNameLst>
                                      </p:cBhvr>
                                      <p:to>
                                        <p:strVal val="visible"/>
                                      </p:to>
                                    </p:set>
                                    <p:animEffect transition="in" filter="fade">
                                      <p:cBhvr>
                                        <p:cTn id="22" dur="1000"/>
                                        <p:tgtEl>
                                          <p:spTgt spid="36867">
                                            <p:txEl>
                                              <p:pRg st="3" end="3"/>
                                            </p:txEl>
                                          </p:spTgt>
                                        </p:tgtEl>
                                      </p:cBhvr>
                                    </p:animEffect>
                                    <p:anim calcmode="lin" valueType="num">
                                      <p:cBhvr>
                                        <p:cTn id="23" dur="1000" fill="hold"/>
                                        <p:tgtEl>
                                          <p:spTgt spid="36867">
                                            <p:txEl>
                                              <p:pRg st="3" end="3"/>
                                            </p:txEl>
                                          </p:spTgt>
                                        </p:tgtEl>
                                        <p:attrNameLst>
                                          <p:attrName>ppt_x</p:attrName>
                                        </p:attrNameLst>
                                      </p:cBhvr>
                                      <p:tavLst>
                                        <p:tav tm="0">
                                          <p:val>
                                            <p:strVal val="#ppt_x"/>
                                          </p:val>
                                        </p:tav>
                                        <p:tav tm="100000">
                                          <p:val>
                                            <p:strVal val="#ppt_x"/>
                                          </p:val>
                                        </p:tav>
                                      </p:tavLst>
                                    </p:anim>
                                    <p:anim calcmode="lin" valueType="num">
                                      <p:cBhvr>
                                        <p:cTn id="24" dur="1000" fill="hold"/>
                                        <p:tgtEl>
                                          <p:spTgt spid="36867">
                                            <p:txEl>
                                              <p:pRg st="3" end="3"/>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36867">
                                            <p:txEl>
                                              <p:pRg st="4" end="4"/>
                                            </p:txEl>
                                          </p:spTgt>
                                        </p:tgtEl>
                                        <p:attrNameLst>
                                          <p:attrName>style.visibility</p:attrName>
                                        </p:attrNameLst>
                                      </p:cBhvr>
                                      <p:to>
                                        <p:strVal val="visible"/>
                                      </p:to>
                                    </p:set>
                                    <p:animEffect transition="in" filter="fade">
                                      <p:cBhvr>
                                        <p:cTn id="27" dur="1000"/>
                                        <p:tgtEl>
                                          <p:spTgt spid="36867">
                                            <p:txEl>
                                              <p:pRg st="4" end="4"/>
                                            </p:txEl>
                                          </p:spTgt>
                                        </p:tgtEl>
                                      </p:cBhvr>
                                    </p:animEffect>
                                    <p:anim calcmode="lin" valueType="num">
                                      <p:cBhvr>
                                        <p:cTn id="28" dur="1000" fill="hold"/>
                                        <p:tgtEl>
                                          <p:spTgt spid="36867">
                                            <p:txEl>
                                              <p:pRg st="4" end="4"/>
                                            </p:txEl>
                                          </p:spTgt>
                                        </p:tgtEl>
                                        <p:attrNameLst>
                                          <p:attrName>ppt_x</p:attrName>
                                        </p:attrNameLst>
                                      </p:cBhvr>
                                      <p:tavLst>
                                        <p:tav tm="0">
                                          <p:val>
                                            <p:strVal val="#ppt_x"/>
                                          </p:val>
                                        </p:tav>
                                        <p:tav tm="100000">
                                          <p:val>
                                            <p:strVal val="#ppt_x"/>
                                          </p:val>
                                        </p:tav>
                                      </p:tavLst>
                                    </p:anim>
                                    <p:anim calcmode="lin" valueType="num">
                                      <p:cBhvr>
                                        <p:cTn id="29" dur="1000" fill="hold"/>
                                        <p:tgtEl>
                                          <p:spTgt spid="36867">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867" grpId="0" build="p">
        <p:tmplLst>
          <p:tmpl lvl="1">
            <p:tnLst>
              <p:par>
                <p:cTn presetID="42" presetClass="entr" presetSubtype="0" fill="hold" nodeType="clickEffect">
                  <p:stCondLst>
                    <p:cond delay="0"/>
                  </p:stCondLst>
                  <p:childTnLst>
                    <p:set>
                      <p:cBhvr>
                        <p:cTn dur="1" fill="hold">
                          <p:stCondLst>
                            <p:cond delay="0"/>
                          </p:stCondLst>
                        </p:cTn>
                        <p:tgtEl>
                          <p:spTgt spid="36867"/>
                        </p:tgtEl>
                        <p:attrNameLst>
                          <p:attrName>style.visibility</p:attrName>
                        </p:attrNameLst>
                      </p:cBhvr>
                      <p:to>
                        <p:strVal val="visible"/>
                      </p:to>
                    </p:set>
                    <p:animEffect transition="in" filter="fade">
                      <p:cBhvr>
                        <p:cTn dur="1000"/>
                        <p:tgtEl>
                          <p:spTgt spid="36867"/>
                        </p:tgtEl>
                      </p:cBhvr>
                    </p:animEffect>
                    <p:anim calcmode="lin" valueType="num">
                      <p:cBhvr>
                        <p:cTn dur="1000" fill="hold"/>
                        <p:tgtEl>
                          <p:spTgt spid="36867"/>
                        </p:tgtEl>
                        <p:attrNameLst>
                          <p:attrName>ppt_x</p:attrName>
                        </p:attrNameLst>
                      </p:cBhvr>
                      <p:tavLst>
                        <p:tav tm="0">
                          <p:val>
                            <p:strVal val="#ppt_x"/>
                          </p:val>
                        </p:tav>
                        <p:tav tm="100000">
                          <p:val>
                            <p:strVal val="#ppt_x"/>
                          </p:val>
                        </p:tav>
                      </p:tavLst>
                    </p:anim>
                    <p:anim calcmode="lin" valueType="num">
                      <p:cBhvr>
                        <p:cTn dur="1000" fill="hold"/>
                        <p:tgtEl>
                          <p:spTgt spid="36867"/>
                        </p:tgtEl>
                        <p:attrNameLst>
                          <p:attrName>ppt_y</p:attrName>
                        </p:attrNameLst>
                      </p:cBhvr>
                      <p:tavLst>
                        <p:tav tm="0">
                          <p:val>
                            <p:strVal val="#ppt_y+.1"/>
                          </p:val>
                        </p:tav>
                        <p:tav tm="100000">
                          <p:val>
                            <p:strVal val="#ppt_y"/>
                          </p:val>
                        </p:tav>
                      </p:tavLst>
                    </p:anim>
                  </p:childTnLst>
                </p:cTn>
              </p:par>
            </p:tnLst>
          </p:tmpl>
          <p:tmpl lvl="2">
            <p:tnLst>
              <p:par>
                <p:cTn presetID="42" presetClass="entr" presetSubtype="0" fill="hold" nodeType="withEffect">
                  <p:stCondLst>
                    <p:cond delay="0"/>
                  </p:stCondLst>
                  <p:childTnLst>
                    <p:set>
                      <p:cBhvr>
                        <p:cTn dur="1" fill="hold">
                          <p:stCondLst>
                            <p:cond delay="0"/>
                          </p:stCondLst>
                        </p:cTn>
                        <p:tgtEl>
                          <p:spTgt spid="36867"/>
                        </p:tgtEl>
                        <p:attrNameLst>
                          <p:attrName>style.visibility</p:attrName>
                        </p:attrNameLst>
                      </p:cBhvr>
                      <p:to>
                        <p:strVal val="visible"/>
                      </p:to>
                    </p:set>
                    <p:animEffect transition="in" filter="fade">
                      <p:cBhvr>
                        <p:cTn dur="1000"/>
                        <p:tgtEl>
                          <p:spTgt spid="36867"/>
                        </p:tgtEl>
                      </p:cBhvr>
                    </p:animEffect>
                    <p:anim calcmode="lin" valueType="num">
                      <p:cBhvr>
                        <p:cTn dur="1000" fill="hold"/>
                        <p:tgtEl>
                          <p:spTgt spid="36867"/>
                        </p:tgtEl>
                        <p:attrNameLst>
                          <p:attrName>ppt_x</p:attrName>
                        </p:attrNameLst>
                      </p:cBhvr>
                      <p:tavLst>
                        <p:tav tm="0">
                          <p:val>
                            <p:strVal val="#ppt_x"/>
                          </p:val>
                        </p:tav>
                        <p:tav tm="100000">
                          <p:val>
                            <p:strVal val="#ppt_x"/>
                          </p:val>
                        </p:tav>
                      </p:tavLst>
                    </p:anim>
                    <p:anim calcmode="lin" valueType="num">
                      <p:cBhvr>
                        <p:cTn dur="1000" fill="hold"/>
                        <p:tgtEl>
                          <p:spTgt spid="36867"/>
                        </p:tgtEl>
                        <p:attrNameLst>
                          <p:attrName>ppt_y</p:attrName>
                        </p:attrNameLst>
                      </p:cBhvr>
                      <p:tavLst>
                        <p:tav tm="0">
                          <p:val>
                            <p:strVal val="#ppt_y+.1"/>
                          </p:val>
                        </p:tav>
                        <p:tav tm="100000">
                          <p:val>
                            <p:strVal val="#ppt_y"/>
                          </p:val>
                        </p:tav>
                      </p:tavLst>
                    </p:anim>
                  </p:childTnLst>
                </p:cTn>
              </p:par>
            </p:tnLst>
          </p:tmpl>
          <p:tmpl lvl="3">
            <p:tnLst>
              <p:par>
                <p:cTn presetID="42" presetClass="entr" presetSubtype="0" fill="hold" nodeType="withEffect">
                  <p:stCondLst>
                    <p:cond delay="0"/>
                  </p:stCondLst>
                  <p:childTnLst>
                    <p:set>
                      <p:cBhvr>
                        <p:cTn dur="1" fill="hold">
                          <p:stCondLst>
                            <p:cond delay="0"/>
                          </p:stCondLst>
                        </p:cTn>
                        <p:tgtEl>
                          <p:spTgt spid="36867"/>
                        </p:tgtEl>
                        <p:attrNameLst>
                          <p:attrName>style.visibility</p:attrName>
                        </p:attrNameLst>
                      </p:cBhvr>
                      <p:to>
                        <p:strVal val="visible"/>
                      </p:to>
                    </p:set>
                    <p:animEffect transition="in" filter="fade">
                      <p:cBhvr>
                        <p:cTn dur="1000"/>
                        <p:tgtEl>
                          <p:spTgt spid="36867"/>
                        </p:tgtEl>
                      </p:cBhvr>
                    </p:animEffect>
                    <p:anim calcmode="lin" valueType="num">
                      <p:cBhvr>
                        <p:cTn dur="1000" fill="hold"/>
                        <p:tgtEl>
                          <p:spTgt spid="36867"/>
                        </p:tgtEl>
                        <p:attrNameLst>
                          <p:attrName>ppt_x</p:attrName>
                        </p:attrNameLst>
                      </p:cBhvr>
                      <p:tavLst>
                        <p:tav tm="0">
                          <p:val>
                            <p:strVal val="#ppt_x"/>
                          </p:val>
                        </p:tav>
                        <p:tav tm="100000">
                          <p:val>
                            <p:strVal val="#ppt_x"/>
                          </p:val>
                        </p:tav>
                      </p:tavLst>
                    </p:anim>
                    <p:anim calcmode="lin" valueType="num">
                      <p:cBhvr>
                        <p:cTn dur="1000" fill="hold"/>
                        <p:tgtEl>
                          <p:spTgt spid="36867"/>
                        </p:tgtEl>
                        <p:attrNameLst>
                          <p:attrName>ppt_y</p:attrName>
                        </p:attrNameLst>
                      </p:cBhvr>
                      <p:tavLst>
                        <p:tav tm="0">
                          <p:val>
                            <p:strVal val="#ppt_y+.1"/>
                          </p:val>
                        </p:tav>
                        <p:tav tm="100000">
                          <p:val>
                            <p:strVal val="#ppt_y"/>
                          </p:val>
                        </p:tav>
                      </p:tavLst>
                    </p:anim>
                  </p:childTnLst>
                </p:cTn>
              </p:par>
            </p:tnLst>
          </p:tmpl>
          <p:tmpl lvl="4">
            <p:tnLst>
              <p:par>
                <p:cTn presetID="42" presetClass="entr" presetSubtype="0" fill="hold" nodeType="withEffect">
                  <p:stCondLst>
                    <p:cond delay="0"/>
                  </p:stCondLst>
                  <p:childTnLst>
                    <p:set>
                      <p:cBhvr>
                        <p:cTn dur="1" fill="hold">
                          <p:stCondLst>
                            <p:cond delay="0"/>
                          </p:stCondLst>
                        </p:cTn>
                        <p:tgtEl>
                          <p:spTgt spid="36867"/>
                        </p:tgtEl>
                        <p:attrNameLst>
                          <p:attrName>style.visibility</p:attrName>
                        </p:attrNameLst>
                      </p:cBhvr>
                      <p:to>
                        <p:strVal val="visible"/>
                      </p:to>
                    </p:set>
                    <p:animEffect transition="in" filter="fade">
                      <p:cBhvr>
                        <p:cTn dur="1000"/>
                        <p:tgtEl>
                          <p:spTgt spid="36867"/>
                        </p:tgtEl>
                      </p:cBhvr>
                    </p:animEffect>
                    <p:anim calcmode="lin" valueType="num">
                      <p:cBhvr>
                        <p:cTn dur="1000" fill="hold"/>
                        <p:tgtEl>
                          <p:spTgt spid="36867"/>
                        </p:tgtEl>
                        <p:attrNameLst>
                          <p:attrName>ppt_x</p:attrName>
                        </p:attrNameLst>
                      </p:cBhvr>
                      <p:tavLst>
                        <p:tav tm="0">
                          <p:val>
                            <p:strVal val="#ppt_x"/>
                          </p:val>
                        </p:tav>
                        <p:tav tm="100000">
                          <p:val>
                            <p:strVal val="#ppt_x"/>
                          </p:val>
                        </p:tav>
                      </p:tavLst>
                    </p:anim>
                    <p:anim calcmode="lin" valueType="num">
                      <p:cBhvr>
                        <p:cTn dur="1000" fill="hold"/>
                        <p:tgtEl>
                          <p:spTgt spid="36867"/>
                        </p:tgtEl>
                        <p:attrNameLst>
                          <p:attrName>ppt_y</p:attrName>
                        </p:attrNameLst>
                      </p:cBhvr>
                      <p:tavLst>
                        <p:tav tm="0">
                          <p:val>
                            <p:strVal val="#ppt_y+.1"/>
                          </p:val>
                        </p:tav>
                        <p:tav tm="100000">
                          <p:val>
                            <p:strVal val="#ppt_y"/>
                          </p:val>
                        </p:tav>
                      </p:tavLst>
                    </p:anim>
                  </p:childTnLst>
                </p:cTn>
              </p:par>
            </p:tnLst>
          </p:tmpl>
          <p:tmpl lvl="5">
            <p:tnLst>
              <p:par>
                <p:cTn presetID="42" presetClass="entr" presetSubtype="0" fill="hold" nodeType="withEffect">
                  <p:stCondLst>
                    <p:cond delay="0"/>
                  </p:stCondLst>
                  <p:childTnLst>
                    <p:set>
                      <p:cBhvr>
                        <p:cTn dur="1" fill="hold">
                          <p:stCondLst>
                            <p:cond delay="0"/>
                          </p:stCondLst>
                        </p:cTn>
                        <p:tgtEl>
                          <p:spTgt spid="36867"/>
                        </p:tgtEl>
                        <p:attrNameLst>
                          <p:attrName>style.visibility</p:attrName>
                        </p:attrNameLst>
                      </p:cBhvr>
                      <p:to>
                        <p:strVal val="visible"/>
                      </p:to>
                    </p:set>
                    <p:animEffect transition="in" filter="fade">
                      <p:cBhvr>
                        <p:cTn dur="1000"/>
                        <p:tgtEl>
                          <p:spTgt spid="36867"/>
                        </p:tgtEl>
                      </p:cBhvr>
                    </p:animEffect>
                    <p:anim calcmode="lin" valueType="num">
                      <p:cBhvr>
                        <p:cTn dur="1000" fill="hold"/>
                        <p:tgtEl>
                          <p:spTgt spid="36867"/>
                        </p:tgtEl>
                        <p:attrNameLst>
                          <p:attrName>ppt_x</p:attrName>
                        </p:attrNameLst>
                      </p:cBhvr>
                      <p:tavLst>
                        <p:tav tm="0">
                          <p:val>
                            <p:strVal val="#ppt_x"/>
                          </p:val>
                        </p:tav>
                        <p:tav tm="100000">
                          <p:val>
                            <p:strVal val="#ppt_x"/>
                          </p:val>
                        </p:tav>
                      </p:tavLst>
                    </p:anim>
                    <p:anim calcmode="lin" valueType="num">
                      <p:cBhvr>
                        <p:cTn dur="1000" fill="hold"/>
                        <p:tgtEl>
                          <p:spTgt spid="36867"/>
                        </p:tgtEl>
                        <p:attrNameLst>
                          <p:attrName>ppt_y</p:attrName>
                        </p:attrNameLst>
                      </p:cBhvr>
                      <p:tavLst>
                        <p:tav tm="0">
                          <p:val>
                            <p:strVal val="#ppt_y+.1"/>
                          </p:val>
                        </p:tav>
                        <p:tav tm="100000">
                          <p:val>
                            <p:strVal val="#ppt_y"/>
                          </p:val>
                        </p:tav>
                      </p:tavLst>
                    </p:anim>
                  </p:childTnLst>
                </p:cTn>
              </p:par>
            </p:tnLst>
          </p:tmpl>
        </p:tmplLst>
      </p:bldP>
    </p:bldLst>
  </p:timing>
  <p:txStyles>
    <p:titleStyle>
      <a:lvl1pPr algn="l" rtl="0" eaLnBrk="0" fontAlgn="base" hangingPunct="0">
        <a:spcBef>
          <a:spcPct val="0"/>
        </a:spcBef>
        <a:spcAft>
          <a:spcPct val="0"/>
        </a:spcAft>
        <a:defRPr sz="4400">
          <a:solidFill>
            <a:schemeClr val="tx2"/>
          </a:solidFill>
          <a:latin typeface="+mj-lt"/>
          <a:ea typeface="MS PGothic" panose="020B0600070205080204" pitchFamily="34" charset="-128"/>
          <a:cs typeface="ＭＳ Ｐゴシック" charset="0"/>
        </a:defRPr>
      </a:lvl1pPr>
      <a:lvl2pPr algn="l" rtl="0" eaLnBrk="0" fontAlgn="base" hangingPunct="0">
        <a:spcBef>
          <a:spcPct val="0"/>
        </a:spcBef>
        <a:spcAft>
          <a:spcPct val="0"/>
        </a:spcAft>
        <a:defRPr sz="4400">
          <a:solidFill>
            <a:schemeClr val="tx2"/>
          </a:solidFill>
          <a:latin typeface="Garamond" charset="0"/>
          <a:ea typeface="MS PGothic" panose="020B0600070205080204" pitchFamily="34" charset="-128"/>
          <a:cs typeface="ＭＳ Ｐゴシック" charset="0"/>
        </a:defRPr>
      </a:lvl2pPr>
      <a:lvl3pPr algn="l" rtl="0" eaLnBrk="0" fontAlgn="base" hangingPunct="0">
        <a:spcBef>
          <a:spcPct val="0"/>
        </a:spcBef>
        <a:spcAft>
          <a:spcPct val="0"/>
        </a:spcAft>
        <a:defRPr sz="4400">
          <a:solidFill>
            <a:schemeClr val="tx2"/>
          </a:solidFill>
          <a:latin typeface="Garamond" charset="0"/>
          <a:ea typeface="MS PGothic" panose="020B0600070205080204" pitchFamily="34" charset="-128"/>
          <a:cs typeface="ＭＳ Ｐゴシック" charset="0"/>
        </a:defRPr>
      </a:lvl3pPr>
      <a:lvl4pPr algn="l" rtl="0" eaLnBrk="0" fontAlgn="base" hangingPunct="0">
        <a:spcBef>
          <a:spcPct val="0"/>
        </a:spcBef>
        <a:spcAft>
          <a:spcPct val="0"/>
        </a:spcAft>
        <a:defRPr sz="4400">
          <a:solidFill>
            <a:schemeClr val="tx2"/>
          </a:solidFill>
          <a:latin typeface="Garamond" charset="0"/>
          <a:ea typeface="MS PGothic" panose="020B0600070205080204" pitchFamily="34" charset="-128"/>
          <a:cs typeface="ＭＳ Ｐゴシック" charset="0"/>
        </a:defRPr>
      </a:lvl4pPr>
      <a:lvl5pPr algn="l" rtl="0" eaLnBrk="0" fontAlgn="base" hangingPunct="0">
        <a:spcBef>
          <a:spcPct val="0"/>
        </a:spcBef>
        <a:spcAft>
          <a:spcPct val="0"/>
        </a:spcAft>
        <a:defRPr sz="4400">
          <a:solidFill>
            <a:schemeClr val="tx2"/>
          </a:solidFill>
          <a:latin typeface="Garamond" charset="0"/>
          <a:ea typeface="MS PGothic" panose="020B0600070205080204" pitchFamily="34" charset="-128"/>
          <a:cs typeface="ＭＳ Ｐゴシック" charset="0"/>
        </a:defRPr>
      </a:lvl5pPr>
      <a:lvl6pPr marL="457200" algn="l" rtl="0" fontAlgn="base">
        <a:spcBef>
          <a:spcPct val="0"/>
        </a:spcBef>
        <a:spcAft>
          <a:spcPct val="0"/>
        </a:spcAft>
        <a:defRPr sz="4400">
          <a:solidFill>
            <a:schemeClr val="tx2"/>
          </a:solidFill>
          <a:latin typeface="Garamond" charset="0"/>
          <a:ea typeface="ＭＳ Ｐゴシック" charset="0"/>
        </a:defRPr>
      </a:lvl6pPr>
      <a:lvl7pPr marL="914400" algn="l" rtl="0" fontAlgn="base">
        <a:spcBef>
          <a:spcPct val="0"/>
        </a:spcBef>
        <a:spcAft>
          <a:spcPct val="0"/>
        </a:spcAft>
        <a:defRPr sz="4400">
          <a:solidFill>
            <a:schemeClr val="tx2"/>
          </a:solidFill>
          <a:latin typeface="Garamond" charset="0"/>
          <a:ea typeface="ＭＳ Ｐゴシック" charset="0"/>
        </a:defRPr>
      </a:lvl7pPr>
      <a:lvl8pPr marL="1371600" algn="l" rtl="0" fontAlgn="base">
        <a:spcBef>
          <a:spcPct val="0"/>
        </a:spcBef>
        <a:spcAft>
          <a:spcPct val="0"/>
        </a:spcAft>
        <a:defRPr sz="4400">
          <a:solidFill>
            <a:schemeClr val="tx2"/>
          </a:solidFill>
          <a:latin typeface="Garamond" charset="0"/>
          <a:ea typeface="ＭＳ Ｐゴシック" charset="0"/>
        </a:defRPr>
      </a:lvl8pPr>
      <a:lvl9pPr marL="1828800" algn="l" rtl="0" fontAlgn="base">
        <a:spcBef>
          <a:spcPct val="0"/>
        </a:spcBef>
        <a:spcAft>
          <a:spcPct val="0"/>
        </a:spcAft>
        <a:defRPr sz="4400">
          <a:solidFill>
            <a:schemeClr val="tx2"/>
          </a:solidFill>
          <a:latin typeface="Garamond" charset="0"/>
          <a:ea typeface="ＭＳ Ｐゴシック" charset="0"/>
        </a:defRPr>
      </a:lvl9pPr>
    </p:titleStyle>
    <p:bodyStyle>
      <a:lvl1pPr marL="342900" indent="-342900" algn="l" rtl="0" eaLnBrk="0" fontAlgn="base" hangingPunct="0">
        <a:spcBef>
          <a:spcPct val="20000"/>
        </a:spcBef>
        <a:spcAft>
          <a:spcPct val="0"/>
        </a:spcAft>
        <a:buClr>
          <a:schemeClr val="bg2"/>
        </a:buClr>
        <a:buSzPct val="75000"/>
        <a:buFont typeface="Wingdings" panose="05000000000000000000" pitchFamily="2" charset="2"/>
        <a:buChar char="p"/>
        <a:defRPr sz="2800">
          <a:solidFill>
            <a:schemeClr val="tx1"/>
          </a:solidFill>
          <a:latin typeface="+mn-lt"/>
          <a:ea typeface="MS PGothic" panose="020B0600070205080204" pitchFamily="34" charset="-128"/>
          <a:cs typeface="ＭＳ Ｐゴシック" charset="0"/>
        </a:defRPr>
      </a:lvl1pPr>
      <a:lvl2pPr marL="742950" indent="-285750" algn="l" rtl="0" eaLnBrk="0" fontAlgn="base" hangingPunct="0">
        <a:spcBef>
          <a:spcPct val="20000"/>
        </a:spcBef>
        <a:spcAft>
          <a:spcPct val="0"/>
        </a:spcAft>
        <a:buClr>
          <a:schemeClr val="tx2"/>
        </a:buClr>
        <a:buSzPct val="75000"/>
        <a:buFont typeface="Wingdings" panose="05000000000000000000" pitchFamily="2" charset="2"/>
        <a:buChar char="n"/>
        <a:defRPr sz="2400">
          <a:solidFill>
            <a:schemeClr val="tx1"/>
          </a:solidFill>
          <a:latin typeface="+mn-lt"/>
          <a:ea typeface="MS PGothic" panose="020B0600070205080204" pitchFamily="34" charset="-128"/>
        </a:defRPr>
      </a:lvl2pPr>
      <a:lvl3pPr marL="1143000" indent="-228600" algn="l" rtl="0" eaLnBrk="0" fontAlgn="base" hangingPunct="0">
        <a:spcBef>
          <a:spcPct val="20000"/>
        </a:spcBef>
        <a:spcAft>
          <a:spcPct val="0"/>
        </a:spcAft>
        <a:buClr>
          <a:schemeClr val="accent1"/>
        </a:buClr>
        <a:buSzPct val="65000"/>
        <a:buFont typeface="Wingdings" panose="05000000000000000000" pitchFamily="2" charset="2"/>
        <a:buChar char="p"/>
        <a:defRPr sz="2000">
          <a:solidFill>
            <a:schemeClr val="tx1"/>
          </a:solidFill>
          <a:latin typeface="+mn-lt"/>
          <a:ea typeface="MS PGothic" panose="020B0600070205080204" pitchFamily="34" charset="-128"/>
        </a:defRPr>
      </a:lvl3pPr>
      <a:lvl4pPr marL="1600200" indent="-228600" algn="l" rtl="0" eaLnBrk="0" fontAlgn="base" hangingPunct="0">
        <a:spcBef>
          <a:spcPct val="20000"/>
        </a:spcBef>
        <a:spcAft>
          <a:spcPct val="0"/>
        </a:spcAft>
        <a:buClr>
          <a:schemeClr val="bg2"/>
        </a:buClr>
        <a:buFont typeface="Wingdings" panose="05000000000000000000" pitchFamily="2" charset="2"/>
        <a:buChar char="§"/>
        <a:defRPr>
          <a:solidFill>
            <a:schemeClr val="tx1"/>
          </a:solidFill>
          <a:latin typeface="+mn-lt"/>
          <a:ea typeface="MS PGothic" panose="020B0600070205080204" pitchFamily="34" charset="-128"/>
        </a:defRPr>
      </a:lvl4pPr>
      <a:lvl5pPr marL="2057400" indent="-228600" algn="l" rtl="0" eaLnBrk="0" fontAlgn="base" hangingPunct="0">
        <a:spcBef>
          <a:spcPct val="20000"/>
        </a:spcBef>
        <a:spcAft>
          <a:spcPct val="0"/>
        </a:spcAft>
        <a:buClr>
          <a:schemeClr val="tx2"/>
        </a:buClr>
        <a:buSzPct val="80000"/>
        <a:buFont typeface="Wingdings" panose="05000000000000000000" pitchFamily="2" charset="2"/>
        <a:buChar char="§"/>
        <a:defRPr>
          <a:solidFill>
            <a:schemeClr val="tx1"/>
          </a:solidFill>
          <a:latin typeface="+mn-lt"/>
          <a:ea typeface="MS PGothic" panose="020B0600070205080204" pitchFamily="34" charset="-128"/>
        </a:defRPr>
      </a:lvl5pPr>
      <a:lvl6pPr marL="2514600" indent="-228600" algn="l" rtl="0" fontAlgn="base">
        <a:spcBef>
          <a:spcPct val="20000"/>
        </a:spcBef>
        <a:spcAft>
          <a:spcPct val="0"/>
        </a:spcAft>
        <a:buClr>
          <a:schemeClr val="tx2"/>
        </a:buClr>
        <a:buSzPct val="80000"/>
        <a:buFont typeface="Wingdings" charset="0"/>
        <a:buChar char="§"/>
        <a:defRPr>
          <a:solidFill>
            <a:schemeClr val="tx1"/>
          </a:solidFill>
          <a:latin typeface="+mn-lt"/>
          <a:ea typeface="+mn-ea"/>
        </a:defRPr>
      </a:lvl6pPr>
      <a:lvl7pPr marL="2971800" indent="-228600" algn="l" rtl="0" fontAlgn="base">
        <a:spcBef>
          <a:spcPct val="20000"/>
        </a:spcBef>
        <a:spcAft>
          <a:spcPct val="0"/>
        </a:spcAft>
        <a:buClr>
          <a:schemeClr val="tx2"/>
        </a:buClr>
        <a:buSzPct val="80000"/>
        <a:buFont typeface="Wingdings" charset="0"/>
        <a:buChar char="§"/>
        <a:defRPr>
          <a:solidFill>
            <a:schemeClr val="tx1"/>
          </a:solidFill>
          <a:latin typeface="+mn-lt"/>
          <a:ea typeface="+mn-ea"/>
        </a:defRPr>
      </a:lvl7pPr>
      <a:lvl8pPr marL="3429000" indent="-228600" algn="l" rtl="0" fontAlgn="base">
        <a:spcBef>
          <a:spcPct val="20000"/>
        </a:spcBef>
        <a:spcAft>
          <a:spcPct val="0"/>
        </a:spcAft>
        <a:buClr>
          <a:schemeClr val="tx2"/>
        </a:buClr>
        <a:buSzPct val="80000"/>
        <a:buFont typeface="Wingdings" charset="0"/>
        <a:buChar char="§"/>
        <a:defRPr>
          <a:solidFill>
            <a:schemeClr val="tx1"/>
          </a:solidFill>
          <a:latin typeface="+mn-lt"/>
          <a:ea typeface="+mn-ea"/>
        </a:defRPr>
      </a:lvl8pPr>
      <a:lvl9pPr marL="3886200" indent="-228600" algn="l" rtl="0" fontAlgn="base">
        <a:spcBef>
          <a:spcPct val="20000"/>
        </a:spcBef>
        <a:spcAft>
          <a:spcPct val="0"/>
        </a:spcAft>
        <a:buClr>
          <a:schemeClr val="tx2"/>
        </a:buClr>
        <a:buSzPct val="80000"/>
        <a:buFont typeface="Wingdings" charset="0"/>
        <a:buChar char="§"/>
        <a:defRPr>
          <a:solidFill>
            <a:schemeClr val="tx1"/>
          </a:solidFill>
          <a:latin typeface="+mn-lt"/>
          <a:ea typeface="+mn-ea"/>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38649" name="Rectangle 25"/>
          <p:cNvSpPr>
            <a:spLocks noChangeArrowheads="1"/>
          </p:cNvSpPr>
          <p:nvPr/>
        </p:nvSpPr>
        <p:spPr bwMode="hidden">
          <a:xfrm>
            <a:off x="152400" y="0"/>
            <a:ext cx="1447800" cy="6858000"/>
          </a:xfrm>
          <a:prstGeom prst="rect">
            <a:avLst/>
          </a:prstGeom>
          <a:gradFill rotWithShape="0">
            <a:gsLst>
              <a:gs pos="0">
                <a:schemeClr val="bg2"/>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fontAlgn="base">
              <a:spcBef>
                <a:spcPct val="0"/>
              </a:spcBef>
              <a:spcAft>
                <a:spcPct val="0"/>
              </a:spcAft>
            </a:pPr>
            <a:endParaRPr kumimoji="1" lang="en-GB" altLang="en-US" sz="2400" smtClean="0">
              <a:solidFill>
                <a:srgbClr val="5B5249"/>
              </a:solidFill>
            </a:endParaRPr>
          </a:p>
        </p:txBody>
      </p:sp>
      <p:sp>
        <p:nvSpPr>
          <p:cNvPr id="538650" name="Rectangle 26"/>
          <p:cNvSpPr>
            <a:spLocks noChangeArrowheads="1"/>
          </p:cNvSpPr>
          <p:nvPr/>
        </p:nvSpPr>
        <p:spPr bwMode="hidden">
          <a:xfrm>
            <a:off x="1676400" y="0"/>
            <a:ext cx="7467600" cy="1219200"/>
          </a:xfrm>
          <a:prstGeom prst="rect">
            <a:avLst/>
          </a:prstGeom>
          <a:gradFill rotWithShape="0">
            <a:gsLst>
              <a:gs pos="0">
                <a:schemeClr val="bg2"/>
              </a:gs>
              <a:gs pos="100000">
                <a:schemeClr val="bg1"/>
              </a:gs>
            </a:gsLst>
            <a:path path="shape">
              <a:fillToRect l="50000" t="50000" r="50000" b="50000"/>
            </a:path>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fontAlgn="base">
              <a:spcBef>
                <a:spcPct val="0"/>
              </a:spcBef>
              <a:spcAft>
                <a:spcPct val="0"/>
              </a:spcAft>
            </a:pPr>
            <a:endParaRPr kumimoji="1" lang="en-GB" altLang="en-US" sz="2400" smtClean="0">
              <a:solidFill>
                <a:srgbClr val="5B5249"/>
              </a:solidFill>
            </a:endParaRPr>
          </a:p>
        </p:txBody>
      </p:sp>
      <p:sp>
        <p:nvSpPr>
          <p:cNvPr id="538651" name="Rectangle 27" descr="Stationery"/>
          <p:cNvSpPr>
            <a:spLocks noChangeArrowheads="1"/>
          </p:cNvSpPr>
          <p:nvPr/>
        </p:nvSpPr>
        <p:spPr bwMode="auto">
          <a:xfrm>
            <a:off x="457200" y="0"/>
            <a:ext cx="1219200" cy="762000"/>
          </a:xfrm>
          <a:prstGeom prst="rect">
            <a:avLst/>
          </a:prstGeom>
          <a:blipFill dpi="0" rotWithShape="0">
            <a:blip r:embed="rId15"/>
            <a:srcRect/>
            <a:tile tx="0" ty="0" sx="100000" sy="100000" flip="none" algn="tl"/>
          </a:blip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fontAlgn="base">
              <a:spcBef>
                <a:spcPct val="0"/>
              </a:spcBef>
              <a:spcAft>
                <a:spcPct val="0"/>
              </a:spcAft>
            </a:pPr>
            <a:endParaRPr kumimoji="1" lang="en-GB" altLang="en-US" sz="2400" smtClean="0">
              <a:solidFill>
                <a:srgbClr val="5B5249"/>
              </a:solidFill>
            </a:endParaRPr>
          </a:p>
        </p:txBody>
      </p:sp>
      <p:sp>
        <p:nvSpPr>
          <p:cNvPr id="538652" name="Rectangle 28" descr="Stationery"/>
          <p:cNvSpPr>
            <a:spLocks noChangeArrowheads="1"/>
          </p:cNvSpPr>
          <p:nvPr/>
        </p:nvSpPr>
        <p:spPr bwMode="auto">
          <a:xfrm>
            <a:off x="0" y="0"/>
            <a:ext cx="457200" cy="6858000"/>
          </a:xfrm>
          <a:prstGeom prst="rect">
            <a:avLst/>
          </a:prstGeom>
          <a:blipFill dpi="0" rotWithShape="0">
            <a:blip r:embed="rId15"/>
            <a:srcRect/>
            <a:tile tx="0" ty="0" sx="100000" sy="100000" flip="none" algn="tl"/>
          </a:blip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fontAlgn="base">
              <a:spcBef>
                <a:spcPct val="0"/>
              </a:spcBef>
              <a:spcAft>
                <a:spcPct val="0"/>
              </a:spcAft>
            </a:pPr>
            <a:endParaRPr kumimoji="1" lang="en-GB" altLang="en-US" sz="2400" smtClean="0">
              <a:solidFill>
                <a:srgbClr val="5B5249"/>
              </a:solidFill>
            </a:endParaRPr>
          </a:p>
        </p:txBody>
      </p:sp>
      <p:sp>
        <p:nvSpPr>
          <p:cNvPr id="538653" name="Rectangle 29"/>
          <p:cNvSpPr>
            <a:spLocks noGrp="1" noChangeArrowheads="1"/>
          </p:cNvSpPr>
          <p:nvPr>
            <p:ph type="title"/>
          </p:nvPr>
        </p:nvSpPr>
        <p:spPr bwMode="auto">
          <a:xfrm>
            <a:off x="1066800" y="838200"/>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p>
            <a:pPr lvl="0"/>
            <a:r>
              <a:rPr lang="en-US" altLang="en-US" smtClean="0"/>
              <a:t>Click to edit Master title style</a:t>
            </a:r>
          </a:p>
        </p:txBody>
      </p:sp>
      <p:sp>
        <p:nvSpPr>
          <p:cNvPr id="538655" name="Rectangle 31"/>
          <p:cNvSpPr>
            <a:spLocks noGrp="1" noChangeArrowheads="1"/>
          </p:cNvSpPr>
          <p:nvPr>
            <p:ph type="dt" sz="half" idx="2"/>
          </p:nvPr>
        </p:nvSpPr>
        <p:spPr bwMode="auto">
          <a:xfrm>
            <a:off x="1066800" y="64135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400">
                <a:solidFill>
                  <a:schemeClr val="tx2"/>
                </a:solidFill>
              </a:defRPr>
            </a:lvl1pPr>
          </a:lstStyle>
          <a:p>
            <a:pPr fontAlgn="base">
              <a:spcBef>
                <a:spcPct val="0"/>
              </a:spcBef>
              <a:spcAft>
                <a:spcPct val="0"/>
              </a:spcAft>
            </a:pPr>
            <a:endParaRPr lang="en-US" altLang="en-US" smtClean="0">
              <a:solidFill>
                <a:srgbClr val="2A3D7A"/>
              </a:solidFill>
            </a:endParaRPr>
          </a:p>
        </p:txBody>
      </p:sp>
      <p:sp>
        <p:nvSpPr>
          <p:cNvPr id="538656" name="Rectangle 32"/>
          <p:cNvSpPr>
            <a:spLocks noGrp="1" noChangeArrowheads="1"/>
          </p:cNvSpPr>
          <p:nvPr>
            <p:ph type="ftr" sz="quarter" idx="3"/>
          </p:nvPr>
        </p:nvSpPr>
        <p:spPr bwMode="auto">
          <a:xfrm>
            <a:off x="3429000" y="64135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ctr">
              <a:defRPr sz="1400">
                <a:solidFill>
                  <a:schemeClr val="tx2"/>
                </a:solidFill>
              </a:defRPr>
            </a:lvl1pPr>
          </a:lstStyle>
          <a:p>
            <a:pPr fontAlgn="base">
              <a:spcBef>
                <a:spcPct val="0"/>
              </a:spcBef>
              <a:spcAft>
                <a:spcPct val="0"/>
              </a:spcAft>
            </a:pPr>
            <a:endParaRPr lang="en-US" altLang="en-US" smtClean="0">
              <a:solidFill>
                <a:srgbClr val="2A3D7A"/>
              </a:solidFill>
            </a:endParaRPr>
          </a:p>
        </p:txBody>
      </p:sp>
      <p:pic>
        <p:nvPicPr>
          <p:cNvPr id="538657" name="Picture 33" descr="anabnr2"/>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1228725" y="0"/>
            <a:ext cx="7915275" cy="754063"/>
          </a:xfrm>
          <a:prstGeom prst="rect">
            <a:avLst/>
          </a:prstGeom>
          <a:noFill/>
          <a:extLst>
            <a:ext uri="{909E8E84-426E-40DD-AFC4-6F175D3DCCD1}">
              <a14:hiddenFill xmlns:a14="http://schemas.microsoft.com/office/drawing/2010/main">
                <a:solidFill>
                  <a:srgbClr val="FFFFFF"/>
                </a:solidFill>
              </a14:hiddenFill>
            </a:ext>
          </a:extLst>
        </p:spPr>
      </p:pic>
      <p:sp>
        <p:nvSpPr>
          <p:cNvPr id="538658" name="Rectangle 34"/>
          <p:cNvSpPr>
            <a:spLocks noChangeArrowheads="1"/>
          </p:cNvSpPr>
          <p:nvPr/>
        </p:nvSpPr>
        <p:spPr bwMode="auto">
          <a:xfrm>
            <a:off x="304800" y="457200"/>
            <a:ext cx="2514600" cy="304800"/>
          </a:xfrm>
          <a:prstGeom prst="rect">
            <a:avLst/>
          </a:prstGeom>
          <a:solidFill>
            <a:schemeClr val="accent2">
              <a:alpha val="5000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fontAlgn="base">
              <a:spcBef>
                <a:spcPct val="0"/>
              </a:spcBef>
              <a:spcAft>
                <a:spcPct val="0"/>
              </a:spcAft>
            </a:pPr>
            <a:endParaRPr kumimoji="1" lang="en-GB" altLang="en-US" sz="2400" smtClean="0">
              <a:solidFill>
                <a:srgbClr val="5B5249"/>
              </a:solidFill>
            </a:endParaRPr>
          </a:p>
        </p:txBody>
      </p:sp>
      <p:sp>
        <p:nvSpPr>
          <p:cNvPr id="538659" name="Rectangle 35"/>
          <p:cNvSpPr>
            <a:spLocks noGrp="1" noChangeArrowheads="1"/>
          </p:cNvSpPr>
          <p:nvPr>
            <p:ph type="sldNum" sz="quarter" idx="4"/>
          </p:nvPr>
        </p:nvSpPr>
        <p:spPr bwMode="auto">
          <a:xfrm>
            <a:off x="8229600" y="6413500"/>
            <a:ext cx="914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a:solidFill>
                  <a:schemeClr val="tx2"/>
                </a:solidFill>
              </a:defRPr>
            </a:lvl1pPr>
          </a:lstStyle>
          <a:p>
            <a:pPr fontAlgn="base">
              <a:spcBef>
                <a:spcPct val="0"/>
              </a:spcBef>
              <a:spcAft>
                <a:spcPct val="0"/>
              </a:spcAft>
            </a:pPr>
            <a:fld id="{7DBFA781-8AD1-41FB-9120-B66EFB2AEA17}" type="slidenum">
              <a:rPr lang="en-US" altLang="en-US" sz="2400" smtClean="0">
                <a:solidFill>
                  <a:srgbClr val="2A3D7A"/>
                </a:solidFill>
              </a:rPr>
              <a:pPr fontAlgn="base">
                <a:spcBef>
                  <a:spcPct val="0"/>
                </a:spcBef>
                <a:spcAft>
                  <a:spcPct val="0"/>
                </a:spcAft>
              </a:pPr>
              <a:t>‹#›</a:t>
            </a:fld>
            <a:endParaRPr lang="en-US" altLang="en-US" sz="1400" smtClean="0">
              <a:solidFill>
                <a:srgbClr val="2A3D7A"/>
              </a:solidFill>
            </a:endParaRPr>
          </a:p>
        </p:txBody>
      </p:sp>
      <p:sp>
        <p:nvSpPr>
          <p:cNvPr id="538660" name="Rectangle 36"/>
          <p:cNvSpPr>
            <a:spLocks noGrp="1" noChangeArrowheads="1"/>
          </p:cNvSpPr>
          <p:nvPr>
            <p:ph type="body" idx="1"/>
          </p:nvPr>
        </p:nvSpPr>
        <p:spPr bwMode="auto">
          <a:xfrm>
            <a:off x="1066800" y="210185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Tree>
    <p:extLst>
      <p:ext uri="{BB962C8B-B14F-4D97-AF65-F5344CB8AC3E}">
        <p14:creationId xmlns:p14="http://schemas.microsoft.com/office/powerpoint/2010/main" val="392890372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txStyles>
    <p:titleStyle>
      <a:lvl1pPr algn="l" rtl="0" fontAlgn="base">
        <a:spcBef>
          <a:spcPct val="0"/>
        </a:spcBef>
        <a:spcAft>
          <a:spcPct val="0"/>
        </a:spcAft>
        <a:defRPr sz="4400" kern="1200">
          <a:solidFill>
            <a:schemeClr val="tx2"/>
          </a:solidFill>
          <a:latin typeface="+mj-lt"/>
          <a:ea typeface="+mj-ea"/>
          <a:cs typeface="+mj-cs"/>
        </a:defRPr>
      </a:lvl1pPr>
      <a:lvl2pPr algn="l" rtl="0" fontAlgn="base">
        <a:spcBef>
          <a:spcPct val="0"/>
        </a:spcBef>
        <a:spcAft>
          <a:spcPct val="0"/>
        </a:spcAft>
        <a:defRPr sz="4400">
          <a:solidFill>
            <a:schemeClr val="tx2"/>
          </a:solidFill>
          <a:latin typeface="Times New Roman" panose="02020603050405020304" pitchFamily="18" charset="0"/>
        </a:defRPr>
      </a:lvl2pPr>
      <a:lvl3pPr algn="l" rtl="0" fontAlgn="base">
        <a:spcBef>
          <a:spcPct val="0"/>
        </a:spcBef>
        <a:spcAft>
          <a:spcPct val="0"/>
        </a:spcAft>
        <a:defRPr sz="4400">
          <a:solidFill>
            <a:schemeClr val="tx2"/>
          </a:solidFill>
          <a:latin typeface="Times New Roman" panose="02020603050405020304" pitchFamily="18" charset="0"/>
        </a:defRPr>
      </a:lvl3pPr>
      <a:lvl4pPr algn="l" rtl="0" fontAlgn="base">
        <a:spcBef>
          <a:spcPct val="0"/>
        </a:spcBef>
        <a:spcAft>
          <a:spcPct val="0"/>
        </a:spcAft>
        <a:defRPr sz="4400">
          <a:solidFill>
            <a:schemeClr val="tx2"/>
          </a:solidFill>
          <a:latin typeface="Times New Roman" panose="02020603050405020304" pitchFamily="18" charset="0"/>
        </a:defRPr>
      </a:lvl4pPr>
      <a:lvl5pPr algn="l" rtl="0" fontAlgn="base">
        <a:spcBef>
          <a:spcPct val="0"/>
        </a:spcBef>
        <a:spcAft>
          <a:spcPct val="0"/>
        </a:spcAft>
        <a:defRPr sz="4400">
          <a:solidFill>
            <a:schemeClr val="tx2"/>
          </a:solidFill>
          <a:latin typeface="Times New Roman" panose="02020603050405020304" pitchFamily="18" charset="0"/>
        </a:defRPr>
      </a:lvl5pPr>
      <a:lvl6pPr marL="457200" algn="l" rtl="0" fontAlgn="base">
        <a:spcBef>
          <a:spcPct val="0"/>
        </a:spcBef>
        <a:spcAft>
          <a:spcPct val="0"/>
        </a:spcAft>
        <a:defRPr sz="4400">
          <a:solidFill>
            <a:schemeClr val="tx2"/>
          </a:solidFill>
          <a:latin typeface="Times New Roman" panose="02020603050405020304" pitchFamily="18" charset="0"/>
        </a:defRPr>
      </a:lvl6pPr>
      <a:lvl7pPr marL="914400" algn="l" rtl="0" fontAlgn="base">
        <a:spcBef>
          <a:spcPct val="0"/>
        </a:spcBef>
        <a:spcAft>
          <a:spcPct val="0"/>
        </a:spcAft>
        <a:defRPr sz="4400">
          <a:solidFill>
            <a:schemeClr val="tx2"/>
          </a:solidFill>
          <a:latin typeface="Times New Roman" panose="02020603050405020304" pitchFamily="18" charset="0"/>
        </a:defRPr>
      </a:lvl7pPr>
      <a:lvl8pPr marL="1371600" algn="l" rtl="0" fontAlgn="base">
        <a:spcBef>
          <a:spcPct val="0"/>
        </a:spcBef>
        <a:spcAft>
          <a:spcPct val="0"/>
        </a:spcAft>
        <a:defRPr sz="4400">
          <a:solidFill>
            <a:schemeClr val="tx2"/>
          </a:solidFill>
          <a:latin typeface="Times New Roman" panose="02020603050405020304" pitchFamily="18" charset="0"/>
        </a:defRPr>
      </a:lvl8pPr>
      <a:lvl9pPr marL="1828800" algn="l" rtl="0" fontAlgn="base">
        <a:spcBef>
          <a:spcPct val="0"/>
        </a:spcBef>
        <a:spcAft>
          <a:spcPct val="0"/>
        </a:spcAft>
        <a:defRPr sz="4400">
          <a:solidFill>
            <a:schemeClr val="tx2"/>
          </a:solidFill>
          <a:latin typeface="Times New Roman" panose="02020603050405020304" pitchFamily="18" charset="0"/>
        </a:defRPr>
      </a:lvl9pPr>
    </p:titleStyle>
    <p:bodyStyle>
      <a:lvl1pPr marL="457200" indent="-457200" algn="l" rtl="0" fontAlgn="base">
        <a:spcBef>
          <a:spcPct val="20000"/>
        </a:spcBef>
        <a:spcAft>
          <a:spcPct val="0"/>
        </a:spcAft>
        <a:buClr>
          <a:srgbClr val="A50021"/>
        </a:buClr>
        <a:buSzPct val="75000"/>
        <a:buFont typeface="Wingdings" panose="05000000000000000000" pitchFamily="2" charset="2"/>
        <a:buChar char="n"/>
        <a:defRPr sz="3200" kern="1200">
          <a:solidFill>
            <a:schemeClr val="tx1"/>
          </a:solidFill>
          <a:latin typeface="+mn-lt"/>
          <a:ea typeface="+mn-ea"/>
          <a:cs typeface="+mn-cs"/>
        </a:defRPr>
      </a:lvl1pPr>
      <a:lvl2pPr marL="1027113" indent="-455613" algn="l" rtl="0" fontAlgn="base">
        <a:spcBef>
          <a:spcPct val="20000"/>
        </a:spcBef>
        <a:spcAft>
          <a:spcPct val="0"/>
        </a:spcAft>
        <a:buClr>
          <a:schemeClr val="accent2"/>
        </a:buClr>
        <a:buSzPct val="75000"/>
        <a:buFont typeface="Wingdings" panose="05000000000000000000" pitchFamily="2" charset="2"/>
        <a:buChar char="n"/>
        <a:defRPr sz="2800" kern="1200">
          <a:solidFill>
            <a:schemeClr val="tx1"/>
          </a:solidFill>
          <a:latin typeface="+mn-lt"/>
          <a:ea typeface="+mn-ea"/>
          <a:cs typeface="+mn-cs"/>
        </a:defRPr>
      </a:lvl2pPr>
      <a:lvl3pPr marL="1370013" indent="-228600" algn="l" rtl="0" fontAlgn="base">
        <a:spcBef>
          <a:spcPct val="20000"/>
        </a:spcBef>
        <a:spcAft>
          <a:spcPct val="0"/>
        </a:spcAft>
        <a:buClr>
          <a:srgbClr val="666699"/>
        </a:buClr>
        <a:buSzPct val="70000"/>
        <a:buFont typeface="Wingdings" panose="05000000000000000000" pitchFamily="2" charset="2"/>
        <a:buChar char="n"/>
        <a:defRPr sz="2400" kern="1200">
          <a:solidFill>
            <a:schemeClr val="tx1"/>
          </a:solidFill>
          <a:latin typeface="+mn-lt"/>
          <a:ea typeface="+mn-ea"/>
          <a:cs typeface="+mn-cs"/>
        </a:defRPr>
      </a:lvl3pPr>
      <a:lvl4pPr marL="1712913" indent="-228600" algn="l" rtl="0" fontAlgn="base">
        <a:spcBef>
          <a:spcPct val="20000"/>
        </a:spcBef>
        <a:spcAft>
          <a:spcPct val="0"/>
        </a:spcAft>
        <a:buSzPct val="60000"/>
        <a:buFont typeface="Wingdings" panose="05000000000000000000" pitchFamily="2" charset="2"/>
        <a:buChar char="n"/>
        <a:defRPr sz="2000" kern="1200">
          <a:solidFill>
            <a:schemeClr val="tx1"/>
          </a:solidFill>
          <a:latin typeface="+mn-lt"/>
          <a:ea typeface="+mn-ea"/>
          <a:cs typeface="+mn-cs"/>
        </a:defRPr>
      </a:lvl4pPr>
      <a:lvl5pPr marL="2057400" indent="-228600" algn="l" rtl="0" fontAlgn="base">
        <a:spcBef>
          <a:spcPct val="20000"/>
        </a:spcBef>
        <a:spcAft>
          <a:spcPct val="0"/>
        </a:spcAft>
        <a:buClr>
          <a:schemeClr val="hlink"/>
        </a:buClr>
        <a:buSzPct val="55000"/>
        <a:buFont typeface="Wingdings" panose="05000000000000000000" pitchFamily="2" charset="2"/>
        <a:buChar char="n"/>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38649" name="Rectangle 25"/>
          <p:cNvSpPr>
            <a:spLocks noChangeArrowheads="1"/>
          </p:cNvSpPr>
          <p:nvPr/>
        </p:nvSpPr>
        <p:spPr bwMode="hidden">
          <a:xfrm>
            <a:off x="152400" y="0"/>
            <a:ext cx="1447800" cy="6858000"/>
          </a:xfrm>
          <a:prstGeom prst="rect">
            <a:avLst/>
          </a:prstGeom>
          <a:gradFill rotWithShape="0">
            <a:gsLst>
              <a:gs pos="0">
                <a:schemeClr val="bg2"/>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fontAlgn="base">
              <a:spcBef>
                <a:spcPct val="0"/>
              </a:spcBef>
              <a:spcAft>
                <a:spcPct val="0"/>
              </a:spcAft>
            </a:pPr>
            <a:endParaRPr kumimoji="1" lang="en-GB" altLang="en-US" sz="2400" smtClean="0">
              <a:solidFill>
                <a:srgbClr val="5B5249"/>
              </a:solidFill>
            </a:endParaRPr>
          </a:p>
        </p:txBody>
      </p:sp>
      <p:sp>
        <p:nvSpPr>
          <p:cNvPr id="538650" name="Rectangle 26"/>
          <p:cNvSpPr>
            <a:spLocks noChangeArrowheads="1"/>
          </p:cNvSpPr>
          <p:nvPr/>
        </p:nvSpPr>
        <p:spPr bwMode="hidden">
          <a:xfrm>
            <a:off x="1676400" y="0"/>
            <a:ext cx="7467600" cy="1219200"/>
          </a:xfrm>
          <a:prstGeom prst="rect">
            <a:avLst/>
          </a:prstGeom>
          <a:gradFill rotWithShape="0">
            <a:gsLst>
              <a:gs pos="0">
                <a:schemeClr val="bg2"/>
              </a:gs>
              <a:gs pos="100000">
                <a:schemeClr val="bg1"/>
              </a:gs>
            </a:gsLst>
            <a:path path="shape">
              <a:fillToRect l="50000" t="50000" r="50000" b="50000"/>
            </a:path>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fontAlgn="base">
              <a:spcBef>
                <a:spcPct val="0"/>
              </a:spcBef>
              <a:spcAft>
                <a:spcPct val="0"/>
              </a:spcAft>
            </a:pPr>
            <a:endParaRPr kumimoji="1" lang="en-GB" altLang="en-US" sz="2400" smtClean="0">
              <a:solidFill>
                <a:srgbClr val="5B5249"/>
              </a:solidFill>
            </a:endParaRPr>
          </a:p>
        </p:txBody>
      </p:sp>
      <p:sp>
        <p:nvSpPr>
          <p:cNvPr id="538651" name="Rectangle 27" descr="Stationery"/>
          <p:cNvSpPr>
            <a:spLocks noChangeArrowheads="1"/>
          </p:cNvSpPr>
          <p:nvPr/>
        </p:nvSpPr>
        <p:spPr bwMode="auto">
          <a:xfrm>
            <a:off x="457200" y="0"/>
            <a:ext cx="1219200" cy="762000"/>
          </a:xfrm>
          <a:prstGeom prst="rect">
            <a:avLst/>
          </a:prstGeom>
          <a:blipFill dpi="0" rotWithShape="0">
            <a:blip r:embed="rId15"/>
            <a:srcRect/>
            <a:tile tx="0" ty="0" sx="100000" sy="100000" flip="none" algn="tl"/>
          </a:blip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fontAlgn="base">
              <a:spcBef>
                <a:spcPct val="0"/>
              </a:spcBef>
              <a:spcAft>
                <a:spcPct val="0"/>
              </a:spcAft>
            </a:pPr>
            <a:endParaRPr kumimoji="1" lang="en-GB" altLang="en-US" sz="2400" smtClean="0">
              <a:solidFill>
                <a:srgbClr val="5B5249"/>
              </a:solidFill>
            </a:endParaRPr>
          </a:p>
        </p:txBody>
      </p:sp>
      <p:sp>
        <p:nvSpPr>
          <p:cNvPr id="538652" name="Rectangle 28" descr="Stationery"/>
          <p:cNvSpPr>
            <a:spLocks noChangeArrowheads="1"/>
          </p:cNvSpPr>
          <p:nvPr/>
        </p:nvSpPr>
        <p:spPr bwMode="auto">
          <a:xfrm>
            <a:off x="0" y="0"/>
            <a:ext cx="457200" cy="6858000"/>
          </a:xfrm>
          <a:prstGeom prst="rect">
            <a:avLst/>
          </a:prstGeom>
          <a:blipFill dpi="0" rotWithShape="0">
            <a:blip r:embed="rId15"/>
            <a:srcRect/>
            <a:tile tx="0" ty="0" sx="100000" sy="100000" flip="none" algn="tl"/>
          </a:blip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fontAlgn="base">
              <a:spcBef>
                <a:spcPct val="0"/>
              </a:spcBef>
              <a:spcAft>
                <a:spcPct val="0"/>
              </a:spcAft>
            </a:pPr>
            <a:endParaRPr kumimoji="1" lang="en-GB" altLang="en-US" sz="2400" smtClean="0">
              <a:solidFill>
                <a:srgbClr val="5B5249"/>
              </a:solidFill>
            </a:endParaRPr>
          </a:p>
        </p:txBody>
      </p:sp>
      <p:sp>
        <p:nvSpPr>
          <p:cNvPr id="538653" name="Rectangle 29"/>
          <p:cNvSpPr>
            <a:spLocks noGrp="1" noChangeArrowheads="1"/>
          </p:cNvSpPr>
          <p:nvPr>
            <p:ph type="title"/>
          </p:nvPr>
        </p:nvSpPr>
        <p:spPr bwMode="auto">
          <a:xfrm>
            <a:off x="1066800" y="838200"/>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p>
            <a:pPr lvl="0"/>
            <a:r>
              <a:rPr lang="en-US" altLang="en-US" smtClean="0"/>
              <a:t>Click to edit Master title style</a:t>
            </a:r>
          </a:p>
        </p:txBody>
      </p:sp>
      <p:sp>
        <p:nvSpPr>
          <p:cNvPr id="538655" name="Rectangle 31"/>
          <p:cNvSpPr>
            <a:spLocks noGrp="1" noChangeArrowheads="1"/>
          </p:cNvSpPr>
          <p:nvPr>
            <p:ph type="dt" sz="half" idx="2"/>
          </p:nvPr>
        </p:nvSpPr>
        <p:spPr bwMode="auto">
          <a:xfrm>
            <a:off x="1066800" y="64135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400">
                <a:solidFill>
                  <a:schemeClr val="tx2"/>
                </a:solidFill>
              </a:defRPr>
            </a:lvl1pPr>
          </a:lstStyle>
          <a:p>
            <a:pPr fontAlgn="base">
              <a:spcBef>
                <a:spcPct val="0"/>
              </a:spcBef>
              <a:spcAft>
                <a:spcPct val="0"/>
              </a:spcAft>
            </a:pPr>
            <a:endParaRPr lang="en-US" altLang="en-US" smtClean="0">
              <a:solidFill>
                <a:srgbClr val="2A3D7A"/>
              </a:solidFill>
            </a:endParaRPr>
          </a:p>
        </p:txBody>
      </p:sp>
      <p:sp>
        <p:nvSpPr>
          <p:cNvPr id="538656" name="Rectangle 32"/>
          <p:cNvSpPr>
            <a:spLocks noGrp="1" noChangeArrowheads="1"/>
          </p:cNvSpPr>
          <p:nvPr>
            <p:ph type="ftr" sz="quarter" idx="3"/>
          </p:nvPr>
        </p:nvSpPr>
        <p:spPr bwMode="auto">
          <a:xfrm>
            <a:off x="3429000" y="64135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ctr">
              <a:defRPr sz="1400">
                <a:solidFill>
                  <a:schemeClr val="tx2"/>
                </a:solidFill>
              </a:defRPr>
            </a:lvl1pPr>
          </a:lstStyle>
          <a:p>
            <a:pPr fontAlgn="base">
              <a:spcBef>
                <a:spcPct val="0"/>
              </a:spcBef>
              <a:spcAft>
                <a:spcPct val="0"/>
              </a:spcAft>
            </a:pPr>
            <a:endParaRPr lang="en-US" altLang="en-US" smtClean="0">
              <a:solidFill>
                <a:srgbClr val="2A3D7A"/>
              </a:solidFill>
            </a:endParaRPr>
          </a:p>
        </p:txBody>
      </p:sp>
      <p:pic>
        <p:nvPicPr>
          <p:cNvPr id="538657" name="Picture 33" descr="anabnr2"/>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1228725" y="0"/>
            <a:ext cx="7915275" cy="754063"/>
          </a:xfrm>
          <a:prstGeom prst="rect">
            <a:avLst/>
          </a:prstGeom>
          <a:noFill/>
          <a:extLst>
            <a:ext uri="{909E8E84-426E-40DD-AFC4-6F175D3DCCD1}">
              <a14:hiddenFill xmlns:a14="http://schemas.microsoft.com/office/drawing/2010/main">
                <a:solidFill>
                  <a:srgbClr val="FFFFFF"/>
                </a:solidFill>
              </a14:hiddenFill>
            </a:ext>
          </a:extLst>
        </p:spPr>
      </p:pic>
      <p:sp>
        <p:nvSpPr>
          <p:cNvPr id="538658" name="Rectangle 34"/>
          <p:cNvSpPr>
            <a:spLocks noChangeArrowheads="1"/>
          </p:cNvSpPr>
          <p:nvPr/>
        </p:nvSpPr>
        <p:spPr bwMode="auto">
          <a:xfrm>
            <a:off x="304800" y="457200"/>
            <a:ext cx="2514600" cy="304800"/>
          </a:xfrm>
          <a:prstGeom prst="rect">
            <a:avLst/>
          </a:prstGeom>
          <a:solidFill>
            <a:schemeClr val="accent2">
              <a:alpha val="5000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fontAlgn="base">
              <a:spcBef>
                <a:spcPct val="0"/>
              </a:spcBef>
              <a:spcAft>
                <a:spcPct val="0"/>
              </a:spcAft>
            </a:pPr>
            <a:endParaRPr kumimoji="1" lang="en-GB" altLang="en-US" sz="2400" smtClean="0">
              <a:solidFill>
                <a:srgbClr val="5B5249"/>
              </a:solidFill>
            </a:endParaRPr>
          </a:p>
        </p:txBody>
      </p:sp>
      <p:sp>
        <p:nvSpPr>
          <p:cNvPr id="538659" name="Rectangle 35"/>
          <p:cNvSpPr>
            <a:spLocks noGrp="1" noChangeArrowheads="1"/>
          </p:cNvSpPr>
          <p:nvPr>
            <p:ph type="sldNum" sz="quarter" idx="4"/>
          </p:nvPr>
        </p:nvSpPr>
        <p:spPr bwMode="auto">
          <a:xfrm>
            <a:off x="8229600" y="6413500"/>
            <a:ext cx="914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a:solidFill>
                  <a:schemeClr val="tx2"/>
                </a:solidFill>
              </a:defRPr>
            </a:lvl1pPr>
          </a:lstStyle>
          <a:p>
            <a:pPr fontAlgn="base">
              <a:spcBef>
                <a:spcPct val="0"/>
              </a:spcBef>
              <a:spcAft>
                <a:spcPct val="0"/>
              </a:spcAft>
            </a:pPr>
            <a:fld id="{7DBFA781-8AD1-41FB-9120-B66EFB2AEA17}" type="slidenum">
              <a:rPr lang="en-US" altLang="en-US" sz="2400" smtClean="0">
                <a:solidFill>
                  <a:srgbClr val="2A3D7A"/>
                </a:solidFill>
              </a:rPr>
              <a:pPr fontAlgn="base">
                <a:spcBef>
                  <a:spcPct val="0"/>
                </a:spcBef>
                <a:spcAft>
                  <a:spcPct val="0"/>
                </a:spcAft>
              </a:pPr>
              <a:t>‹#›</a:t>
            </a:fld>
            <a:endParaRPr lang="en-US" altLang="en-US" sz="1400" smtClean="0">
              <a:solidFill>
                <a:srgbClr val="2A3D7A"/>
              </a:solidFill>
            </a:endParaRPr>
          </a:p>
        </p:txBody>
      </p:sp>
      <p:sp>
        <p:nvSpPr>
          <p:cNvPr id="538660" name="Rectangle 36"/>
          <p:cNvSpPr>
            <a:spLocks noGrp="1" noChangeArrowheads="1"/>
          </p:cNvSpPr>
          <p:nvPr>
            <p:ph type="body" idx="1"/>
          </p:nvPr>
        </p:nvSpPr>
        <p:spPr bwMode="auto">
          <a:xfrm>
            <a:off x="1066800" y="210185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Tree>
    <p:extLst>
      <p:ext uri="{BB962C8B-B14F-4D97-AF65-F5344CB8AC3E}">
        <p14:creationId xmlns:p14="http://schemas.microsoft.com/office/powerpoint/2010/main" val="2323414065"/>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 id="2147483687" r:id="rId13"/>
  </p:sldLayoutIdLst>
  <p:txStyles>
    <p:titleStyle>
      <a:lvl1pPr algn="l" rtl="0" fontAlgn="base">
        <a:spcBef>
          <a:spcPct val="0"/>
        </a:spcBef>
        <a:spcAft>
          <a:spcPct val="0"/>
        </a:spcAft>
        <a:defRPr sz="4400" kern="1200">
          <a:solidFill>
            <a:schemeClr val="tx2"/>
          </a:solidFill>
          <a:latin typeface="+mj-lt"/>
          <a:ea typeface="+mj-ea"/>
          <a:cs typeface="+mj-cs"/>
        </a:defRPr>
      </a:lvl1pPr>
      <a:lvl2pPr algn="l" rtl="0" fontAlgn="base">
        <a:spcBef>
          <a:spcPct val="0"/>
        </a:spcBef>
        <a:spcAft>
          <a:spcPct val="0"/>
        </a:spcAft>
        <a:defRPr sz="4400">
          <a:solidFill>
            <a:schemeClr val="tx2"/>
          </a:solidFill>
          <a:latin typeface="Times New Roman" panose="02020603050405020304" pitchFamily="18" charset="0"/>
        </a:defRPr>
      </a:lvl2pPr>
      <a:lvl3pPr algn="l" rtl="0" fontAlgn="base">
        <a:spcBef>
          <a:spcPct val="0"/>
        </a:spcBef>
        <a:spcAft>
          <a:spcPct val="0"/>
        </a:spcAft>
        <a:defRPr sz="4400">
          <a:solidFill>
            <a:schemeClr val="tx2"/>
          </a:solidFill>
          <a:latin typeface="Times New Roman" panose="02020603050405020304" pitchFamily="18" charset="0"/>
        </a:defRPr>
      </a:lvl3pPr>
      <a:lvl4pPr algn="l" rtl="0" fontAlgn="base">
        <a:spcBef>
          <a:spcPct val="0"/>
        </a:spcBef>
        <a:spcAft>
          <a:spcPct val="0"/>
        </a:spcAft>
        <a:defRPr sz="4400">
          <a:solidFill>
            <a:schemeClr val="tx2"/>
          </a:solidFill>
          <a:latin typeface="Times New Roman" panose="02020603050405020304" pitchFamily="18" charset="0"/>
        </a:defRPr>
      </a:lvl4pPr>
      <a:lvl5pPr algn="l" rtl="0" fontAlgn="base">
        <a:spcBef>
          <a:spcPct val="0"/>
        </a:spcBef>
        <a:spcAft>
          <a:spcPct val="0"/>
        </a:spcAft>
        <a:defRPr sz="4400">
          <a:solidFill>
            <a:schemeClr val="tx2"/>
          </a:solidFill>
          <a:latin typeface="Times New Roman" panose="02020603050405020304" pitchFamily="18" charset="0"/>
        </a:defRPr>
      </a:lvl5pPr>
      <a:lvl6pPr marL="457200" algn="l" rtl="0" fontAlgn="base">
        <a:spcBef>
          <a:spcPct val="0"/>
        </a:spcBef>
        <a:spcAft>
          <a:spcPct val="0"/>
        </a:spcAft>
        <a:defRPr sz="4400">
          <a:solidFill>
            <a:schemeClr val="tx2"/>
          </a:solidFill>
          <a:latin typeface="Times New Roman" panose="02020603050405020304" pitchFamily="18" charset="0"/>
        </a:defRPr>
      </a:lvl6pPr>
      <a:lvl7pPr marL="914400" algn="l" rtl="0" fontAlgn="base">
        <a:spcBef>
          <a:spcPct val="0"/>
        </a:spcBef>
        <a:spcAft>
          <a:spcPct val="0"/>
        </a:spcAft>
        <a:defRPr sz="4400">
          <a:solidFill>
            <a:schemeClr val="tx2"/>
          </a:solidFill>
          <a:latin typeface="Times New Roman" panose="02020603050405020304" pitchFamily="18" charset="0"/>
        </a:defRPr>
      </a:lvl7pPr>
      <a:lvl8pPr marL="1371600" algn="l" rtl="0" fontAlgn="base">
        <a:spcBef>
          <a:spcPct val="0"/>
        </a:spcBef>
        <a:spcAft>
          <a:spcPct val="0"/>
        </a:spcAft>
        <a:defRPr sz="4400">
          <a:solidFill>
            <a:schemeClr val="tx2"/>
          </a:solidFill>
          <a:latin typeface="Times New Roman" panose="02020603050405020304" pitchFamily="18" charset="0"/>
        </a:defRPr>
      </a:lvl8pPr>
      <a:lvl9pPr marL="1828800" algn="l" rtl="0" fontAlgn="base">
        <a:spcBef>
          <a:spcPct val="0"/>
        </a:spcBef>
        <a:spcAft>
          <a:spcPct val="0"/>
        </a:spcAft>
        <a:defRPr sz="4400">
          <a:solidFill>
            <a:schemeClr val="tx2"/>
          </a:solidFill>
          <a:latin typeface="Times New Roman" panose="02020603050405020304" pitchFamily="18" charset="0"/>
        </a:defRPr>
      </a:lvl9pPr>
    </p:titleStyle>
    <p:bodyStyle>
      <a:lvl1pPr marL="457200" indent="-457200" algn="l" rtl="0" fontAlgn="base">
        <a:spcBef>
          <a:spcPct val="20000"/>
        </a:spcBef>
        <a:spcAft>
          <a:spcPct val="0"/>
        </a:spcAft>
        <a:buClr>
          <a:srgbClr val="A50021"/>
        </a:buClr>
        <a:buSzPct val="75000"/>
        <a:buFont typeface="Wingdings" panose="05000000000000000000" pitchFamily="2" charset="2"/>
        <a:buChar char="n"/>
        <a:defRPr sz="3200" kern="1200">
          <a:solidFill>
            <a:schemeClr val="tx1"/>
          </a:solidFill>
          <a:latin typeface="+mn-lt"/>
          <a:ea typeface="+mn-ea"/>
          <a:cs typeface="+mn-cs"/>
        </a:defRPr>
      </a:lvl1pPr>
      <a:lvl2pPr marL="1027113" indent="-455613" algn="l" rtl="0" fontAlgn="base">
        <a:spcBef>
          <a:spcPct val="20000"/>
        </a:spcBef>
        <a:spcAft>
          <a:spcPct val="0"/>
        </a:spcAft>
        <a:buClr>
          <a:schemeClr val="accent2"/>
        </a:buClr>
        <a:buSzPct val="75000"/>
        <a:buFont typeface="Wingdings" panose="05000000000000000000" pitchFamily="2" charset="2"/>
        <a:buChar char="n"/>
        <a:defRPr sz="2800" kern="1200">
          <a:solidFill>
            <a:schemeClr val="tx1"/>
          </a:solidFill>
          <a:latin typeface="+mn-lt"/>
          <a:ea typeface="+mn-ea"/>
          <a:cs typeface="+mn-cs"/>
        </a:defRPr>
      </a:lvl2pPr>
      <a:lvl3pPr marL="1370013" indent="-228600" algn="l" rtl="0" fontAlgn="base">
        <a:spcBef>
          <a:spcPct val="20000"/>
        </a:spcBef>
        <a:spcAft>
          <a:spcPct val="0"/>
        </a:spcAft>
        <a:buClr>
          <a:srgbClr val="666699"/>
        </a:buClr>
        <a:buSzPct val="70000"/>
        <a:buFont typeface="Wingdings" panose="05000000000000000000" pitchFamily="2" charset="2"/>
        <a:buChar char="n"/>
        <a:defRPr sz="2400" kern="1200">
          <a:solidFill>
            <a:schemeClr val="tx1"/>
          </a:solidFill>
          <a:latin typeface="+mn-lt"/>
          <a:ea typeface="+mn-ea"/>
          <a:cs typeface="+mn-cs"/>
        </a:defRPr>
      </a:lvl3pPr>
      <a:lvl4pPr marL="1712913" indent="-228600" algn="l" rtl="0" fontAlgn="base">
        <a:spcBef>
          <a:spcPct val="20000"/>
        </a:spcBef>
        <a:spcAft>
          <a:spcPct val="0"/>
        </a:spcAft>
        <a:buSzPct val="60000"/>
        <a:buFont typeface="Wingdings" panose="05000000000000000000" pitchFamily="2" charset="2"/>
        <a:buChar char="n"/>
        <a:defRPr sz="2000" kern="1200">
          <a:solidFill>
            <a:schemeClr val="tx1"/>
          </a:solidFill>
          <a:latin typeface="+mn-lt"/>
          <a:ea typeface="+mn-ea"/>
          <a:cs typeface="+mn-cs"/>
        </a:defRPr>
      </a:lvl4pPr>
      <a:lvl5pPr marL="2057400" indent="-228600" algn="l" rtl="0" fontAlgn="base">
        <a:spcBef>
          <a:spcPct val="20000"/>
        </a:spcBef>
        <a:spcAft>
          <a:spcPct val="0"/>
        </a:spcAft>
        <a:buClr>
          <a:schemeClr val="hlink"/>
        </a:buClr>
        <a:buSzPct val="55000"/>
        <a:buFont typeface="Wingdings" panose="05000000000000000000" pitchFamily="2" charset="2"/>
        <a:buChar char="n"/>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38649" name="Rectangle 25"/>
          <p:cNvSpPr>
            <a:spLocks noChangeArrowheads="1"/>
          </p:cNvSpPr>
          <p:nvPr/>
        </p:nvSpPr>
        <p:spPr bwMode="hidden">
          <a:xfrm>
            <a:off x="152400" y="0"/>
            <a:ext cx="1447800" cy="6858000"/>
          </a:xfrm>
          <a:prstGeom prst="rect">
            <a:avLst/>
          </a:prstGeom>
          <a:gradFill rotWithShape="0">
            <a:gsLst>
              <a:gs pos="0">
                <a:schemeClr val="bg2"/>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fontAlgn="base">
              <a:spcBef>
                <a:spcPct val="0"/>
              </a:spcBef>
              <a:spcAft>
                <a:spcPct val="0"/>
              </a:spcAft>
            </a:pPr>
            <a:endParaRPr kumimoji="1" lang="en-GB" altLang="en-US" sz="2400" smtClean="0">
              <a:solidFill>
                <a:srgbClr val="5B5249"/>
              </a:solidFill>
            </a:endParaRPr>
          </a:p>
        </p:txBody>
      </p:sp>
      <p:sp>
        <p:nvSpPr>
          <p:cNvPr id="538650" name="Rectangle 26"/>
          <p:cNvSpPr>
            <a:spLocks noChangeArrowheads="1"/>
          </p:cNvSpPr>
          <p:nvPr/>
        </p:nvSpPr>
        <p:spPr bwMode="hidden">
          <a:xfrm>
            <a:off x="1676400" y="0"/>
            <a:ext cx="7467600" cy="1219200"/>
          </a:xfrm>
          <a:prstGeom prst="rect">
            <a:avLst/>
          </a:prstGeom>
          <a:gradFill rotWithShape="0">
            <a:gsLst>
              <a:gs pos="0">
                <a:schemeClr val="bg2"/>
              </a:gs>
              <a:gs pos="100000">
                <a:schemeClr val="bg1"/>
              </a:gs>
            </a:gsLst>
            <a:path path="shape">
              <a:fillToRect l="50000" t="50000" r="50000" b="50000"/>
            </a:path>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fontAlgn="base">
              <a:spcBef>
                <a:spcPct val="0"/>
              </a:spcBef>
              <a:spcAft>
                <a:spcPct val="0"/>
              </a:spcAft>
            </a:pPr>
            <a:endParaRPr kumimoji="1" lang="en-GB" altLang="en-US" sz="2400" smtClean="0">
              <a:solidFill>
                <a:srgbClr val="5B5249"/>
              </a:solidFill>
            </a:endParaRPr>
          </a:p>
        </p:txBody>
      </p:sp>
      <p:sp>
        <p:nvSpPr>
          <p:cNvPr id="538651" name="Rectangle 27" descr="Stationery"/>
          <p:cNvSpPr>
            <a:spLocks noChangeArrowheads="1"/>
          </p:cNvSpPr>
          <p:nvPr/>
        </p:nvSpPr>
        <p:spPr bwMode="auto">
          <a:xfrm>
            <a:off x="457200" y="0"/>
            <a:ext cx="1219200" cy="762000"/>
          </a:xfrm>
          <a:prstGeom prst="rect">
            <a:avLst/>
          </a:prstGeom>
          <a:blipFill dpi="0" rotWithShape="0">
            <a:blip r:embed="rId15"/>
            <a:srcRect/>
            <a:tile tx="0" ty="0" sx="100000" sy="100000" flip="none" algn="tl"/>
          </a:blip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fontAlgn="base">
              <a:spcBef>
                <a:spcPct val="0"/>
              </a:spcBef>
              <a:spcAft>
                <a:spcPct val="0"/>
              </a:spcAft>
            </a:pPr>
            <a:endParaRPr kumimoji="1" lang="en-GB" altLang="en-US" sz="2400" smtClean="0">
              <a:solidFill>
                <a:srgbClr val="5B5249"/>
              </a:solidFill>
            </a:endParaRPr>
          </a:p>
        </p:txBody>
      </p:sp>
      <p:sp>
        <p:nvSpPr>
          <p:cNvPr id="538652" name="Rectangle 28" descr="Stationery"/>
          <p:cNvSpPr>
            <a:spLocks noChangeArrowheads="1"/>
          </p:cNvSpPr>
          <p:nvPr/>
        </p:nvSpPr>
        <p:spPr bwMode="auto">
          <a:xfrm>
            <a:off x="0" y="0"/>
            <a:ext cx="457200" cy="6858000"/>
          </a:xfrm>
          <a:prstGeom prst="rect">
            <a:avLst/>
          </a:prstGeom>
          <a:blipFill dpi="0" rotWithShape="0">
            <a:blip r:embed="rId15"/>
            <a:srcRect/>
            <a:tile tx="0" ty="0" sx="100000" sy="100000" flip="none" algn="tl"/>
          </a:blip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fontAlgn="base">
              <a:spcBef>
                <a:spcPct val="0"/>
              </a:spcBef>
              <a:spcAft>
                <a:spcPct val="0"/>
              </a:spcAft>
            </a:pPr>
            <a:endParaRPr kumimoji="1" lang="en-GB" altLang="en-US" sz="2400" smtClean="0">
              <a:solidFill>
                <a:srgbClr val="5B5249"/>
              </a:solidFill>
            </a:endParaRPr>
          </a:p>
        </p:txBody>
      </p:sp>
      <p:sp>
        <p:nvSpPr>
          <p:cNvPr id="538653" name="Rectangle 29"/>
          <p:cNvSpPr>
            <a:spLocks noGrp="1" noChangeArrowheads="1"/>
          </p:cNvSpPr>
          <p:nvPr>
            <p:ph type="title"/>
          </p:nvPr>
        </p:nvSpPr>
        <p:spPr bwMode="auto">
          <a:xfrm>
            <a:off x="1066800" y="838200"/>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p>
            <a:pPr lvl="0"/>
            <a:r>
              <a:rPr lang="en-US" altLang="en-US" smtClean="0"/>
              <a:t>Click to edit Master title style</a:t>
            </a:r>
          </a:p>
        </p:txBody>
      </p:sp>
      <p:sp>
        <p:nvSpPr>
          <p:cNvPr id="538655" name="Rectangle 31"/>
          <p:cNvSpPr>
            <a:spLocks noGrp="1" noChangeArrowheads="1"/>
          </p:cNvSpPr>
          <p:nvPr>
            <p:ph type="dt" sz="half" idx="2"/>
          </p:nvPr>
        </p:nvSpPr>
        <p:spPr bwMode="auto">
          <a:xfrm>
            <a:off x="1066800" y="64135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400">
                <a:solidFill>
                  <a:schemeClr val="tx2"/>
                </a:solidFill>
              </a:defRPr>
            </a:lvl1pPr>
          </a:lstStyle>
          <a:p>
            <a:pPr fontAlgn="base">
              <a:spcBef>
                <a:spcPct val="0"/>
              </a:spcBef>
              <a:spcAft>
                <a:spcPct val="0"/>
              </a:spcAft>
            </a:pPr>
            <a:endParaRPr lang="en-US" altLang="en-US" smtClean="0">
              <a:solidFill>
                <a:srgbClr val="2A3D7A"/>
              </a:solidFill>
            </a:endParaRPr>
          </a:p>
        </p:txBody>
      </p:sp>
      <p:sp>
        <p:nvSpPr>
          <p:cNvPr id="538656" name="Rectangle 32"/>
          <p:cNvSpPr>
            <a:spLocks noGrp="1" noChangeArrowheads="1"/>
          </p:cNvSpPr>
          <p:nvPr>
            <p:ph type="ftr" sz="quarter" idx="3"/>
          </p:nvPr>
        </p:nvSpPr>
        <p:spPr bwMode="auto">
          <a:xfrm>
            <a:off x="3429000" y="64135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ctr">
              <a:defRPr sz="1400">
                <a:solidFill>
                  <a:schemeClr val="tx2"/>
                </a:solidFill>
              </a:defRPr>
            </a:lvl1pPr>
          </a:lstStyle>
          <a:p>
            <a:pPr fontAlgn="base">
              <a:spcBef>
                <a:spcPct val="0"/>
              </a:spcBef>
              <a:spcAft>
                <a:spcPct val="0"/>
              </a:spcAft>
            </a:pPr>
            <a:endParaRPr lang="en-US" altLang="en-US" smtClean="0">
              <a:solidFill>
                <a:srgbClr val="2A3D7A"/>
              </a:solidFill>
            </a:endParaRPr>
          </a:p>
        </p:txBody>
      </p:sp>
      <p:pic>
        <p:nvPicPr>
          <p:cNvPr id="538657" name="Picture 33" descr="anabnr2"/>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1228725" y="0"/>
            <a:ext cx="7915275" cy="754063"/>
          </a:xfrm>
          <a:prstGeom prst="rect">
            <a:avLst/>
          </a:prstGeom>
          <a:noFill/>
          <a:extLst>
            <a:ext uri="{909E8E84-426E-40DD-AFC4-6F175D3DCCD1}">
              <a14:hiddenFill xmlns:a14="http://schemas.microsoft.com/office/drawing/2010/main">
                <a:solidFill>
                  <a:srgbClr val="FFFFFF"/>
                </a:solidFill>
              </a14:hiddenFill>
            </a:ext>
          </a:extLst>
        </p:spPr>
      </p:pic>
      <p:sp>
        <p:nvSpPr>
          <p:cNvPr id="538658" name="Rectangle 34"/>
          <p:cNvSpPr>
            <a:spLocks noChangeArrowheads="1"/>
          </p:cNvSpPr>
          <p:nvPr/>
        </p:nvSpPr>
        <p:spPr bwMode="auto">
          <a:xfrm>
            <a:off x="304800" y="457200"/>
            <a:ext cx="2514600" cy="304800"/>
          </a:xfrm>
          <a:prstGeom prst="rect">
            <a:avLst/>
          </a:prstGeom>
          <a:solidFill>
            <a:schemeClr val="accent2">
              <a:alpha val="5000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fontAlgn="base">
              <a:spcBef>
                <a:spcPct val="0"/>
              </a:spcBef>
              <a:spcAft>
                <a:spcPct val="0"/>
              </a:spcAft>
            </a:pPr>
            <a:endParaRPr kumimoji="1" lang="en-GB" altLang="en-US" sz="2400" smtClean="0">
              <a:solidFill>
                <a:srgbClr val="5B5249"/>
              </a:solidFill>
            </a:endParaRPr>
          </a:p>
        </p:txBody>
      </p:sp>
      <p:sp>
        <p:nvSpPr>
          <p:cNvPr id="538659" name="Rectangle 35"/>
          <p:cNvSpPr>
            <a:spLocks noGrp="1" noChangeArrowheads="1"/>
          </p:cNvSpPr>
          <p:nvPr>
            <p:ph type="sldNum" sz="quarter" idx="4"/>
          </p:nvPr>
        </p:nvSpPr>
        <p:spPr bwMode="auto">
          <a:xfrm>
            <a:off x="8229600" y="6413500"/>
            <a:ext cx="914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a:solidFill>
                  <a:schemeClr val="tx2"/>
                </a:solidFill>
              </a:defRPr>
            </a:lvl1pPr>
          </a:lstStyle>
          <a:p>
            <a:pPr fontAlgn="base">
              <a:spcBef>
                <a:spcPct val="0"/>
              </a:spcBef>
              <a:spcAft>
                <a:spcPct val="0"/>
              </a:spcAft>
            </a:pPr>
            <a:fld id="{7DBFA781-8AD1-41FB-9120-B66EFB2AEA17}" type="slidenum">
              <a:rPr lang="en-US" altLang="en-US" sz="2400" smtClean="0">
                <a:solidFill>
                  <a:srgbClr val="2A3D7A"/>
                </a:solidFill>
              </a:rPr>
              <a:pPr fontAlgn="base">
                <a:spcBef>
                  <a:spcPct val="0"/>
                </a:spcBef>
                <a:spcAft>
                  <a:spcPct val="0"/>
                </a:spcAft>
              </a:pPr>
              <a:t>‹#›</a:t>
            </a:fld>
            <a:endParaRPr lang="en-US" altLang="en-US" sz="1400" smtClean="0">
              <a:solidFill>
                <a:srgbClr val="2A3D7A"/>
              </a:solidFill>
            </a:endParaRPr>
          </a:p>
        </p:txBody>
      </p:sp>
      <p:sp>
        <p:nvSpPr>
          <p:cNvPr id="538660" name="Rectangle 36"/>
          <p:cNvSpPr>
            <a:spLocks noGrp="1" noChangeArrowheads="1"/>
          </p:cNvSpPr>
          <p:nvPr>
            <p:ph type="body" idx="1"/>
          </p:nvPr>
        </p:nvSpPr>
        <p:spPr bwMode="auto">
          <a:xfrm>
            <a:off x="1066800" y="210185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Tree>
    <p:extLst>
      <p:ext uri="{BB962C8B-B14F-4D97-AF65-F5344CB8AC3E}">
        <p14:creationId xmlns:p14="http://schemas.microsoft.com/office/powerpoint/2010/main" val="2411141115"/>
      </p:ext>
    </p:extLst>
  </p:cSld>
  <p:clrMap bg1="lt1" tx1="dk1" bg2="lt2" tx2="dk2" accent1="accent1" accent2="accent2" accent3="accent3" accent4="accent4" accent5="accent5" accent6="accent6" hlink="hlink" folHlink="folHlink"/>
  <p:sldLayoutIdLst>
    <p:sldLayoutId id="2147483689" r:id="rId1"/>
    <p:sldLayoutId id="2147483690" r:id="rId2"/>
    <p:sldLayoutId id="2147483691" r:id="rId3"/>
    <p:sldLayoutId id="2147483692" r:id="rId4"/>
    <p:sldLayoutId id="2147483693" r:id="rId5"/>
    <p:sldLayoutId id="2147483694" r:id="rId6"/>
    <p:sldLayoutId id="2147483695" r:id="rId7"/>
    <p:sldLayoutId id="2147483696" r:id="rId8"/>
    <p:sldLayoutId id="2147483697" r:id="rId9"/>
    <p:sldLayoutId id="2147483698" r:id="rId10"/>
    <p:sldLayoutId id="2147483699" r:id="rId11"/>
    <p:sldLayoutId id="2147483700" r:id="rId12"/>
    <p:sldLayoutId id="2147483701" r:id="rId13"/>
  </p:sldLayoutIdLst>
  <p:txStyles>
    <p:titleStyle>
      <a:lvl1pPr algn="l" rtl="0" fontAlgn="base">
        <a:spcBef>
          <a:spcPct val="0"/>
        </a:spcBef>
        <a:spcAft>
          <a:spcPct val="0"/>
        </a:spcAft>
        <a:defRPr sz="4400" kern="1200">
          <a:solidFill>
            <a:schemeClr val="tx2"/>
          </a:solidFill>
          <a:latin typeface="+mj-lt"/>
          <a:ea typeface="+mj-ea"/>
          <a:cs typeface="+mj-cs"/>
        </a:defRPr>
      </a:lvl1pPr>
      <a:lvl2pPr algn="l" rtl="0" fontAlgn="base">
        <a:spcBef>
          <a:spcPct val="0"/>
        </a:spcBef>
        <a:spcAft>
          <a:spcPct val="0"/>
        </a:spcAft>
        <a:defRPr sz="4400">
          <a:solidFill>
            <a:schemeClr val="tx2"/>
          </a:solidFill>
          <a:latin typeface="Times New Roman" panose="02020603050405020304" pitchFamily="18" charset="0"/>
        </a:defRPr>
      </a:lvl2pPr>
      <a:lvl3pPr algn="l" rtl="0" fontAlgn="base">
        <a:spcBef>
          <a:spcPct val="0"/>
        </a:spcBef>
        <a:spcAft>
          <a:spcPct val="0"/>
        </a:spcAft>
        <a:defRPr sz="4400">
          <a:solidFill>
            <a:schemeClr val="tx2"/>
          </a:solidFill>
          <a:latin typeface="Times New Roman" panose="02020603050405020304" pitchFamily="18" charset="0"/>
        </a:defRPr>
      </a:lvl3pPr>
      <a:lvl4pPr algn="l" rtl="0" fontAlgn="base">
        <a:spcBef>
          <a:spcPct val="0"/>
        </a:spcBef>
        <a:spcAft>
          <a:spcPct val="0"/>
        </a:spcAft>
        <a:defRPr sz="4400">
          <a:solidFill>
            <a:schemeClr val="tx2"/>
          </a:solidFill>
          <a:latin typeface="Times New Roman" panose="02020603050405020304" pitchFamily="18" charset="0"/>
        </a:defRPr>
      </a:lvl4pPr>
      <a:lvl5pPr algn="l" rtl="0" fontAlgn="base">
        <a:spcBef>
          <a:spcPct val="0"/>
        </a:spcBef>
        <a:spcAft>
          <a:spcPct val="0"/>
        </a:spcAft>
        <a:defRPr sz="4400">
          <a:solidFill>
            <a:schemeClr val="tx2"/>
          </a:solidFill>
          <a:latin typeface="Times New Roman" panose="02020603050405020304" pitchFamily="18" charset="0"/>
        </a:defRPr>
      </a:lvl5pPr>
      <a:lvl6pPr marL="457200" algn="l" rtl="0" fontAlgn="base">
        <a:spcBef>
          <a:spcPct val="0"/>
        </a:spcBef>
        <a:spcAft>
          <a:spcPct val="0"/>
        </a:spcAft>
        <a:defRPr sz="4400">
          <a:solidFill>
            <a:schemeClr val="tx2"/>
          </a:solidFill>
          <a:latin typeface="Times New Roman" panose="02020603050405020304" pitchFamily="18" charset="0"/>
        </a:defRPr>
      </a:lvl6pPr>
      <a:lvl7pPr marL="914400" algn="l" rtl="0" fontAlgn="base">
        <a:spcBef>
          <a:spcPct val="0"/>
        </a:spcBef>
        <a:spcAft>
          <a:spcPct val="0"/>
        </a:spcAft>
        <a:defRPr sz="4400">
          <a:solidFill>
            <a:schemeClr val="tx2"/>
          </a:solidFill>
          <a:latin typeface="Times New Roman" panose="02020603050405020304" pitchFamily="18" charset="0"/>
        </a:defRPr>
      </a:lvl7pPr>
      <a:lvl8pPr marL="1371600" algn="l" rtl="0" fontAlgn="base">
        <a:spcBef>
          <a:spcPct val="0"/>
        </a:spcBef>
        <a:spcAft>
          <a:spcPct val="0"/>
        </a:spcAft>
        <a:defRPr sz="4400">
          <a:solidFill>
            <a:schemeClr val="tx2"/>
          </a:solidFill>
          <a:latin typeface="Times New Roman" panose="02020603050405020304" pitchFamily="18" charset="0"/>
        </a:defRPr>
      </a:lvl8pPr>
      <a:lvl9pPr marL="1828800" algn="l" rtl="0" fontAlgn="base">
        <a:spcBef>
          <a:spcPct val="0"/>
        </a:spcBef>
        <a:spcAft>
          <a:spcPct val="0"/>
        </a:spcAft>
        <a:defRPr sz="4400">
          <a:solidFill>
            <a:schemeClr val="tx2"/>
          </a:solidFill>
          <a:latin typeface="Times New Roman" panose="02020603050405020304" pitchFamily="18" charset="0"/>
        </a:defRPr>
      </a:lvl9pPr>
    </p:titleStyle>
    <p:bodyStyle>
      <a:lvl1pPr marL="457200" indent="-457200" algn="l" rtl="0" fontAlgn="base">
        <a:spcBef>
          <a:spcPct val="20000"/>
        </a:spcBef>
        <a:spcAft>
          <a:spcPct val="0"/>
        </a:spcAft>
        <a:buClr>
          <a:srgbClr val="A50021"/>
        </a:buClr>
        <a:buSzPct val="75000"/>
        <a:buFont typeface="Wingdings" panose="05000000000000000000" pitchFamily="2" charset="2"/>
        <a:buChar char="n"/>
        <a:defRPr sz="3200" kern="1200">
          <a:solidFill>
            <a:schemeClr val="tx1"/>
          </a:solidFill>
          <a:latin typeface="+mn-lt"/>
          <a:ea typeface="+mn-ea"/>
          <a:cs typeface="+mn-cs"/>
        </a:defRPr>
      </a:lvl1pPr>
      <a:lvl2pPr marL="1027113" indent="-455613" algn="l" rtl="0" fontAlgn="base">
        <a:spcBef>
          <a:spcPct val="20000"/>
        </a:spcBef>
        <a:spcAft>
          <a:spcPct val="0"/>
        </a:spcAft>
        <a:buClr>
          <a:schemeClr val="accent2"/>
        </a:buClr>
        <a:buSzPct val="75000"/>
        <a:buFont typeface="Wingdings" panose="05000000000000000000" pitchFamily="2" charset="2"/>
        <a:buChar char="n"/>
        <a:defRPr sz="2800" kern="1200">
          <a:solidFill>
            <a:schemeClr val="tx1"/>
          </a:solidFill>
          <a:latin typeface="+mn-lt"/>
          <a:ea typeface="+mn-ea"/>
          <a:cs typeface="+mn-cs"/>
        </a:defRPr>
      </a:lvl2pPr>
      <a:lvl3pPr marL="1370013" indent="-228600" algn="l" rtl="0" fontAlgn="base">
        <a:spcBef>
          <a:spcPct val="20000"/>
        </a:spcBef>
        <a:spcAft>
          <a:spcPct val="0"/>
        </a:spcAft>
        <a:buClr>
          <a:srgbClr val="666699"/>
        </a:buClr>
        <a:buSzPct val="70000"/>
        <a:buFont typeface="Wingdings" panose="05000000000000000000" pitchFamily="2" charset="2"/>
        <a:buChar char="n"/>
        <a:defRPr sz="2400" kern="1200">
          <a:solidFill>
            <a:schemeClr val="tx1"/>
          </a:solidFill>
          <a:latin typeface="+mn-lt"/>
          <a:ea typeface="+mn-ea"/>
          <a:cs typeface="+mn-cs"/>
        </a:defRPr>
      </a:lvl3pPr>
      <a:lvl4pPr marL="1712913" indent="-228600" algn="l" rtl="0" fontAlgn="base">
        <a:spcBef>
          <a:spcPct val="20000"/>
        </a:spcBef>
        <a:spcAft>
          <a:spcPct val="0"/>
        </a:spcAft>
        <a:buSzPct val="60000"/>
        <a:buFont typeface="Wingdings" panose="05000000000000000000" pitchFamily="2" charset="2"/>
        <a:buChar char="n"/>
        <a:defRPr sz="2000" kern="1200">
          <a:solidFill>
            <a:schemeClr val="tx1"/>
          </a:solidFill>
          <a:latin typeface="+mn-lt"/>
          <a:ea typeface="+mn-ea"/>
          <a:cs typeface="+mn-cs"/>
        </a:defRPr>
      </a:lvl4pPr>
      <a:lvl5pPr marL="2057400" indent="-228600" algn="l" rtl="0" fontAlgn="base">
        <a:spcBef>
          <a:spcPct val="20000"/>
        </a:spcBef>
        <a:spcAft>
          <a:spcPct val="0"/>
        </a:spcAft>
        <a:buClr>
          <a:schemeClr val="hlink"/>
        </a:buClr>
        <a:buSzPct val="55000"/>
        <a:buFont typeface="Wingdings" panose="05000000000000000000" pitchFamily="2" charset="2"/>
        <a:buChar char="n"/>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bwMode="auto">
          <a:xfrm>
            <a:off x="457200" y="277813"/>
            <a:ext cx="8229600" cy="1139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b" anchorCtr="0" compatLnSpc="1">
            <a:prstTxWarp prst="textNoShape">
              <a:avLst/>
            </a:prstTxWarp>
          </a:bodyPr>
          <a:lstStyle/>
          <a:p>
            <a:pPr lvl="0"/>
            <a:r>
              <a:rPr lang="en-GB"/>
              <a:t>Cliquez pour modifier le style du titre</a:t>
            </a:r>
          </a:p>
        </p:txBody>
      </p:sp>
      <p:sp>
        <p:nvSpPr>
          <p:cNvPr id="36867" name="Rectangle 3"/>
          <p:cNvSpPr>
            <a:spLocks noGrp="1" noChangeArrowheads="1"/>
          </p:cNvSpPr>
          <p:nvPr>
            <p:ph type="body" idx="1"/>
          </p:nvPr>
        </p:nvSpPr>
        <p:spPr bwMode="auto">
          <a:xfrm>
            <a:off x="457200" y="1600200"/>
            <a:ext cx="8229600" cy="4530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en-GB" altLang="en-US" smtClean="0"/>
              <a:t>Cliquez pour modifier les styles du texte du masque</a:t>
            </a:r>
          </a:p>
          <a:p>
            <a:pPr lvl="1"/>
            <a:r>
              <a:rPr lang="en-GB" altLang="en-US" smtClean="0"/>
              <a:t>Deuxième niveau</a:t>
            </a:r>
          </a:p>
          <a:p>
            <a:pPr lvl="2"/>
            <a:r>
              <a:rPr lang="en-GB" altLang="en-US" smtClean="0"/>
              <a:t>Troisième niveau</a:t>
            </a:r>
          </a:p>
          <a:p>
            <a:pPr lvl="3"/>
            <a:r>
              <a:rPr lang="en-GB" altLang="en-US" smtClean="0"/>
              <a:t>Quatrième niveau</a:t>
            </a:r>
          </a:p>
          <a:p>
            <a:pPr lvl="4"/>
            <a:r>
              <a:rPr lang="en-GB" altLang="en-US" smtClean="0"/>
              <a:t>Cinquième niveau</a:t>
            </a:r>
          </a:p>
        </p:txBody>
      </p:sp>
      <p:sp>
        <p:nvSpPr>
          <p:cNvPr id="36868" name="Rectangle 4"/>
          <p:cNvSpPr>
            <a:spLocks noGrp="1" noChangeArrowheads="1"/>
          </p:cNvSpPr>
          <p:nvPr>
            <p:ph type="dt" sz="half" idx="2"/>
          </p:nvPr>
        </p:nvSpPr>
        <p:spPr bwMode="auto">
          <a:xfrm>
            <a:off x="457200" y="6248400"/>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defRPr sz="1000">
                <a:latin typeface="Verdana" charset="0"/>
                <a:ea typeface="ＭＳ Ｐゴシック" charset="0"/>
                <a:cs typeface="+mn-cs"/>
              </a:defRPr>
            </a:lvl1pPr>
          </a:lstStyle>
          <a:p>
            <a:pPr fontAlgn="base">
              <a:spcBef>
                <a:spcPct val="0"/>
              </a:spcBef>
              <a:spcAft>
                <a:spcPct val="0"/>
              </a:spcAft>
              <a:defRPr/>
            </a:pPr>
            <a:endParaRPr lang="en-GB">
              <a:solidFill>
                <a:srgbClr val="000000"/>
              </a:solidFill>
            </a:endParaRPr>
          </a:p>
        </p:txBody>
      </p:sp>
      <p:sp>
        <p:nvSpPr>
          <p:cNvPr id="36869" name="Rectangle 5"/>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lgn="ctr">
              <a:defRPr sz="1000">
                <a:latin typeface="Verdana" charset="0"/>
                <a:ea typeface="ＭＳ Ｐゴシック" charset="0"/>
                <a:cs typeface="+mn-cs"/>
              </a:defRPr>
            </a:lvl1pPr>
          </a:lstStyle>
          <a:p>
            <a:pPr fontAlgn="base">
              <a:spcBef>
                <a:spcPct val="0"/>
              </a:spcBef>
              <a:spcAft>
                <a:spcPct val="0"/>
              </a:spcAft>
              <a:defRPr/>
            </a:pPr>
            <a:endParaRPr lang="en-GB">
              <a:solidFill>
                <a:srgbClr val="000000"/>
              </a:solidFill>
            </a:endParaRPr>
          </a:p>
        </p:txBody>
      </p:sp>
      <p:sp>
        <p:nvSpPr>
          <p:cNvPr id="36870" name="Rectangle 6"/>
          <p:cNvSpPr>
            <a:spLocks noGrp="1" noChangeArrowheads="1"/>
          </p:cNvSpPr>
          <p:nvPr>
            <p:ph type="sldNum" sz="quarter" idx="4"/>
          </p:nvPr>
        </p:nvSpPr>
        <p:spPr bwMode="auto">
          <a:xfrm>
            <a:off x="6553200" y="6248400"/>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lgn="r">
              <a:defRPr sz="1000"/>
            </a:lvl1pPr>
          </a:lstStyle>
          <a:p>
            <a:pPr fontAlgn="base">
              <a:spcBef>
                <a:spcPct val="0"/>
              </a:spcBef>
              <a:spcAft>
                <a:spcPct val="0"/>
              </a:spcAft>
            </a:pPr>
            <a:fld id="{F629974E-10D0-4BFB-A2FF-465B1AB17607}" type="slidenum">
              <a:rPr lang="en-GB" altLang="en-US" smtClean="0">
                <a:solidFill>
                  <a:srgbClr val="000000"/>
                </a:solidFill>
              </a:rPr>
              <a:pPr fontAlgn="base">
                <a:spcBef>
                  <a:spcPct val="0"/>
                </a:spcBef>
                <a:spcAft>
                  <a:spcPct val="0"/>
                </a:spcAft>
              </a:pPr>
              <a:t>‹#›</a:t>
            </a:fld>
            <a:endParaRPr lang="en-GB" altLang="en-US" smtClean="0">
              <a:solidFill>
                <a:srgbClr val="000000"/>
              </a:solidFill>
            </a:endParaRPr>
          </a:p>
        </p:txBody>
      </p:sp>
      <p:sp>
        <p:nvSpPr>
          <p:cNvPr id="36871" name="Rectangle 7"/>
          <p:cNvSpPr>
            <a:spLocks noChangeArrowheads="1"/>
          </p:cNvSpPr>
          <p:nvPr/>
        </p:nvSpPr>
        <p:spPr bwMode="auto">
          <a:xfrm>
            <a:off x="0" y="0"/>
            <a:ext cx="228600" cy="2286000"/>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fontAlgn="base">
              <a:spcBef>
                <a:spcPct val="0"/>
              </a:spcBef>
              <a:spcAft>
                <a:spcPct val="0"/>
              </a:spcAft>
              <a:defRPr/>
            </a:pPr>
            <a:endParaRPr lang="fr-FR" sz="2400">
              <a:solidFill>
                <a:srgbClr val="000000"/>
              </a:solidFill>
              <a:latin typeface="Times New Roman" charset="0"/>
            </a:endParaRPr>
          </a:p>
        </p:txBody>
      </p:sp>
      <p:sp>
        <p:nvSpPr>
          <p:cNvPr id="36872" name="Line 8"/>
          <p:cNvSpPr>
            <a:spLocks noChangeShapeType="1"/>
          </p:cNvSpPr>
          <p:nvPr/>
        </p:nvSpPr>
        <p:spPr bwMode="auto">
          <a:xfrm>
            <a:off x="457200" y="1447800"/>
            <a:ext cx="8077200" cy="0"/>
          </a:xfrm>
          <a:prstGeom prst="line">
            <a:avLst/>
          </a:prstGeom>
          <a:noFill/>
          <a:ln w="19050">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fontAlgn="base">
              <a:spcBef>
                <a:spcPct val="0"/>
              </a:spcBef>
              <a:spcAft>
                <a:spcPct val="0"/>
              </a:spcAft>
              <a:defRPr/>
            </a:pPr>
            <a:endParaRPr lang="fr-FR">
              <a:solidFill>
                <a:srgbClr val="000000"/>
              </a:solidFill>
            </a:endParaRPr>
          </a:p>
        </p:txBody>
      </p:sp>
      <p:sp>
        <p:nvSpPr>
          <p:cNvPr id="36873" name="Rectangle 9"/>
          <p:cNvSpPr>
            <a:spLocks noChangeArrowheads="1"/>
          </p:cNvSpPr>
          <p:nvPr/>
        </p:nvSpPr>
        <p:spPr bwMode="auto">
          <a:xfrm>
            <a:off x="0" y="2286000"/>
            <a:ext cx="228600" cy="2286000"/>
          </a:xfrm>
          <a:prstGeom prst="rect">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fontAlgn="base">
              <a:spcBef>
                <a:spcPct val="0"/>
              </a:spcBef>
              <a:spcAft>
                <a:spcPct val="0"/>
              </a:spcAft>
              <a:defRPr/>
            </a:pPr>
            <a:endParaRPr lang="fr-FR" sz="2400">
              <a:solidFill>
                <a:srgbClr val="000000"/>
              </a:solidFill>
              <a:latin typeface="Times New Roman" charset="0"/>
            </a:endParaRPr>
          </a:p>
        </p:txBody>
      </p:sp>
      <p:sp>
        <p:nvSpPr>
          <p:cNvPr id="36874" name="Rectangle 10"/>
          <p:cNvSpPr>
            <a:spLocks noChangeArrowheads="1"/>
          </p:cNvSpPr>
          <p:nvPr/>
        </p:nvSpPr>
        <p:spPr bwMode="auto">
          <a:xfrm>
            <a:off x="0" y="4572000"/>
            <a:ext cx="228600" cy="2286000"/>
          </a:xfrm>
          <a:prstGeom prst="rect">
            <a:avLst/>
          </a:prstGeom>
          <a:solidFill>
            <a:schemeClr val="tx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fontAlgn="base">
              <a:spcBef>
                <a:spcPct val="0"/>
              </a:spcBef>
              <a:spcAft>
                <a:spcPct val="0"/>
              </a:spcAft>
              <a:defRPr/>
            </a:pPr>
            <a:endParaRPr lang="fr-FR" sz="2400">
              <a:solidFill>
                <a:srgbClr val="000000"/>
              </a:solidFill>
              <a:latin typeface="Times New Roman" charset="0"/>
            </a:endParaRPr>
          </a:p>
        </p:txBody>
      </p:sp>
    </p:spTree>
    <p:extLst>
      <p:ext uri="{BB962C8B-B14F-4D97-AF65-F5344CB8AC3E}">
        <p14:creationId xmlns:p14="http://schemas.microsoft.com/office/powerpoint/2010/main" val="3506610580"/>
      </p:ext>
    </p:extLst>
  </p:cSld>
  <p:clrMap bg1="lt1" tx1="dk1" bg2="lt2" tx2="dk2" accent1="accent1" accent2="accent2" accent3="accent3" accent4="accent4" accent5="accent5" accent6="accent6" hlink="hlink" folHlink="folHlink"/>
  <p:sldLayoutIdLst>
    <p:sldLayoutId id="2147483703" r:id="rId1"/>
    <p:sldLayoutId id="2147483704" r:id="rId2"/>
    <p:sldLayoutId id="2147483705" r:id="rId3"/>
    <p:sldLayoutId id="2147483706" r:id="rId4"/>
    <p:sldLayoutId id="2147483707" r:id="rId5"/>
    <p:sldLayoutId id="2147483708" r:id="rId6"/>
    <p:sldLayoutId id="2147483709" r:id="rId7"/>
    <p:sldLayoutId id="2147483710" r:id="rId8"/>
    <p:sldLayoutId id="2147483711" r:id="rId9"/>
    <p:sldLayoutId id="2147483712" r:id="rId10"/>
    <p:sldLayoutId id="2147483713" r:id="rId11"/>
    <p:sldLayoutId id="2147483714" r:id="rId12"/>
    <p:sldLayoutId id="2147483715" r:id="rId13"/>
  </p:sldLayoutIdLs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6867">
                                            <p:txEl>
                                              <p:pRg st="0" end="0"/>
                                            </p:txEl>
                                          </p:spTgt>
                                        </p:tgtEl>
                                        <p:attrNameLst>
                                          <p:attrName>style.visibility</p:attrName>
                                        </p:attrNameLst>
                                      </p:cBhvr>
                                      <p:to>
                                        <p:strVal val="visible"/>
                                      </p:to>
                                    </p:set>
                                    <p:animEffect transition="in" filter="fade">
                                      <p:cBhvr>
                                        <p:cTn id="7" dur="1000"/>
                                        <p:tgtEl>
                                          <p:spTgt spid="36867">
                                            <p:txEl>
                                              <p:pRg st="0" end="0"/>
                                            </p:txEl>
                                          </p:spTgt>
                                        </p:tgtEl>
                                      </p:cBhvr>
                                    </p:animEffect>
                                    <p:anim calcmode="lin" valueType="num">
                                      <p:cBhvr>
                                        <p:cTn id="8" dur="1000" fill="hold"/>
                                        <p:tgtEl>
                                          <p:spTgt spid="36867">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6867">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6867">
                                            <p:txEl>
                                              <p:pRg st="1" end="1"/>
                                            </p:txEl>
                                          </p:spTgt>
                                        </p:tgtEl>
                                        <p:attrNameLst>
                                          <p:attrName>style.visibility</p:attrName>
                                        </p:attrNameLst>
                                      </p:cBhvr>
                                      <p:to>
                                        <p:strVal val="visible"/>
                                      </p:to>
                                    </p:set>
                                    <p:animEffect transition="in" filter="fade">
                                      <p:cBhvr>
                                        <p:cTn id="12" dur="1000"/>
                                        <p:tgtEl>
                                          <p:spTgt spid="36867">
                                            <p:txEl>
                                              <p:pRg st="1" end="1"/>
                                            </p:txEl>
                                          </p:spTgt>
                                        </p:tgtEl>
                                      </p:cBhvr>
                                    </p:animEffect>
                                    <p:anim calcmode="lin" valueType="num">
                                      <p:cBhvr>
                                        <p:cTn id="13" dur="1000" fill="hold"/>
                                        <p:tgtEl>
                                          <p:spTgt spid="36867">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36867">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36867">
                                            <p:txEl>
                                              <p:pRg st="2" end="2"/>
                                            </p:txEl>
                                          </p:spTgt>
                                        </p:tgtEl>
                                        <p:attrNameLst>
                                          <p:attrName>style.visibility</p:attrName>
                                        </p:attrNameLst>
                                      </p:cBhvr>
                                      <p:to>
                                        <p:strVal val="visible"/>
                                      </p:to>
                                    </p:set>
                                    <p:animEffect transition="in" filter="fade">
                                      <p:cBhvr>
                                        <p:cTn id="17" dur="1000"/>
                                        <p:tgtEl>
                                          <p:spTgt spid="36867">
                                            <p:txEl>
                                              <p:pRg st="2" end="2"/>
                                            </p:txEl>
                                          </p:spTgt>
                                        </p:tgtEl>
                                      </p:cBhvr>
                                    </p:animEffect>
                                    <p:anim calcmode="lin" valueType="num">
                                      <p:cBhvr>
                                        <p:cTn id="18" dur="1000" fill="hold"/>
                                        <p:tgtEl>
                                          <p:spTgt spid="36867">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36867">
                                            <p:txEl>
                                              <p:pRg st="2" end="2"/>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36867">
                                            <p:txEl>
                                              <p:pRg st="3" end="3"/>
                                            </p:txEl>
                                          </p:spTgt>
                                        </p:tgtEl>
                                        <p:attrNameLst>
                                          <p:attrName>style.visibility</p:attrName>
                                        </p:attrNameLst>
                                      </p:cBhvr>
                                      <p:to>
                                        <p:strVal val="visible"/>
                                      </p:to>
                                    </p:set>
                                    <p:animEffect transition="in" filter="fade">
                                      <p:cBhvr>
                                        <p:cTn id="22" dur="1000"/>
                                        <p:tgtEl>
                                          <p:spTgt spid="36867">
                                            <p:txEl>
                                              <p:pRg st="3" end="3"/>
                                            </p:txEl>
                                          </p:spTgt>
                                        </p:tgtEl>
                                      </p:cBhvr>
                                    </p:animEffect>
                                    <p:anim calcmode="lin" valueType="num">
                                      <p:cBhvr>
                                        <p:cTn id="23" dur="1000" fill="hold"/>
                                        <p:tgtEl>
                                          <p:spTgt spid="36867">
                                            <p:txEl>
                                              <p:pRg st="3" end="3"/>
                                            </p:txEl>
                                          </p:spTgt>
                                        </p:tgtEl>
                                        <p:attrNameLst>
                                          <p:attrName>ppt_x</p:attrName>
                                        </p:attrNameLst>
                                      </p:cBhvr>
                                      <p:tavLst>
                                        <p:tav tm="0">
                                          <p:val>
                                            <p:strVal val="#ppt_x"/>
                                          </p:val>
                                        </p:tav>
                                        <p:tav tm="100000">
                                          <p:val>
                                            <p:strVal val="#ppt_x"/>
                                          </p:val>
                                        </p:tav>
                                      </p:tavLst>
                                    </p:anim>
                                    <p:anim calcmode="lin" valueType="num">
                                      <p:cBhvr>
                                        <p:cTn id="24" dur="1000" fill="hold"/>
                                        <p:tgtEl>
                                          <p:spTgt spid="36867">
                                            <p:txEl>
                                              <p:pRg st="3" end="3"/>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36867">
                                            <p:txEl>
                                              <p:pRg st="4" end="4"/>
                                            </p:txEl>
                                          </p:spTgt>
                                        </p:tgtEl>
                                        <p:attrNameLst>
                                          <p:attrName>style.visibility</p:attrName>
                                        </p:attrNameLst>
                                      </p:cBhvr>
                                      <p:to>
                                        <p:strVal val="visible"/>
                                      </p:to>
                                    </p:set>
                                    <p:animEffect transition="in" filter="fade">
                                      <p:cBhvr>
                                        <p:cTn id="27" dur="1000"/>
                                        <p:tgtEl>
                                          <p:spTgt spid="36867">
                                            <p:txEl>
                                              <p:pRg st="4" end="4"/>
                                            </p:txEl>
                                          </p:spTgt>
                                        </p:tgtEl>
                                      </p:cBhvr>
                                    </p:animEffect>
                                    <p:anim calcmode="lin" valueType="num">
                                      <p:cBhvr>
                                        <p:cTn id="28" dur="1000" fill="hold"/>
                                        <p:tgtEl>
                                          <p:spTgt spid="36867">
                                            <p:txEl>
                                              <p:pRg st="4" end="4"/>
                                            </p:txEl>
                                          </p:spTgt>
                                        </p:tgtEl>
                                        <p:attrNameLst>
                                          <p:attrName>ppt_x</p:attrName>
                                        </p:attrNameLst>
                                      </p:cBhvr>
                                      <p:tavLst>
                                        <p:tav tm="0">
                                          <p:val>
                                            <p:strVal val="#ppt_x"/>
                                          </p:val>
                                        </p:tav>
                                        <p:tav tm="100000">
                                          <p:val>
                                            <p:strVal val="#ppt_x"/>
                                          </p:val>
                                        </p:tav>
                                      </p:tavLst>
                                    </p:anim>
                                    <p:anim calcmode="lin" valueType="num">
                                      <p:cBhvr>
                                        <p:cTn id="29" dur="1000" fill="hold"/>
                                        <p:tgtEl>
                                          <p:spTgt spid="36867">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867" grpId="0" build="p">
        <p:tmplLst>
          <p:tmpl lvl="1">
            <p:tnLst>
              <p:par>
                <p:cTn presetID="42" presetClass="entr" presetSubtype="0" fill="hold" nodeType="clickEffect">
                  <p:stCondLst>
                    <p:cond delay="0"/>
                  </p:stCondLst>
                  <p:childTnLst>
                    <p:set>
                      <p:cBhvr>
                        <p:cTn dur="1" fill="hold">
                          <p:stCondLst>
                            <p:cond delay="0"/>
                          </p:stCondLst>
                        </p:cTn>
                        <p:tgtEl>
                          <p:spTgt spid="36867"/>
                        </p:tgtEl>
                        <p:attrNameLst>
                          <p:attrName>style.visibility</p:attrName>
                        </p:attrNameLst>
                      </p:cBhvr>
                      <p:to>
                        <p:strVal val="visible"/>
                      </p:to>
                    </p:set>
                    <p:animEffect transition="in" filter="fade">
                      <p:cBhvr>
                        <p:cTn dur="1000"/>
                        <p:tgtEl>
                          <p:spTgt spid="36867"/>
                        </p:tgtEl>
                      </p:cBhvr>
                    </p:animEffect>
                    <p:anim calcmode="lin" valueType="num">
                      <p:cBhvr>
                        <p:cTn dur="1000" fill="hold"/>
                        <p:tgtEl>
                          <p:spTgt spid="36867"/>
                        </p:tgtEl>
                        <p:attrNameLst>
                          <p:attrName>ppt_x</p:attrName>
                        </p:attrNameLst>
                      </p:cBhvr>
                      <p:tavLst>
                        <p:tav tm="0">
                          <p:val>
                            <p:strVal val="#ppt_x"/>
                          </p:val>
                        </p:tav>
                        <p:tav tm="100000">
                          <p:val>
                            <p:strVal val="#ppt_x"/>
                          </p:val>
                        </p:tav>
                      </p:tavLst>
                    </p:anim>
                    <p:anim calcmode="lin" valueType="num">
                      <p:cBhvr>
                        <p:cTn dur="1000" fill="hold"/>
                        <p:tgtEl>
                          <p:spTgt spid="36867"/>
                        </p:tgtEl>
                        <p:attrNameLst>
                          <p:attrName>ppt_y</p:attrName>
                        </p:attrNameLst>
                      </p:cBhvr>
                      <p:tavLst>
                        <p:tav tm="0">
                          <p:val>
                            <p:strVal val="#ppt_y+.1"/>
                          </p:val>
                        </p:tav>
                        <p:tav tm="100000">
                          <p:val>
                            <p:strVal val="#ppt_y"/>
                          </p:val>
                        </p:tav>
                      </p:tavLst>
                    </p:anim>
                  </p:childTnLst>
                </p:cTn>
              </p:par>
            </p:tnLst>
          </p:tmpl>
          <p:tmpl lvl="2">
            <p:tnLst>
              <p:par>
                <p:cTn presetID="42" presetClass="entr" presetSubtype="0" fill="hold" nodeType="withEffect">
                  <p:stCondLst>
                    <p:cond delay="0"/>
                  </p:stCondLst>
                  <p:childTnLst>
                    <p:set>
                      <p:cBhvr>
                        <p:cTn dur="1" fill="hold">
                          <p:stCondLst>
                            <p:cond delay="0"/>
                          </p:stCondLst>
                        </p:cTn>
                        <p:tgtEl>
                          <p:spTgt spid="36867"/>
                        </p:tgtEl>
                        <p:attrNameLst>
                          <p:attrName>style.visibility</p:attrName>
                        </p:attrNameLst>
                      </p:cBhvr>
                      <p:to>
                        <p:strVal val="visible"/>
                      </p:to>
                    </p:set>
                    <p:animEffect transition="in" filter="fade">
                      <p:cBhvr>
                        <p:cTn dur="1000"/>
                        <p:tgtEl>
                          <p:spTgt spid="36867"/>
                        </p:tgtEl>
                      </p:cBhvr>
                    </p:animEffect>
                    <p:anim calcmode="lin" valueType="num">
                      <p:cBhvr>
                        <p:cTn dur="1000" fill="hold"/>
                        <p:tgtEl>
                          <p:spTgt spid="36867"/>
                        </p:tgtEl>
                        <p:attrNameLst>
                          <p:attrName>ppt_x</p:attrName>
                        </p:attrNameLst>
                      </p:cBhvr>
                      <p:tavLst>
                        <p:tav tm="0">
                          <p:val>
                            <p:strVal val="#ppt_x"/>
                          </p:val>
                        </p:tav>
                        <p:tav tm="100000">
                          <p:val>
                            <p:strVal val="#ppt_x"/>
                          </p:val>
                        </p:tav>
                      </p:tavLst>
                    </p:anim>
                    <p:anim calcmode="lin" valueType="num">
                      <p:cBhvr>
                        <p:cTn dur="1000" fill="hold"/>
                        <p:tgtEl>
                          <p:spTgt spid="36867"/>
                        </p:tgtEl>
                        <p:attrNameLst>
                          <p:attrName>ppt_y</p:attrName>
                        </p:attrNameLst>
                      </p:cBhvr>
                      <p:tavLst>
                        <p:tav tm="0">
                          <p:val>
                            <p:strVal val="#ppt_y+.1"/>
                          </p:val>
                        </p:tav>
                        <p:tav tm="100000">
                          <p:val>
                            <p:strVal val="#ppt_y"/>
                          </p:val>
                        </p:tav>
                      </p:tavLst>
                    </p:anim>
                  </p:childTnLst>
                </p:cTn>
              </p:par>
            </p:tnLst>
          </p:tmpl>
          <p:tmpl lvl="3">
            <p:tnLst>
              <p:par>
                <p:cTn presetID="42" presetClass="entr" presetSubtype="0" fill="hold" nodeType="withEffect">
                  <p:stCondLst>
                    <p:cond delay="0"/>
                  </p:stCondLst>
                  <p:childTnLst>
                    <p:set>
                      <p:cBhvr>
                        <p:cTn dur="1" fill="hold">
                          <p:stCondLst>
                            <p:cond delay="0"/>
                          </p:stCondLst>
                        </p:cTn>
                        <p:tgtEl>
                          <p:spTgt spid="36867"/>
                        </p:tgtEl>
                        <p:attrNameLst>
                          <p:attrName>style.visibility</p:attrName>
                        </p:attrNameLst>
                      </p:cBhvr>
                      <p:to>
                        <p:strVal val="visible"/>
                      </p:to>
                    </p:set>
                    <p:animEffect transition="in" filter="fade">
                      <p:cBhvr>
                        <p:cTn dur="1000"/>
                        <p:tgtEl>
                          <p:spTgt spid="36867"/>
                        </p:tgtEl>
                      </p:cBhvr>
                    </p:animEffect>
                    <p:anim calcmode="lin" valueType="num">
                      <p:cBhvr>
                        <p:cTn dur="1000" fill="hold"/>
                        <p:tgtEl>
                          <p:spTgt spid="36867"/>
                        </p:tgtEl>
                        <p:attrNameLst>
                          <p:attrName>ppt_x</p:attrName>
                        </p:attrNameLst>
                      </p:cBhvr>
                      <p:tavLst>
                        <p:tav tm="0">
                          <p:val>
                            <p:strVal val="#ppt_x"/>
                          </p:val>
                        </p:tav>
                        <p:tav tm="100000">
                          <p:val>
                            <p:strVal val="#ppt_x"/>
                          </p:val>
                        </p:tav>
                      </p:tavLst>
                    </p:anim>
                    <p:anim calcmode="lin" valueType="num">
                      <p:cBhvr>
                        <p:cTn dur="1000" fill="hold"/>
                        <p:tgtEl>
                          <p:spTgt spid="36867"/>
                        </p:tgtEl>
                        <p:attrNameLst>
                          <p:attrName>ppt_y</p:attrName>
                        </p:attrNameLst>
                      </p:cBhvr>
                      <p:tavLst>
                        <p:tav tm="0">
                          <p:val>
                            <p:strVal val="#ppt_y+.1"/>
                          </p:val>
                        </p:tav>
                        <p:tav tm="100000">
                          <p:val>
                            <p:strVal val="#ppt_y"/>
                          </p:val>
                        </p:tav>
                      </p:tavLst>
                    </p:anim>
                  </p:childTnLst>
                </p:cTn>
              </p:par>
            </p:tnLst>
          </p:tmpl>
          <p:tmpl lvl="4">
            <p:tnLst>
              <p:par>
                <p:cTn presetID="42" presetClass="entr" presetSubtype="0" fill="hold" nodeType="withEffect">
                  <p:stCondLst>
                    <p:cond delay="0"/>
                  </p:stCondLst>
                  <p:childTnLst>
                    <p:set>
                      <p:cBhvr>
                        <p:cTn dur="1" fill="hold">
                          <p:stCondLst>
                            <p:cond delay="0"/>
                          </p:stCondLst>
                        </p:cTn>
                        <p:tgtEl>
                          <p:spTgt spid="36867"/>
                        </p:tgtEl>
                        <p:attrNameLst>
                          <p:attrName>style.visibility</p:attrName>
                        </p:attrNameLst>
                      </p:cBhvr>
                      <p:to>
                        <p:strVal val="visible"/>
                      </p:to>
                    </p:set>
                    <p:animEffect transition="in" filter="fade">
                      <p:cBhvr>
                        <p:cTn dur="1000"/>
                        <p:tgtEl>
                          <p:spTgt spid="36867"/>
                        </p:tgtEl>
                      </p:cBhvr>
                    </p:animEffect>
                    <p:anim calcmode="lin" valueType="num">
                      <p:cBhvr>
                        <p:cTn dur="1000" fill="hold"/>
                        <p:tgtEl>
                          <p:spTgt spid="36867"/>
                        </p:tgtEl>
                        <p:attrNameLst>
                          <p:attrName>ppt_x</p:attrName>
                        </p:attrNameLst>
                      </p:cBhvr>
                      <p:tavLst>
                        <p:tav tm="0">
                          <p:val>
                            <p:strVal val="#ppt_x"/>
                          </p:val>
                        </p:tav>
                        <p:tav tm="100000">
                          <p:val>
                            <p:strVal val="#ppt_x"/>
                          </p:val>
                        </p:tav>
                      </p:tavLst>
                    </p:anim>
                    <p:anim calcmode="lin" valueType="num">
                      <p:cBhvr>
                        <p:cTn dur="1000" fill="hold"/>
                        <p:tgtEl>
                          <p:spTgt spid="36867"/>
                        </p:tgtEl>
                        <p:attrNameLst>
                          <p:attrName>ppt_y</p:attrName>
                        </p:attrNameLst>
                      </p:cBhvr>
                      <p:tavLst>
                        <p:tav tm="0">
                          <p:val>
                            <p:strVal val="#ppt_y+.1"/>
                          </p:val>
                        </p:tav>
                        <p:tav tm="100000">
                          <p:val>
                            <p:strVal val="#ppt_y"/>
                          </p:val>
                        </p:tav>
                      </p:tavLst>
                    </p:anim>
                  </p:childTnLst>
                </p:cTn>
              </p:par>
            </p:tnLst>
          </p:tmpl>
          <p:tmpl lvl="5">
            <p:tnLst>
              <p:par>
                <p:cTn presetID="42" presetClass="entr" presetSubtype="0" fill="hold" nodeType="withEffect">
                  <p:stCondLst>
                    <p:cond delay="0"/>
                  </p:stCondLst>
                  <p:childTnLst>
                    <p:set>
                      <p:cBhvr>
                        <p:cTn dur="1" fill="hold">
                          <p:stCondLst>
                            <p:cond delay="0"/>
                          </p:stCondLst>
                        </p:cTn>
                        <p:tgtEl>
                          <p:spTgt spid="36867"/>
                        </p:tgtEl>
                        <p:attrNameLst>
                          <p:attrName>style.visibility</p:attrName>
                        </p:attrNameLst>
                      </p:cBhvr>
                      <p:to>
                        <p:strVal val="visible"/>
                      </p:to>
                    </p:set>
                    <p:animEffect transition="in" filter="fade">
                      <p:cBhvr>
                        <p:cTn dur="1000"/>
                        <p:tgtEl>
                          <p:spTgt spid="36867"/>
                        </p:tgtEl>
                      </p:cBhvr>
                    </p:animEffect>
                    <p:anim calcmode="lin" valueType="num">
                      <p:cBhvr>
                        <p:cTn dur="1000" fill="hold"/>
                        <p:tgtEl>
                          <p:spTgt spid="36867"/>
                        </p:tgtEl>
                        <p:attrNameLst>
                          <p:attrName>ppt_x</p:attrName>
                        </p:attrNameLst>
                      </p:cBhvr>
                      <p:tavLst>
                        <p:tav tm="0">
                          <p:val>
                            <p:strVal val="#ppt_x"/>
                          </p:val>
                        </p:tav>
                        <p:tav tm="100000">
                          <p:val>
                            <p:strVal val="#ppt_x"/>
                          </p:val>
                        </p:tav>
                      </p:tavLst>
                    </p:anim>
                    <p:anim calcmode="lin" valueType="num">
                      <p:cBhvr>
                        <p:cTn dur="1000" fill="hold"/>
                        <p:tgtEl>
                          <p:spTgt spid="36867"/>
                        </p:tgtEl>
                        <p:attrNameLst>
                          <p:attrName>ppt_y</p:attrName>
                        </p:attrNameLst>
                      </p:cBhvr>
                      <p:tavLst>
                        <p:tav tm="0">
                          <p:val>
                            <p:strVal val="#ppt_y+.1"/>
                          </p:val>
                        </p:tav>
                        <p:tav tm="100000">
                          <p:val>
                            <p:strVal val="#ppt_y"/>
                          </p:val>
                        </p:tav>
                      </p:tavLst>
                    </p:anim>
                  </p:childTnLst>
                </p:cTn>
              </p:par>
            </p:tnLst>
          </p:tmpl>
        </p:tmplLst>
      </p:bldP>
    </p:bldLst>
  </p:timing>
  <p:txStyles>
    <p:titleStyle>
      <a:lvl1pPr algn="l" rtl="0" eaLnBrk="0" fontAlgn="base" hangingPunct="0">
        <a:spcBef>
          <a:spcPct val="0"/>
        </a:spcBef>
        <a:spcAft>
          <a:spcPct val="0"/>
        </a:spcAft>
        <a:defRPr sz="4400">
          <a:solidFill>
            <a:schemeClr val="tx2"/>
          </a:solidFill>
          <a:latin typeface="+mj-lt"/>
          <a:ea typeface="MS PGothic" panose="020B0600070205080204" pitchFamily="34" charset="-128"/>
          <a:cs typeface="ＭＳ Ｐゴシック" charset="0"/>
        </a:defRPr>
      </a:lvl1pPr>
      <a:lvl2pPr algn="l" rtl="0" eaLnBrk="0" fontAlgn="base" hangingPunct="0">
        <a:spcBef>
          <a:spcPct val="0"/>
        </a:spcBef>
        <a:spcAft>
          <a:spcPct val="0"/>
        </a:spcAft>
        <a:defRPr sz="4400">
          <a:solidFill>
            <a:schemeClr val="tx2"/>
          </a:solidFill>
          <a:latin typeface="Garamond" charset="0"/>
          <a:ea typeface="MS PGothic" panose="020B0600070205080204" pitchFamily="34" charset="-128"/>
          <a:cs typeface="ＭＳ Ｐゴシック" charset="0"/>
        </a:defRPr>
      </a:lvl2pPr>
      <a:lvl3pPr algn="l" rtl="0" eaLnBrk="0" fontAlgn="base" hangingPunct="0">
        <a:spcBef>
          <a:spcPct val="0"/>
        </a:spcBef>
        <a:spcAft>
          <a:spcPct val="0"/>
        </a:spcAft>
        <a:defRPr sz="4400">
          <a:solidFill>
            <a:schemeClr val="tx2"/>
          </a:solidFill>
          <a:latin typeface="Garamond" charset="0"/>
          <a:ea typeface="MS PGothic" panose="020B0600070205080204" pitchFamily="34" charset="-128"/>
          <a:cs typeface="ＭＳ Ｐゴシック" charset="0"/>
        </a:defRPr>
      </a:lvl3pPr>
      <a:lvl4pPr algn="l" rtl="0" eaLnBrk="0" fontAlgn="base" hangingPunct="0">
        <a:spcBef>
          <a:spcPct val="0"/>
        </a:spcBef>
        <a:spcAft>
          <a:spcPct val="0"/>
        </a:spcAft>
        <a:defRPr sz="4400">
          <a:solidFill>
            <a:schemeClr val="tx2"/>
          </a:solidFill>
          <a:latin typeface="Garamond" charset="0"/>
          <a:ea typeface="MS PGothic" panose="020B0600070205080204" pitchFamily="34" charset="-128"/>
          <a:cs typeface="ＭＳ Ｐゴシック" charset="0"/>
        </a:defRPr>
      </a:lvl4pPr>
      <a:lvl5pPr algn="l" rtl="0" eaLnBrk="0" fontAlgn="base" hangingPunct="0">
        <a:spcBef>
          <a:spcPct val="0"/>
        </a:spcBef>
        <a:spcAft>
          <a:spcPct val="0"/>
        </a:spcAft>
        <a:defRPr sz="4400">
          <a:solidFill>
            <a:schemeClr val="tx2"/>
          </a:solidFill>
          <a:latin typeface="Garamond" charset="0"/>
          <a:ea typeface="MS PGothic" panose="020B0600070205080204" pitchFamily="34" charset="-128"/>
          <a:cs typeface="ＭＳ Ｐゴシック" charset="0"/>
        </a:defRPr>
      </a:lvl5pPr>
      <a:lvl6pPr marL="457200" algn="l" rtl="0" fontAlgn="base">
        <a:spcBef>
          <a:spcPct val="0"/>
        </a:spcBef>
        <a:spcAft>
          <a:spcPct val="0"/>
        </a:spcAft>
        <a:defRPr sz="4400">
          <a:solidFill>
            <a:schemeClr val="tx2"/>
          </a:solidFill>
          <a:latin typeface="Garamond" charset="0"/>
          <a:ea typeface="ＭＳ Ｐゴシック" charset="0"/>
        </a:defRPr>
      </a:lvl6pPr>
      <a:lvl7pPr marL="914400" algn="l" rtl="0" fontAlgn="base">
        <a:spcBef>
          <a:spcPct val="0"/>
        </a:spcBef>
        <a:spcAft>
          <a:spcPct val="0"/>
        </a:spcAft>
        <a:defRPr sz="4400">
          <a:solidFill>
            <a:schemeClr val="tx2"/>
          </a:solidFill>
          <a:latin typeface="Garamond" charset="0"/>
          <a:ea typeface="ＭＳ Ｐゴシック" charset="0"/>
        </a:defRPr>
      </a:lvl7pPr>
      <a:lvl8pPr marL="1371600" algn="l" rtl="0" fontAlgn="base">
        <a:spcBef>
          <a:spcPct val="0"/>
        </a:spcBef>
        <a:spcAft>
          <a:spcPct val="0"/>
        </a:spcAft>
        <a:defRPr sz="4400">
          <a:solidFill>
            <a:schemeClr val="tx2"/>
          </a:solidFill>
          <a:latin typeface="Garamond" charset="0"/>
          <a:ea typeface="ＭＳ Ｐゴシック" charset="0"/>
        </a:defRPr>
      </a:lvl8pPr>
      <a:lvl9pPr marL="1828800" algn="l" rtl="0" fontAlgn="base">
        <a:spcBef>
          <a:spcPct val="0"/>
        </a:spcBef>
        <a:spcAft>
          <a:spcPct val="0"/>
        </a:spcAft>
        <a:defRPr sz="4400">
          <a:solidFill>
            <a:schemeClr val="tx2"/>
          </a:solidFill>
          <a:latin typeface="Garamond" charset="0"/>
          <a:ea typeface="ＭＳ Ｐゴシック" charset="0"/>
        </a:defRPr>
      </a:lvl9pPr>
    </p:titleStyle>
    <p:bodyStyle>
      <a:lvl1pPr marL="342900" indent="-342900" algn="l" rtl="0" eaLnBrk="0" fontAlgn="base" hangingPunct="0">
        <a:spcBef>
          <a:spcPct val="20000"/>
        </a:spcBef>
        <a:spcAft>
          <a:spcPct val="0"/>
        </a:spcAft>
        <a:buClr>
          <a:schemeClr val="bg2"/>
        </a:buClr>
        <a:buSzPct val="75000"/>
        <a:buFont typeface="Wingdings" panose="05000000000000000000" pitchFamily="2" charset="2"/>
        <a:buChar char="p"/>
        <a:defRPr sz="2800">
          <a:solidFill>
            <a:schemeClr val="tx1"/>
          </a:solidFill>
          <a:latin typeface="+mn-lt"/>
          <a:ea typeface="MS PGothic" panose="020B0600070205080204" pitchFamily="34" charset="-128"/>
          <a:cs typeface="ＭＳ Ｐゴシック" charset="0"/>
        </a:defRPr>
      </a:lvl1pPr>
      <a:lvl2pPr marL="742950" indent="-285750" algn="l" rtl="0" eaLnBrk="0" fontAlgn="base" hangingPunct="0">
        <a:spcBef>
          <a:spcPct val="20000"/>
        </a:spcBef>
        <a:spcAft>
          <a:spcPct val="0"/>
        </a:spcAft>
        <a:buClr>
          <a:schemeClr val="tx2"/>
        </a:buClr>
        <a:buSzPct val="75000"/>
        <a:buFont typeface="Wingdings" panose="05000000000000000000" pitchFamily="2" charset="2"/>
        <a:buChar char="n"/>
        <a:defRPr sz="2400">
          <a:solidFill>
            <a:schemeClr val="tx1"/>
          </a:solidFill>
          <a:latin typeface="+mn-lt"/>
          <a:ea typeface="MS PGothic" panose="020B0600070205080204" pitchFamily="34" charset="-128"/>
        </a:defRPr>
      </a:lvl2pPr>
      <a:lvl3pPr marL="1143000" indent="-228600" algn="l" rtl="0" eaLnBrk="0" fontAlgn="base" hangingPunct="0">
        <a:spcBef>
          <a:spcPct val="20000"/>
        </a:spcBef>
        <a:spcAft>
          <a:spcPct val="0"/>
        </a:spcAft>
        <a:buClr>
          <a:schemeClr val="accent1"/>
        </a:buClr>
        <a:buSzPct val="65000"/>
        <a:buFont typeface="Wingdings" panose="05000000000000000000" pitchFamily="2" charset="2"/>
        <a:buChar char="p"/>
        <a:defRPr sz="2000">
          <a:solidFill>
            <a:schemeClr val="tx1"/>
          </a:solidFill>
          <a:latin typeface="+mn-lt"/>
          <a:ea typeface="MS PGothic" panose="020B0600070205080204" pitchFamily="34" charset="-128"/>
        </a:defRPr>
      </a:lvl3pPr>
      <a:lvl4pPr marL="1600200" indent="-228600" algn="l" rtl="0" eaLnBrk="0" fontAlgn="base" hangingPunct="0">
        <a:spcBef>
          <a:spcPct val="20000"/>
        </a:spcBef>
        <a:spcAft>
          <a:spcPct val="0"/>
        </a:spcAft>
        <a:buClr>
          <a:schemeClr val="bg2"/>
        </a:buClr>
        <a:buFont typeface="Wingdings" panose="05000000000000000000" pitchFamily="2" charset="2"/>
        <a:buChar char="§"/>
        <a:defRPr>
          <a:solidFill>
            <a:schemeClr val="tx1"/>
          </a:solidFill>
          <a:latin typeface="+mn-lt"/>
          <a:ea typeface="MS PGothic" panose="020B0600070205080204" pitchFamily="34" charset="-128"/>
        </a:defRPr>
      </a:lvl4pPr>
      <a:lvl5pPr marL="2057400" indent="-228600" algn="l" rtl="0" eaLnBrk="0" fontAlgn="base" hangingPunct="0">
        <a:spcBef>
          <a:spcPct val="20000"/>
        </a:spcBef>
        <a:spcAft>
          <a:spcPct val="0"/>
        </a:spcAft>
        <a:buClr>
          <a:schemeClr val="tx2"/>
        </a:buClr>
        <a:buSzPct val="80000"/>
        <a:buFont typeface="Wingdings" panose="05000000000000000000" pitchFamily="2" charset="2"/>
        <a:buChar char="§"/>
        <a:defRPr>
          <a:solidFill>
            <a:schemeClr val="tx1"/>
          </a:solidFill>
          <a:latin typeface="+mn-lt"/>
          <a:ea typeface="MS PGothic" panose="020B0600070205080204" pitchFamily="34" charset="-128"/>
        </a:defRPr>
      </a:lvl5pPr>
      <a:lvl6pPr marL="2514600" indent="-228600" algn="l" rtl="0" fontAlgn="base">
        <a:spcBef>
          <a:spcPct val="20000"/>
        </a:spcBef>
        <a:spcAft>
          <a:spcPct val="0"/>
        </a:spcAft>
        <a:buClr>
          <a:schemeClr val="tx2"/>
        </a:buClr>
        <a:buSzPct val="80000"/>
        <a:buFont typeface="Wingdings" charset="0"/>
        <a:buChar char="§"/>
        <a:defRPr>
          <a:solidFill>
            <a:schemeClr val="tx1"/>
          </a:solidFill>
          <a:latin typeface="+mn-lt"/>
          <a:ea typeface="+mn-ea"/>
        </a:defRPr>
      </a:lvl6pPr>
      <a:lvl7pPr marL="2971800" indent="-228600" algn="l" rtl="0" fontAlgn="base">
        <a:spcBef>
          <a:spcPct val="20000"/>
        </a:spcBef>
        <a:spcAft>
          <a:spcPct val="0"/>
        </a:spcAft>
        <a:buClr>
          <a:schemeClr val="tx2"/>
        </a:buClr>
        <a:buSzPct val="80000"/>
        <a:buFont typeface="Wingdings" charset="0"/>
        <a:buChar char="§"/>
        <a:defRPr>
          <a:solidFill>
            <a:schemeClr val="tx1"/>
          </a:solidFill>
          <a:latin typeface="+mn-lt"/>
          <a:ea typeface="+mn-ea"/>
        </a:defRPr>
      </a:lvl7pPr>
      <a:lvl8pPr marL="3429000" indent="-228600" algn="l" rtl="0" fontAlgn="base">
        <a:spcBef>
          <a:spcPct val="20000"/>
        </a:spcBef>
        <a:spcAft>
          <a:spcPct val="0"/>
        </a:spcAft>
        <a:buClr>
          <a:schemeClr val="tx2"/>
        </a:buClr>
        <a:buSzPct val="80000"/>
        <a:buFont typeface="Wingdings" charset="0"/>
        <a:buChar char="§"/>
        <a:defRPr>
          <a:solidFill>
            <a:schemeClr val="tx1"/>
          </a:solidFill>
          <a:latin typeface="+mn-lt"/>
          <a:ea typeface="+mn-ea"/>
        </a:defRPr>
      </a:lvl8pPr>
      <a:lvl9pPr marL="3886200" indent="-228600" algn="l" rtl="0" fontAlgn="base">
        <a:spcBef>
          <a:spcPct val="20000"/>
        </a:spcBef>
        <a:spcAft>
          <a:spcPct val="0"/>
        </a:spcAft>
        <a:buClr>
          <a:schemeClr val="tx2"/>
        </a:buClr>
        <a:buSzPct val="80000"/>
        <a:buFont typeface="Wingdings" charset="0"/>
        <a:buChar char="§"/>
        <a:defRPr>
          <a:solidFill>
            <a:schemeClr val="tx1"/>
          </a:solidFill>
          <a:latin typeface="+mn-lt"/>
          <a:ea typeface="+mn-ea"/>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bwMode="auto">
          <a:xfrm>
            <a:off x="457200" y="277813"/>
            <a:ext cx="8229600" cy="1139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b" anchorCtr="0" compatLnSpc="1">
            <a:prstTxWarp prst="textNoShape">
              <a:avLst/>
            </a:prstTxWarp>
          </a:bodyPr>
          <a:lstStyle/>
          <a:p>
            <a:pPr lvl="0"/>
            <a:r>
              <a:rPr lang="en-GB"/>
              <a:t>Cliquez pour modifier le style du titre</a:t>
            </a:r>
          </a:p>
        </p:txBody>
      </p:sp>
      <p:sp>
        <p:nvSpPr>
          <p:cNvPr id="36867" name="Rectangle 3"/>
          <p:cNvSpPr>
            <a:spLocks noGrp="1" noChangeArrowheads="1"/>
          </p:cNvSpPr>
          <p:nvPr>
            <p:ph type="body" idx="1"/>
          </p:nvPr>
        </p:nvSpPr>
        <p:spPr bwMode="auto">
          <a:xfrm>
            <a:off x="457200" y="1600200"/>
            <a:ext cx="8229600" cy="4530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en-GB" altLang="en-US" smtClean="0"/>
              <a:t>Cliquez pour modifier les styles du texte du masque</a:t>
            </a:r>
          </a:p>
          <a:p>
            <a:pPr lvl="1"/>
            <a:r>
              <a:rPr lang="en-GB" altLang="en-US" smtClean="0"/>
              <a:t>Deuxième niveau</a:t>
            </a:r>
          </a:p>
          <a:p>
            <a:pPr lvl="2"/>
            <a:r>
              <a:rPr lang="en-GB" altLang="en-US" smtClean="0"/>
              <a:t>Troisième niveau</a:t>
            </a:r>
          </a:p>
          <a:p>
            <a:pPr lvl="3"/>
            <a:r>
              <a:rPr lang="en-GB" altLang="en-US" smtClean="0"/>
              <a:t>Quatrième niveau</a:t>
            </a:r>
          </a:p>
          <a:p>
            <a:pPr lvl="4"/>
            <a:r>
              <a:rPr lang="en-GB" altLang="en-US" smtClean="0"/>
              <a:t>Cinquième niveau</a:t>
            </a:r>
          </a:p>
        </p:txBody>
      </p:sp>
      <p:sp>
        <p:nvSpPr>
          <p:cNvPr id="36868" name="Rectangle 4"/>
          <p:cNvSpPr>
            <a:spLocks noGrp="1" noChangeArrowheads="1"/>
          </p:cNvSpPr>
          <p:nvPr>
            <p:ph type="dt" sz="half" idx="2"/>
          </p:nvPr>
        </p:nvSpPr>
        <p:spPr bwMode="auto">
          <a:xfrm>
            <a:off x="457200" y="6248400"/>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defRPr sz="1000">
                <a:latin typeface="Verdana" charset="0"/>
                <a:ea typeface="ＭＳ Ｐゴシック" charset="0"/>
                <a:cs typeface="+mn-cs"/>
              </a:defRPr>
            </a:lvl1pPr>
          </a:lstStyle>
          <a:p>
            <a:pPr fontAlgn="base">
              <a:spcBef>
                <a:spcPct val="0"/>
              </a:spcBef>
              <a:spcAft>
                <a:spcPct val="0"/>
              </a:spcAft>
              <a:defRPr/>
            </a:pPr>
            <a:endParaRPr lang="en-GB">
              <a:solidFill>
                <a:srgbClr val="000000"/>
              </a:solidFill>
            </a:endParaRPr>
          </a:p>
        </p:txBody>
      </p:sp>
      <p:sp>
        <p:nvSpPr>
          <p:cNvPr id="36869" name="Rectangle 5"/>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lgn="ctr">
              <a:defRPr sz="1000">
                <a:latin typeface="Verdana" charset="0"/>
                <a:ea typeface="ＭＳ Ｐゴシック" charset="0"/>
                <a:cs typeface="+mn-cs"/>
              </a:defRPr>
            </a:lvl1pPr>
          </a:lstStyle>
          <a:p>
            <a:pPr fontAlgn="base">
              <a:spcBef>
                <a:spcPct val="0"/>
              </a:spcBef>
              <a:spcAft>
                <a:spcPct val="0"/>
              </a:spcAft>
              <a:defRPr/>
            </a:pPr>
            <a:endParaRPr lang="en-GB">
              <a:solidFill>
                <a:srgbClr val="000000"/>
              </a:solidFill>
            </a:endParaRPr>
          </a:p>
        </p:txBody>
      </p:sp>
      <p:sp>
        <p:nvSpPr>
          <p:cNvPr id="36870" name="Rectangle 6"/>
          <p:cNvSpPr>
            <a:spLocks noGrp="1" noChangeArrowheads="1"/>
          </p:cNvSpPr>
          <p:nvPr>
            <p:ph type="sldNum" sz="quarter" idx="4"/>
          </p:nvPr>
        </p:nvSpPr>
        <p:spPr bwMode="auto">
          <a:xfrm>
            <a:off x="6553200" y="6248400"/>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lgn="r">
              <a:defRPr sz="1000"/>
            </a:lvl1pPr>
          </a:lstStyle>
          <a:p>
            <a:pPr fontAlgn="base">
              <a:spcBef>
                <a:spcPct val="0"/>
              </a:spcBef>
              <a:spcAft>
                <a:spcPct val="0"/>
              </a:spcAft>
            </a:pPr>
            <a:fld id="{F629974E-10D0-4BFB-A2FF-465B1AB17607}" type="slidenum">
              <a:rPr lang="en-GB" altLang="en-US" smtClean="0">
                <a:solidFill>
                  <a:srgbClr val="000000"/>
                </a:solidFill>
              </a:rPr>
              <a:pPr fontAlgn="base">
                <a:spcBef>
                  <a:spcPct val="0"/>
                </a:spcBef>
                <a:spcAft>
                  <a:spcPct val="0"/>
                </a:spcAft>
              </a:pPr>
              <a:t>‹#›</a:t>
            </a:fld>
            <a:endParaRPr lang="en-GB" altLang="en-US" smtClean="0">
              <a:solidFill>
                <a:srgbClr val="000000"/>
              </a:solidFill>
            </a:endParaRPr>
          </a:p>
        </p:txBody>
      </p:sp>
      <p:sp>
        <p:nvSpPr>
          <p:cNvPr id="36871" name="Rectangle 7"/>
          <p:cNvSpPr>
            <a:spLocks noChangeArrowheads="1"/>
          </p:cNvSpPr>
          <p:nvPr/>
        </p:nvSpPr>
        <p:spPr bwMode="auto">
          <a:xfrm>
            <a:off x="0" y="0"/>
            <a:ext cx="228600" cy="2286000"/>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fontAlgn="base">
              <a:spcBef>
                <a:spcPct val="0"/>
              </a:spcBef>
              <a:spcAft>
                <a:spcPct val="0"/>
              </a:spcAft>
              <a:defRPr/>
            </a:pPr>
            <a:endParaRPr lang="fr-FR" sz="2400">
              <a:solidFill>
                <a:srgbClr val="000000"/>
              </a:solidFill>
              <a:latin typeface="Times New Roman" charset="0"/>
            </a:endParaRPr>
          </a:p>
        </p:txBody>
      </p:sp>
      <p:sp>
        <p:nvSpPr>
          <p:cNvPr id="36872" name="Line 8"/>
          <p:cNvSpPr>
            <a:spLocks noChangeShapeType="1"/>
          </p:cNvSpPr>
          <p:nvPr/>
        </p:nvSpPr>
        <p:spPr bwMode="auto">
          <a:xfrm>
            <a:off x="457200" y="1447800"/>
            <a:ext cx="8077200" cy="0"/>
          </a:xfrm>
          <a:prstGeom prst="line">
            <a:avLst/>
          </a:prstGeom>
          <a:noFill/>
          <a:ln w="19050">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fontAlgn="base">
              <a:spcBef>
                <a:spcPct val="0"/>
              </a:spcBef>
              <a:spcAft>
                <a:spcPct val="0"/>
              </a:spcAft>
              <a:defRPr/>
            </a:pPr>
            <a:endParaRPr lang="fr-FR">
              <a:solidFill>
                <a:srgbClr val="000000"/>
              </a:solidFill>
            </a:endParaRPr>
          </a:p>
        </p:txBody>
      </p:sp>
      <p:sp>
        <p:nvSpPr>
          <p:cNvPr id="36873" name="Rectangle 9"/>
          <p:cNvSpPr>
            <a:spLocks noChangeArrowheads="1"/>
          </p:cNvSpPr>
          <p:nvPr/>
        </p:nvSpPr>
        <p:spPr bwMode="auto">
          <a:xfrm>
            <a:off x="0" y="2286000"/>
            <a:ext cx="228600" cy="2286000"/>
          </a:xfrm>
          <a:prstGeom prst="rect">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fontAlgn="base">
              <a:spcBef>
                <a:spcPct val="0"/>
              </a:spcBef>
              <a:spcAft>
                <a:spcPct val="0"/>
              </a:spcAft>
              <a:defRPr/>
            </a:pPr>
            <a:endParaRPr lang="fr-FR" sz="2400">
              <a:solidFill>
                <a:srgbClr val="000000"/>
              </a:solidFill>
              <a:latin typeface="Times New Roman" charset="0"/>
            </a:endParaRPr>
          </a:p>
        </p:txBody>
      </p:sp>
      <p:sp>
        <p:nvSpPr>
          <p:cNvPr id="36874" name="Rectangle 10"/>
          <p:cNvSpPr>
            <a:spLocks noChangeArrowheads="1"/>
          </p:cNvSpPr>
          <p:nvPr/>
        </p:nvSpPr>
        <p:spPr bwMode="auto">
          <a:xfrm>
            <a:off x="0" y="4572000"/>
            <a:ext cx="228600" cy="2286000"/>
          </a:xfrm>
          <a:prstGeom prst="rect">
            <a:avLst/>
          </a:prstGeom>
          <a:solidFill>
            <a:schemeClr val="tx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fontAlgn="base">
              <a:spcBef>
                <a:spcPct val="0"/>
              </a:spcBef>
              <a:spcAft>
                <a:spcPct val="0"/>
              </a:spcAft>
              <a:defRPr/>
            </a:pPr>
            <a:endParaRPr lang="fr-FR" sz="2400">
              <a:solidFill>
                <a:srgbClr val="000000"/>
              </a:solidFill>
              <a:latin typeface="Times New Roman" charset="0"/>
            </a:endParaRPr>
          </a:p>
        </p:txBody>
      </p:sp>
    </p:spTree>
    <p:extLst>
      <p:ext uri="{BB962C8B-B14F-4D97-AF65-F5344CB8AC3E}">
        <p14:creationId xmlns:p14="http://schemas.microsoft.com/office/powerpoint/2010/main" val="2044500392"/>
      </p:ext>
    </p:extLst>
  </p:cSld>
  <p:clrMap bg1="lt1" tx1="dk1" bg2="lt2" tx2="dk2" accent1="accent1" accent2="accent2" accent3="accent3" accent4="accent4" accent5="accent5" accent6="accent6" hlink="hlink" folHlink="folHlink"/>
  <p:sldLayoutIdLst>
    <p:sldLayoutId id="2147483717" r:id="rId1"/>
    <p:sldLayoutId id="2147483718" r:id="rId2"/>
    <p:sldLayoutId id="2147483719" r:id="rId3"/>
    <p:sldLayoutId id="2147483720" r:id="rId4"/>
    <p:sldLayoutId id="2147483721" r:id="rId5"/>
    <p:sldLayoutId id="2147483722" r:id="rId6"/>
    <p:sldLayoutId id="2147483723" r:id="rId7"/>
    <p:sldLayoutId id="2147483724" r:id="rId8"/>
    <p:sldLayoutId id="2147483725" r:id="rId9"/>
    <p:sldLayoutId id="2147483726" r:id="rId10"/>
    <p:sldLayoutId id="2147483727" r:id="rId11"/>
    <p:sldLayoutId id="2147483728" r:id="rId12"/>
    <p:sldLayoutId id="2147483729" r:id="rId13"/>
  </p:sldLayoutIdLs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6867">
                                            <p:txEl>
                                              <p:pRg st="0" end="0"/>
                                            </p:txEl>
                                          </p:spTgt>
                                        </p:tgtEl>
                                        <p:attrNameLst>
                                          <p:attrName>style.visibility</p:attrName>
                                        </p:attrNameLst>
                                      </p:cBhvr>
                                      <p:to>
                                        <p:strVal val="visible"/>
                                      </p:to>
                                    </p:set>
                                    <p:animEffect transition="in" filter="fade">
                                      <p:cBhvr>
                                        <p:cTn id="7" dur="1000"/>
                                        <p:tgtEl>
                                          <p:spTgt spid="36867">
                                            <p:txEl>
                                              <p:pRg st="0" end="0"/>
                                            </p:txEl>
                                          </p:spTgt>
                                        </p:tgtEl>
                                      </p:cBhvr>
                                    </p:animEffect>
                                    <p:anim calcmode="lin" valueType="num">
                                      <p:cBhvr>
                                        <p:cTn id="8" dur="1000" fill="hold"/>
                                        <p:tgtEl>
                                          <p:spTgt spid="36867">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6867">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6867">
                                            <p:txEl>
                                              <p:pRg st="1" end="1"/>
                                            </p:txEl>
                                          </p:spTgt>
                                        </p:tgtEl>
                                        <p:attrNameLst>
                                          <p:attrName>style.visibility</p:attrName>
                                        </p:attrNameLst>
                                      </p:cBhvr>
                                      <p:to>
                                        <p:strVal val="visible"/>
                                      </p:to>
                                    </p:set>
                                    <p:animEffect transition="in" filter="fade">
                                      <p:cBhvr>
                                        <p:cTn id="12" dur="1000"/>
                                        <p:tgtEl>
                                          <p:spTgt spid="36867">
                                            <p:txEl>
                                              <p:pRg st="1" end="1"/>
                                            </p:txEl>
                                          </p:spTgt>
                                        </p:tgtEl>
                                      </p:cBhvr>
                                    </p:animEffect>
                                    <p:anim calcmode="lin" valueType="num">
                                      <p:cBhvr>
                                        <p:cTn id="13" dur="1000" fill="hold"/>
                                        <p:tgtEl>
                                          <p:spTgt spid="36867">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36867">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36867">
                                            <p:txEl>
                                              <p:pRg st="2" end="2"/>
                                            </p:txEl>
                                          </p:spTgt>
                                        </p:tgtEl>
                                        <p:attrNameLst>
                                          <p:attrName>style.visibility</p:attrName>
                                        </p:attrNameLst>
                                      </p:cBhvr>
                                      <p:to>
                                        <p:strVal val="visible"/>
                                      </p:to>
                                    </p:set>
                                    <p:animEffect transition="in" filter="fade">
                                      <p:cBhvr>
                                        <p:cTn id="17" dur="1000"/>
                                        <p:tgtEl>
                                          <p:spTgt spid="36867">
                                            <p:txEl>
                                              <p:pRg st="2" end="2"/>
                                            </p:txEl>
                                          </p:spTgt>
                                        </p:tgtEl>
                                      </p:cBhvr>
                                    </p:animEffect>
                                    <p:anim calcmode="lin" valueType="num">
                                      <p:cBhvr>
                                        <p:cTn id="18" dur="1000" fill="hold"/>
                                        <p:tgtEl>
                                          <p:spTgt spid="36867">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36867">
                                            <p:txEl>
                                              <p:pRg st="2" end="2"/>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36867">
                                            <p:txEl>
                                              <p:pRg st="3" end="3"/>
                                            </p:txEl>
                                          </p:spTgt>
                                        </p:tgtEl>
                                        <p:attrNameLst>
                                          <p:attrName>style.visibility</p:attrName>
                                        </p:attrNameLst>
                                      </p:cBhvr>
                                      <p:to>
                                        <p:strVal val="visible"/>
                                      </p:to>
                                    </p:set>
                                    <p:animEffect transition="in" filter="fade">
                                      <p:cBhvr>
                                        <p:cTn id="22" dur="1000"/>
                                        <p:tgtEl>
                                          <p:spTgt spid="36867">
                                            <p:txEl>
                                              <p:pRg st="3" end="3"/>
                                            </p:txEl>
                                          </p:spTgt>
                                        </p:tgtEl>
                                      </p:cBhvr>
                                    </p:animEffect>
                                    <p:anim calcmode="lin" valueType="num">
                                      <p:cBhvr>
                                        <p:cTn id="23" dur="1000" fill="hold"/>
                                        <p:tgtEl>
                                          <p:spTgt spid="36867">
                                            <p:txEl>
                                              <p:pRg st="3" end="3"/>
                                            </p:txEl>
                                          </p:spTgt>
                                        </p:tgtEl>
                                        <p:attrNameLst>
                                          <p:attrName>ppt_x</p:attrName>
                                        </p:attrNameLst>
                                      </p:cBhvr>
                                      <p:tavLst>
                                        <p:tav tm="0">
                                          <p:val>
                                            <p:strVal val="#ppt_x"/>
                                          </p:val>
                                        </p:tav>
                                        <p:tav tm="100000">
                                          <p:val>
                                            <p:strVal val="#ppt_x"/>
                                          </p:val>
                                        </p:tav>
                                      </p:tavLst>
                                    </p:anim>
                                    <p:anim calcmode="lin" valueType="num">
                                      <p:cBhvr>
                                        <p:cTn id="24" dur="1000" fill="hold"/>
                                        <p:tgtEl>
                                          <p:spTgt spid="36867">
                                            <p:txEl>
                                              <p:pRg st="3" end="3"/>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36867">
                                            <p:txEl>
                                              <p:pRg st="4" end="4"/>
                                            </p:txEl>
                                          </p:spTgt>
                                        </p:tgtEl>
                                        <p:attrNameLst>
                                          <p:attrName>style.visibility</p:attrName>
                                        </p:attrNameLst>
                                      </p:cBhvr>
                                      <p:to>
                                        <p:strVal val="visible"/>
                                      </p:to>
                                    </p:set>
                                    <p:animEffect transition="in" filter="fade">
                                      <p:cBhvr>
                                        <p:cTn id="27" dur="1000"/>
                                        <p:tgtEl>
                                          <p:spTgt spid="36867">
                                            <p:txEl>
                                              <p:pRg st="4" end="4"/>
                                            </p:txEl>
                                          </p:spTgt>
                                        </p:tgtEl>
                                      </p:cBhvr>
                                    </p:animEffect>
                                    <p:anim calcmode="lin" valueType="num">
                                      <p:cBhvr>
                                        <p:cTn id="28" dur="1000" fill="hold"/>
                                        <p:tgtEl>
                                          <p:spTgt spid="36867">
                                            <p:txEl>
                                              <p:pRg st="4" end="4"/>
                                            </p:txEl>
                                          </p:spTgt>
                                        </p:tgtEl>
                                        <p:attrNameLst>
                                          <p:attrName>ppt_x</p:attrName>
                                        </p:attrNameLst>
                                      </p:cBhvr>
                                      <p:tavLst>
                                        <p:tav tm="0">
                                          <p:val>
                                            <p:strVal val="#ppt_x"/>
                                          </p:val>
                                        </p:tav>
                                        <p:tav tm="100000">
                                          <p:val>
                                            <p:strVal val="#ppt_x"/>
                                          </p:val>
                                        </p:tav>
                                      </p:tavLst>
                                    </p:anim>
                                    <p:anim calcmode="lin" valueType="num">
                                      <p:cBhvr>
                                        <p:cTn id="29" dur="1000" fill="hold"/>
                                        <p:tgtEl>
                                          <p:spTgt spid="36867">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867" grpId="0" build="p">
        <p:tmplLst>
          <p:tmpl lvl="1">
            <p:tnLst>
              <p:par>
                <p:cTn presetID="42" presetClass="entr" presetSubtype="0" fill="hold" nodeType="clickEffect">
                  <p:stCondLst>
                    <p:cond delay="0"/>
                  </p:stCondLst>
                  <p:childTnLst>
                    <p:set>
                      <p:cBhvr>
                        <p:cTn dur="1" fill="hold">
                          <p:stCondLst>
                            <p:cond delay="0"/>
                          </p:stCondLst>
                        </p:cTn>
                        <p:tgtEl>
                          <p:spTgt spid="36867"/>
                        </p:tgtEl>
                        <p:attrNameLst>
                          <p:attrName>style.visibility</p:attrName>
                        </p:attrNameLst>
                      </p:cBhvr>
                      <p:to>
                        <p:strVal val="visible"/>
                      </p:to>
                    </p:set>
                    <p:animEffect transition="in" filter="fade">
                      <p:cBhvr>
                        <p:cTn dur="1000"/>
                        <p:tgtEl>
                          <p:spTgt spid="36867"/>
                        </p:tgtEl>
                      </p:cBhvr>
                    </p:animEffect>
                    <p:anim calcmode="lin" valueType="num">
                      <p:cBhvr>
                        <p:cTn dur="1000" fill="hold"/>
                        <p:tgtEl>
                          <p:spTgt spid="36867"/>
                        </p:tgtEl>
                        <p:attrNameLst>
                          <p:attrName>ppt_x</p:attrName>
                        </p:attrNameLst>
                      </p:cBhvr>
                      <p:tavLst>
                        <p:tav tm="0">
                          <p:val>
                            <p:strVal val="#ppt_x"/>
                          </p:val>
                        </p:tav>
                        <p:tav tm="100000">
                          <p:val>
                            <p:strVal val="#ppt_x"/>
                          </p:val>
                        </p:tav>
                      </p:tavLst>
                    </p:anim>
                    <p:anim calcmode="lin" valueType="num">
                      <p:cBhvr>
                        <p:cTn dur="1000" fill="hold"/>
                        <p:tgtEl>
                          <p:spTgt spid="36867"/>
                        </p:tgtEl>
                        <p:attrNameLst>
                          <p:attrName>ppt_y</p:attrName>
                        </p:attrNameLst>
                      </p:cBhvr>
                      <p:tavLst>
                        <p:tav tm="0">
                          <p:val>
                            <p:strVal val="#ppt_y+.1"/>
                          </p:val>
                        </p:tav>
                        <p:tav tm="100000">
                          <p:val>
                            <p:strVal val="#ppt_y"/>
                          </p:val>
                        </p:tav>
                      </p:tavLst>
                    </p:anim>
                  </p:childTnLst>
                </p:cTn>
              </p:par>
            </p:tnLst>
          </p:tmpl>
          <p:tmpl lvl="2">
            <p:tnLst>
              <p:par>
                <p:cTn presetID="42" presetClass="entr" presetSubtype="0" fill="hold" nodeType="withEffect">
                  <p:stCondLst>
                    <p:cond delay="0"/>
                  </p:stCondLst>
                  <p:childTnLst>
                    <p:set>
                      <p:cBhvr>
                        <p:cTn dur="1" fill="hold">
                          <p:stCondLst>
                            <p:cond delay="0"/>
                          </p:stCondLst>
                        </p:cTn>
                        <p:tgtEl>
                          <p:spTgt spid="36867"/>
                        </p:tgtEl>
                        <p:attrNameLst>
                          <p:attrName>style.visibility</p:attrName>
                        </p:attrNameLst>
                      </p:cBhvr>
                      <p:to>
                        <p:strVal val="visible"/>
                      </p:to>
                    </p:set>
                    <p:animEffect transition="in" filter="fade">
                      <p:cBhvr>
                        <p:cTn dur="1000"/>
                        <p:tgtEl>
                          <p:spTgt spid="36867"/>
                        </p:tgtEl>
                      </p:cBhvr>
                    </p:animEffect>
                    <p:anim calcmode="lin" valueType="num">
                      <p:cBhvr>
                        <p:cTn dur="1000" fill="hold"/>
                        <p:tgtEl>
                          <p:spTgt spid="36867"/>
                        </p:tgtEl>
                        <p:attrNameLst>
                          <p:attrName>ppt_x</p:attrName>
                        </p:attrNameLst>
                      </p:cBhvr>
                      <p:tavLst>
                        <p:tav tm="0">
                          <p:val>
                            <p:strVal val="#ppt_x"/>
                          </p:val>
                        </p:tav>
                        <p:tav tm="100000">
                          <p:val>
                            <p:strVal val="#ppt_x"/>
                          </p:val>
                        </p:tav>
                      </p:tavLst>
                    </p:anim>
                    <p:anim calcmode="lin" valueType="num">
                      <p:cBhvr>
                        <p:cTn dur="1000" fill="hold"/>
                        <p:tgtEl>
                          <p:spTgt spid="36867"/>
                        </p:tgtEl>
                        <p:attrNameLst>
                          <p:attrName>ppt_y</p:attrName>
                        </p:attrNameLst>
                      </p:cBhvr>
                      <p:tavLst>
                        <p:tav tm="0">
                          <p:val>
                            <p:strVal val="#ppt_y+.1"/>
                          </p:val>
                        </p:tav>
                        <p:tav tm="100000">
                          <p:val>
                            <p:strVal val="#ppt_y"/>
                          </p:val>
                        </p:tav>
                      </p:tavLst>
                    </p:anim>
                  </p:childTnLst>
                </p:cTn>
              </p:par>
            </p:tnLst>
          </p:tmpl>
          <p:tmpl lvl="3">
            <p:tnLst>
              <p:par>
                <p:cTn presetID="42" presetClass="entr" presetSubtype="0" fill="hold" nodeType="withEffect">
                  <p:stCondLst>
                    <p:cond delay="0"/>
                  </p:stCondLst>
                  <p:childTnLst>
                    <p:set>
                      <p:cBhvr>
                        <p:cTn dur="1" fill="hold">
                          <p:stCondLst>
                            <p:cond delay="0"/>
                          </p:stCondLst>
                        </p:cTn>
                        <p:tgtEl>
                          <p:spTgt spid="36867"/>
                        </p:tgtEl>
                        <p:attrNameLst>
                          <p:attrName>style.visibility</p:attrName>
                        </p:attrNameLst>
                      </p:cBhvr>
                      <p:to>
                        <p:strVal val="visible"/>
                      </p:to>
                    </p:set>
                    <p:animEffect transition="in" filter="fade">
                      <p:cBhvr>
                        <p:cTn dur="1000"/>
                        <p:tgtEl>
                          <p:spTgt spid="36867"/>
                        </p:tgtEl>
                      </p:cBhvr>
                    </p:animEffect>
                    <p:anim calcmode="lin" valueType="num">
                      <p:cBhvr>
                        <p:cTn dur="1000" fill="hold"/>
                        <p:tgtEl>
                          <p:spTgt spid="36867"/>
                        </p:tgtEl>
                        <p:attrNameLst>
                          <p:attrName>ppt_x</p:attrName>
                        </p:attrNameLst>
                      </p:cBhvr>
                      <p:tavLst>
                        <p:tav tm="0">
                          <p:val>
                            <p:strVal val="#ppt_x"/>
                          </p:val>
                        </p:tav>
                        <p:tav tm="100000">
                          <p:val>
                            <p:strVal val="#ppt_x"/>
                          </p:val>
                        </p:tav>
                      </p:tavLst>
                    </p:anim>
                    <p:anim calcmode="lin" valueType="num">
                      <p:cBhvr>
                        <p:cTn dur="1000" fill="hold"/>
                        <p:tgtEl>
                          <p:spTgt spid="36867"/>
                        </p:tgtEl>
                        <p:attrNameLst>
                          <p:attrName>ppt_y</p:attrName>
                        </p:attrNameLst>
                      </p:cBhvr>
                      <p:tavLst>
                        <p:tav tm="0">
                          <p:val>
                            <p:strVal val="#ppt_y+.1"/>
                          </p:val>
                        </p:tav>
                        <p:tav tm="100000">
                          <p:val>
                            <p:strVal val="#ppt_y"/>
                          </p:val>
                        </p:tav>
                      </p:tavLst>
                    </p:anim>
                  </p:childTnLst>
                </p:cTn>
              </p:par>
            </p:tnLst>
          </p:tmpl>
          <p:tmpl lvl="4">
            <p:tnLst>
              <p:par>
                <p:cTn presetID="42" presetClass="entr" presetSubtype="0" fill="hold" nodeType="withEffect">
                  <p:stCondLst>
                    <p:cond delay="0"/>
                  </p:stCondLst>
                  <p:childTnLst>
                    <p:set>
                      <p:cBhvr>
                        <p:cTn dur="1" fill="hold">
                          <p:stCondLst>
                            <p:cond delay="0"/>
                          </p:stCondLst>
                        </p:cTn>
                        <p:tgtEl>
                          <p:spTgt spid="36867"/>
                        </p:tgtEl>
                        <p:attrNameLst>
                          <p:attrName>style.visibility</p:attrName>
                        </p:attrNameLst>
                      </p:cBhvr>
                      <p:to>
                        <p:strVal val="visible"/>
                      </p:to>
                    </p:set>
                    <p:animEffect transition="in" filter="fade">
                      <p:cBhvr>
                        <p:cTn dur="1000"/>
                        <p:tgtEl>
                          <p:spTgt spid="36867"/>
                        </p:tgtEl>
                      </p:cBhvr>
                    </p:animEffect>
                    <p:anim calcmode="lin" valueType="num">
                      <p:cBhvr>
                        <p:cTn dur="1000" fill="hold"/>
                        <p:tgtEl>
                          <p:spTgt spid="36867"/>
                        </p:tgtEl>
                        <p:attrNameLst>
                          <p:attrName>ppt_x</p:attrName>
                        </p:attrNameLst>
                      </p:cBhvr>
                      <p:tavLst>
                        <p:tav tm="0">
                          <p:val>
                            <p:strVal val="#ppt_x"/>
                          </p:val>
                        </p:tav>
                        <p:tav tm="100000">
                          <p:val>
                            <p:strVal val="#ppt_x"/>
                          </p:val>
                        </p:tav>
                      </p:tavLst>
                    </p:anim>
                    <p:anim calcmode="lin" valueType="num">
                      <p:cBhvr>
                        <p:cTn dur="1000" fill="hold"/>
                        <p:tgtEl>
                          <p:spTgt spid="36867"/>
                        </p:tgtEl>
                        <p:attrNameLst>
                          <p:attrName>ppt_y</p:attrName>
                        </p:attrNameLst>
                      </p:cBhvr>
                      <p:tavLst>
                        <p:tav tm="0">
                          <p:val>
                            <p:strVal val="#ppt_y+.1"/>
                          </p:val>
                        </p:tav>
                        <p:tav tm="100000">
                          <p:val>
                            <p:strVal val="#ppt_y"/>
                          </p:val>
                        </p:tav>
                      </p:tavLst>
                    </p:anim>
                  </p:childTnLst>
                </p:cTn>
              </p:par>
            </p:tnLst>
          </p:tmpl>
          <p:tmpl lvl="5">
            <p:tnLst>
              <p:par>
                <p:cTn presetID="42" presetClass="entr" presetSubtype="0" fill="hold" nodeType="withEffect">
                  <p:stCondLst>
                    <p:cond delay="0"/>
                  </p:stCondLst>
                  <p:childTnLst>
                    <p:set>
                      <p:cBhvr>
                        <p:cTn dur="1" fill="hold">
                          <p:stCondLst>
                            <p:cond delay="0"/>
                          </p:stCondLst>
                        </p:cTn>
                        <p:tgtEl>
                          <p:spTgt spid="36867"/>
                        </p:tgtEl>
                        <p:attrNameLst>
                          <p:attrName>style.visibility</p:attrName>
                        </p:attrNameLst>
                      </p:cBhvr>
                      <p:to>
                        <p:strVal val="visible"/>
                      </p:to>
                    </p:set>
                    <p:animEffect transition="in" filter="fade">
                      <p:cBhvr>
                        <p:cTn dur="1000"/>
                        <p:tgtEl>
                          <p:spTgt spid="36867"/>
                        </p:tgtEl>
                      </p:cBhvr>
                    </p:animEffect>
                    <p:anim calcmode="lin" valueType="num">
                      <p:cBhvr>
                        <p:cTn dur="1000" fill="hold"/>
                        <p:tgtEl>
                          <p:spTgt spid="36867"/>
                        </p:tgtEl>
                        <p:attrNameLst>
                          <p:attrName>ppt_x</p:attrName>
                        </p:attrNameLst>
                      </p:cBhvr>
                      <p:tavLst>
                        <p:tav tm="0">
                          <p:val>
                            <p:strVal val="#ppt_x"/>
                          </p:val>
                        </p:tav>
                        <p:tav tm="100000">
                          <p:val>
                            <p:strVal val="#ppt_x"/>
                          </p:val>
                        </p:tav>
                      </p:tavLst>
                    </p:anim>
                    <p:anim calcmode="lin" valueType="num">
                      <p:cBhvr>
                        <p:cTn dur="1000" fill="hold"/>
                        <p:tgtEl>
                          <p:spTgt spid="36867"/>
                        </p:tgtEl>
                        <p:attrNameLst>
                          <p:attrName>ppt_y</p:attrName>
                        </p:attrNameLst>
                      </p:cBhvr>
                      <p:tavLst>
                        <p:tav tm="0">
                          <p:val>
                            <p:strVal val="#ppt_y+.1"/>
                          </p:val>
                        </p:tav>
                        <p:tav tm="100000">
                          <p:val>
                            <p:strVal val="#ppt_y"/>
                          </p:val>
                        </p:tav>
                      </p:tavLst>
                    </p:anim>
                  </p:childTnLst>
                </p:cTn>
              </p:par>
            </p:tnLst>
          </p:tmpl>
        </p:tmplLst>
      </p:bldP>
    </p:bldLst>
  </p:timing>
  <p:txStyles>
    <p:titleStyle>
      <a:lvl1pPr algn="l" rtl="0" eaLnBrk="0" fontAlgn="base" hangingPunct="0">
        <a:spcBef>
          <a:spcPct val="0"/>
        </a:spcBef>
        <a:spcAft>
          <a:spcPct val="0"/>
        </a:spcAft>
        <a:defRPr sz="4400">
          <a:solidFill>
            <a:schemeClr val="tx2"/>
          </a:solidFill>
          <a:latin typeface="+mj-lt"/>
          <a:ea typeface="MS PGothic" panose="020B0600070205080204" pitchFamily="34" charset="-128"/>
          <a:cs typeface="ＭＳ Ｐゴシック" charset="0"/>
        </a:defRPr>
      </a:lvl1pPr>
      <a:lvl2pPr algn="l" rtl="0" eaLnBrk="0" fontAlgn="base" hangingPunct="0">
        <a:spcBef>
          <a:spcPct val="0"/>
        </a:spcBef>
        <a:spcAft>
          <a:spcPct val="0"/>
        </a:spcAft>
        <a:defRPr sz="4400">
          <a:solidFill>
            <a:schemeClr val="tx2"/>
          </a:solidFill>
          <a:latin typeface="Garamond" charset="0"/>
          <a:ea typeface="MS PGothic" panose="020B0600070205080204" pitchFamily="34" charset="-128"/>
          <a:cs typeface="ＭＳ Ｐゴシック" charset="0"/>
        </a:defRPr>
      </a:lvl2pPr>
      <a:lvl3pPr algn="l" rtl="0" eaLnBrk="0" fontAlgn="base" hangingPunct="0">
        <a:spcBef>
          <a:spcPct val="0"/>
        </a:spcBef>
        <a:spcAft>
          <a:spcPct val="0"/>
        </a:spcAft>
        <a:defRPr sz="4400">
          <a:solidFill>
            <a:schemeClr val="tx2"/>
          </a:solidFill>
          <a:latin typeface="Garamond" charset="0"/>
          <a:ea typeface="MS PGothic" panose="020B0600070205080204" pitchFamily="34" charset="-128"/>
          <a:cs typeface="ＭＳ Ｐゴシック" charset="0"/>
        </a:defRPr>
      </a:lvl3pPr>
      <a:lvl4pPr algn="l" rtl="0" eaLnBrk="0" fontAlgn="base" hangingPunct="0">
        <a:spcBef>
          <a:spcPct val="0"/>
        </a:spcBef>
        <a:spcAft>
          <a:spcPct val="0"/>
        </a:spcAft>
        <a:defRPr sz="4400">
          <a:solidFill>
            <a:schemeClr val="tx2"/>
          </a:solidFill>
          <a:latin typeface="Garamond" charset="0"/>
          <a:ea typeface="MS PGothic" panose="020B0600070205080204" pitchFamily="34" charset="-128"/>
          <a:cs typeface="ＭＳ Ｐゴシック" charset="0"/>
        </a:defRPr>
      </a:lvl4pPr>
      <a:lvl5pPr algn="l" rtl="0" eaLnBrk="0" fontAlgn="base" hangingPunct="0">
        <a:spcBef>
          <a:spcPct val="0"/>
        </a:spcBef>
        <a:spcAft>
          <a:spcPct val="0"/>
        </a:spcAft>
        <a:defRPr sz="4400">
          <a:solidFill>
            <a:schemeClr val="tx2"/>
          </a:solidFill>
          <a:latin typeface="Garamond" charset="0"/>
          <a:ea typeface="MS PGothic" panose="020B0600070205080204" pitchFamily="34" charset="-128"/>
          <a:cs typeface="ＭＳ Ｐゴシック" charset="0"/>
        </a:defRPr>
      </a:lvl5pPr>
      <a:lvl6pPr marL="457200" algn="l" rtl="0" fontAlgn="base">
        <a:spcBef>
          <a:spcPct val="0"/>
        </a:spcBef>
        <a:spcAft>
          <a:spcPct val="0"/>
        </a:spcAft>
        <a:defRPr sz="4400">
          <a:solidFill>
            <a:schemeClr val="tx2"/>
          </a:solidFill>
          <a:latin typeface="Garamond" charset="0"/>
          <a:ea typeface="ＭＳ Ｐゴシック" charset="0"/>
        </a:defRPr>
      </a:lvl6pPr>
      <a:lvl7pPr marL="914400" algn="l" rtl="0" fontAlgn="base">
        <a:spcBef>
          <a:spcPct val="0"/>
        </a:spcBef>
        <a:spcAft>
          <a:spcPct val="0"/>
        </a:spcAft>
        <a:defRPr sz="4400">
          <a:solidFill>
            <a:schemeClr val="tx2"/>
          </a:solidFill>
          <a:latin typeface="Garamond" charset="0"/>
          <a:ea typeface="ＭＳ Ｐゴシック" charset="0"/>
        </a:defRPr>
      </a:lvl7pPr>
      <a:lvl8pPr marL="1371600" algn="l" rtl="0" fontAlgn="base">
        <a:spcBef>
          <a:spcPct val="0"/>
        </a:spcBef>
        <a:spcAft>
          <a:spcPct val="0"/>
        </a:spcAft>
        <a:defRPr sz="4400">
          <a:solidFill>
            <a:schemeClr val="tx2"/>
          </a:solidFill>
          <a:latin typeface="Garamond" charset="0"/>
          <a:ea typeface="ＭＳ Ｐゴシック" charset="0"/>
        </a:defRPr>
      </a:lvl8pPr>
      <a:lvl9pPr marL="1828800" algn="l" rtl="0" fontAlgn="base">
        <a:spcBef>
          <a:spcPct val="0"/>
        </a:spcBef>
        <a:spcAft>
          <a:spcPct val="0"/>
        </a:spcAft>
        <a:defRPr sz="4400">
          <a:solidFill>
            <a:schemeClr val="tx2"/>
          </a:solidFill>
          <a:latin typeface="Garamond" charset="0"/>
          <a:ea typeface="ＭＳ Ｐゴシック" charset="0"/>
        </a:defRPr>
      </a:lvl9pPr>
    </p:titleStyle>
    <p:bodyStyle>
      <a:lvl1pPr marL="342900" indent="-342900" algn="l" rtl="0" eaLnBrk="0" fontAlgn="base" hangingPunct="0">
        <a:spcBef>
          <a:spcPct val="20000"/>
        </a:spcBef>
        <a:spcAft>
          <a:spcPct val="0"/>
        </a:spcAft>
        <a:buClr>
          <a:schemeClr val="bg2"/>
        </a:buClr>
        <a:buSzPct val="75000"/>
        <a:buFont typeface="Wingdings" panose="05000000000000000000" pitchFamily="2" charset="2"/>
        <a:buChar char="p"/>
        <a:defRPr sz="2800">
          <a:solidFill>
            <a:schemeClr val="tx1"/>
          </a:solidFill>
          <a:latin typeface="+mn-lt"/>
          <a:ea typeface="MS PGothic" panose="020B0600070205080204" pitchFamily="34" charset="-128"/>
          <a:cs typeface="ＭＳ Ｐゴシック" charset="0"/>
        </a:defRPr>
      </a:lvl1pPr>
      <a:lvl2pPr marL="742950" indent="-285750" algn="l" rtl="0" eaLnBrk="0" fontAlgn="base" hangingPunct="0">
        <a:spcBef>
          <a:spcPct val="20000"/>
        </a:spcBef>
        <a:spcAft>
          <a:spcPct val="0"/>
        </a:spcAft>
        <a:buClr>
          <a:schemeClr val="tx2"/>
        </a:buClr>
        <a:buSzPct val="75000"/>
        <a:buFont typeface="Wingdings" panose="05000000000000000000" pitchFamily="2" charset="2"/>
        <a:buChar char="n"/>
        <a:defRPr sz="2400">
          <a:solidFill>
            <a:schemeClr val="tx1"/>
          </a:solidFill>
          <a:latin typeface="+mn-lt"/>
          <a:ea typeface="MS PGothic" panose="020B0600070205080204" pitchFamily="34" charset="-128"/>
        </a:defRPr>
      </a:lvl2pPr>
      <a:lvl3pPr marL="1143000" indent="-228600" algn="l" rtl="0" eaLnBrk="0" fontAlgn="base" hangingPunct="0">
        <a:spcBef>
          <a:spcPct val="20000"/>
        </a:spcBef>
        <a:spcAft>
          <a:spcPct val="0"/>
        </a:spcAft>
        <a:buClr>
          <a:schemeClr val="accent1"/>
        </a:buClr>
        <a:buSzPct val="65000"/>
        <a:buFont typeface="Wingdings" panose="05000000000000000000" pitchFamily="2" charset="2"/>
        <a:buChar char="p"/>
        <a:defRPr sz="2000">
          <a:solidFill>
            <a:schemeClr val="tx1"/>
          </a:solidFill>
          <a:latin typeface="+mn-lt"/>
          <a:ea typeface="MS PGothic" panose="020B0600070205080204" pitchFamily="34" charset="-128"/>
        </a:defRPr>
      </a:lvl3pPr>
      <a:lvl4pPr marL="1600200" indent="-228600" algn="l" rtl="0" eaLnBrk="0" fontAlgn="base" hangingPunct="0">
        <a:spcBef>
          <a:spcPct val="20000"/>
        </a:spcBef>
        <a:spcAft>
          <a:spcPct val="0"/>
        </a:spcAft>
        <a:buClr>
          <a:schemeClr val="bg2"/>
        </a:buClr>
        <a:buFont typeface="Wingdings" panose="05000000000000000000" pitchFamily="2" charset="2"/>
        <a:buChar char="§"/>
        <a:defRPr>
          <a:solidFill>
            <a:schemeClr val="tx1"/>
          </a:solidFill>
          <a:latin typeface="+mn-lt"/>
          <a:ea typeface="MS PGothic" panose="020B0600070205080204" pitchFamily="34" charset="-128"/>
        </a:defRPr>
      </a:lvl4pPr>
      <a:lvl5pPr marL="2057400" indent="-228600" algn="l" rtl="0" eaLnBrk="0" fontAlgn="base" hangingPunct="0">
        <a:spcBef>
          <a:spcPct val="20000"/>
        </a:spcBef>
        <a:spcAft>
          <a:spcPct val="0"/>
        </a:spcAft>
        <a:buClr>
          <a:schemeClr val="tx2"/>
        </a:buClr>
        <a:buSzPct val="80000"/>
        <a:buFont typeface="Wingdings" panose="05000000000000000000" pitchFamily="2" charset="2"/>
        <a:buChar char="§"/>
        <a:defRPr>
          <a:solidFill>
            <a:schemeClr val="tx1"/>
          </a:solidFill>
          <a:latin typeface="+mn-lt"/>
          <a:ea typeface="MS PGothic" panose="020B0600070205080204" pitchFamily="34" charset="-128"/>
        </a:defRPr>
      </a:lvl5pPr>
      <a:lvl6pPr marL="2514600" indent="-228600" algn="l" rtl="0" fontAlgn="base">
        <a:spcBef>
          <a:spcPct val="20000"/>
        </a:spcBef>
        <a:spcAft>
          <a:spcPct val="0"/>
        </a:spcAft>
        <a:buClr>
          <a:schemeClr val="tx2"/>
        </a:buClr>
        <a:buSzPct val="80000"/>
        <a:buFont typeface="Wingdings" charset="0"/>
        <a:buChar char="§"/>
        <a:defRPr>
          <a:solidFill>
            <a:schemeClr val="tx1"/>
          </a:solidFill>
          <a:latin typeface="+mn-lt"/>
          <a:ea typeface="+mn-ea"/>
        </a:defRPr>
      </a:lvl6pPr>
      <a:lvl7pPr marL="2971800" indent="-228600" algn="l" rtl="0" fontAlgn="base">
        <a:spcBef>
          <a:spcPct val="20000"/>
        </a:spcBef>
        <a:spcAft>
          <a:spcPct val="0"/>
        </a:spcAft>
        <a:buClr>
          <a:schemeClr val="tx2"/>
        </a:buClr>
        <a:buSzPct val="80000"/>
        <a:buFont typeface="Wingdings" charset="0"/>
        <a:buChar char="§"/>
        <a:defRPr>
          <a:solidFill>
            <a:schemeClr val="tx1"/>
          </a:solidFill>
          <a:latin typeface="+mn-lt"/>
          <a:ea typeface="+mn-ea"/>
        </a:defRPr>
      </a:lvl7pPr>
      <a:lvl8pPr marL="3429000" indent="-228600" algn="l" rtl="0" fontAlgn="base">
        <a:spcBef>
          <a:spcPct val="20000"/>
        </a:spcBef>
        <a:spcAft>
          <a:spcPct val="0"/>
        </a:spcAft>
        <a:buClr>
          <a:schemeClr val="tx2"/>
        </a:buClr>
        <a:buSzPct val="80000"/>
        <a:buFont typeface="Wingdings" charset="0"/>
        <a:buChar char="§"/>
        <a:defRPr>
          <a:solidFill>
            <a:schemeClr val="tx1"/>
          </a:solidFill>
          <a:latin typeface="+mn-lt"/>
          <a:ea typeface="+mn-ea"/>
        </a:defRPr>
      </a:lvl8pPr>
      <a:lvl9pPr marL="3886200" indent="-228600" algn="l" rtl="0" fontAlgn="base">
        <a:spcBef>
          <a:spcPct val="20000"/>
        </a:spcBef>
        <a:spcAft>
          <a:spcPct val="0"/>
        </a:spcAft>
        <a:buClr>
          <a:schemeClr val="tx2"/>
        </a:buClr>
        <a:buSzPct val="80000"/>
        <a:buFont typeface="Wingdings" charset="0"/>
        <a:buChar char="§"/>
        <a:defRPr>
          <a:solidFill>
            <a:schemeClr val="tx1"/>
          </a:solidFill>
          <a:latin typeface="+mn-lt"/>
          <a:ea typeface="+mn-ea"/>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bwMode="auto">
          <a:xfrm>
            <a:off x="457200" y="277813"/>
            <a:ext cx="8229600" cy="1139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b" anchorCtr="0" compatLnSpc="1">
            <a:prstTxWarp prst="textNoShape">
              <a:avLst/>
            </a:prstTxWarp>
          </a:bodyPr>
          <a:lstStyle/>
          <a:p>
            <a:pPr lvl="0"/>
            <a:r>
              <a:rPr lang="en-GB"/>
              <a:t>Cliquez pour modifier le style du titre</a:t>
            </a:r>
          </a:p>
        </p:txBody>
      </p:sp>
      <p:sp>
        <p:nvSpPr>
          <p:cNvPr id="36867" name="Rectangle 3"/>
          <p:cNvSpPr>
            <a:spLocks noGrp="1" noChangeArrowheads="1"/>
          </p:cNvSpPr>
          <p:nvPr>
            <p:ph type="body" idx="1"/>
          </p:nvPr>
        </p:nvSpPr>
        <p:spPr bwMode="auto">
          <a:xfrm>
            <a:off x="457200" y="1600200"/>
            <a:ext cx="8229600" cy="4530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en-GB" altLang="en-US" smtClean="0"/>
              <a:t>Cliquez pour modifier les styles du texte du masque</a:t>
            </a:r>
          </a:p>
          <a:p>
            <a:pPr lvl="1"/>
            <a:r>
              <a:rPr lang="en-GB" altLang="en-US" smtClean="0"/>
              <a:t>Deuxième niveau</a:t>
            </a:r>
          </a:p>
          <a:p>
            <a:pPr lvl="2"/>
            <a:r>
              <a:rPr lang="en-GB" altLang="en-US" smtClean="0"/>
              <a:t>Troisième niveau</a:t>
            </a:r>
          </a:p>
          <a:p>
            <a:pPr lvl="3"/>
            <a:r>
              <a:rPr lang="en-GB" altLang="en-US" smtClean="0"/>
              <a:t>Quatrième niveau</a:t>
            </a:r>
          </a:p>
          <a:p>
            <a:pPr lvl="4"/>
            <a:r>
              <a:rPr lang="en-GB" altLang="en-US" smtClean="0"/>
              <a:t>Cinquième niveau</a:t>
            </a:r>
          </a:p>
        </p:txBody>
      </p:sp>
      <p:sp>
        <p:nvSpPr>
          <p:cNvPr id="36868" name="Rectangle 4"/>
          <p:cNvSpPr>
            <a:spLocks noGrp="1" noChangeArrowheads="1"/>
          </p:cNvSpPr>
          <p:nvPr>
            <p:ph type="dt" sz="half" idx="2"/>
          </p:nvPr>
        </p:nvSpPr>
        <p:spPr bwMode="auto">
          <a:xfrm>
            <a:off x="457200" y="6248400"/>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defRPr sz="1000">
                <a:latin typeface="Verdana" charset="0"/>
                <a:ea typeface="ＭＳ Ｐゴシック" charset="0"/>
                <a:cs typeface="+mn-cs"/>
              </a:defRPr>
            </a:lvl1pPr>
          </a:lstStyle>
          <a:p>
            <a:pPr fontAlgn="base">
              <a:spcBef>
                <a:spcPct val="0"/>
              </a:spcBef>
              <a:spcAft>
                <a:spcPct val="0"/>
              </a:spcAft>
              <a:defRPr/>
            </a:pPr>
            <a:endParaRPr lang="en-GB">
              <a:solidFill>
                <a:srgbClr val="000000"/>
              </a:solidFill>
            </a:endParaRPr>
          </a:p>
        </p:txBody>
      </p:sp>
      <p:sp>
        <p:nvSpPr>
          <p:cNvPr id="36869" name="Rectangle 5"/>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lgn="ctr">
              <a:defRPr sz="1000">
                <a:latin typeface="Verdana" charset="0"/>
                <a:ea typeface="ＭＳ Ｐゴシック" charset="0"/>
                <a:cs typeface="+mn-cs"/>
              </a:defRPr>
            </a:lvl1pPr>
          </a:lstStyle>
          <a:p>
            <a:pPr fontAlgn="base">
              <a:spcBef>
                <a:spcPct val="0"/>
              </a:spcBef>
              <a:spcAft>
                <a:spcPct val="0"/>
              </a:spcAft>
              <a:defRPr/>
            </a:pPr>
            <a:endParaRPr lang="en-GB">
              <a:solidFill>
                <a:srgbClr val="000000"/>
              </a:solidFill>
            </a:endParaRPr>
          </a:p>
        </p:txBody>
      </p:sp>
      <p:sp>
        <p:nvSpPr>
          <p:cNvPr id="36870" name="Rectangle 6"/>
          <p:cNvSpPr>
            <a:spLocks noGrp="1" noChangeArrowheads="1"/>
          </p:cNvSpPr>
          <p:nvPr>
            <p:ph type="sldNum" sz="quarter" idx="4"/>
          </p:nvPr>
        </p:nvSpPr>
        <p:spPr bwMode="auto">
          <a:xfrm>
            <a:off x="6553200" y="6248400"/>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lgn="r">
              <a:defRPr sz="1000"/>
            </a:lvl1pPr>
          </a:lstStyle>
          <a:p>
            <a:pPr fontAlgn="base">
              <a:spcBef>
                <a:spcPct val="0"/>
              </a:spcBef>
              <a:spcAft>
                <a:spcPct val="0"/>
              </a:spcAft>
            </a:pPr>
            <a:fld id="{F629974E-10D0-4BFB-A2FF-465B1AB17607}" type="slidenum">
              <a:rPr lang="en-GB" altLang="en-US" smtClean="0">
                <a:solidFill>
                  <a:srgbClr val="000000"/>
                </a:solidFill>
              </a:rPr>
              <a:pPr fontAlgn="base">
                <a:spcBef>
                  <a:spcPct val="0"/>
                </a:spcBef>
                <a:spcAft>
                  <a:spcPct val="0"/>
                </a:spcAft>
              </a:pPr>
              <a:t>‹#›</a:t>
            </a:fld>
            <a:endParaRPr lang="en-GB" altLang="en-US" smtClean="0">
              <a:solidFill>
                <a:srgbClr val="000000"/>
              </a:solidFill>
            </a:endParaRPr>
          </a:p>
        </p:txBody>
      </p:sp>
      <p:sp>
        <p:nvSpPr>
          <p:cNvPr id="36871" name="Rectangle 7"/>
          <p:cNvSpPr>
            <a:spLocks noChangeArrowheads="1"/>
          </p:cNvSpPr>
          <p:nvPr/>
        </p:nvSpPr>
        <p:spPr bwMode="auto">
          <a:xfrm>
            <a:off x="0" y="0"/>
            <a:ext cx="228600" cy="2286000"/>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fontAlgn="base">
              <a:spcBef>
                <a:spcPct val="0"/>
              </a:spcBef>
              <a:spcAft>
                <a:spcPct val="0"/>
              </a:spcAft>
              <a:defRPr/>
            </a:pPr>
            <a:endParaRPr lang="fr-FR" sz="2400">
              <a:solidFill>
                <a:srgbClr val="000000"/>
              </a:solidFill>
              <a:latin typeface="Times New Roman" charset="0"/>
            </a:endParaRPr>
          </a:p>
        </p:txBody>
      </p:sp>
      <p:sp>
        <p:nvSpPr>
          <p:cNvPr id="36872" name="Line 8"/>
          <p:cNvSpPr>
            <a:spLocks noChangeShapeType="1"/>
          </p:cNvSpPr>
          <p:nvPr/>
        </p:nvSpPr>
        <p:spPr bwMode="auto">
          <a:xfrm>
            <a:off x="457200" y="1447800"/>
            <a:ext cx="8077200" cy="0"/>
          </a:xfrm>
          <a:prstGeom prst="line">
            <a:avLst/>
          </a:prstGeom>
          <a:noFill/>
          <a:ln w="19050">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fontAlgn="base">
              <a:spcBef>
                <a:spcPct val="0"/>
              </a:spcBef>
              <a:spcAft>
                <a:spcPct val="0"/>
              </a:spcAft>
              <a:defRPr/>
            </a:pPr>
            <a:endParaRPr lang="fr-FR">
              <a:solidFill>
                <a:srgbClr val="000000"/>
              </a:solidFill>
            </a:endParaRPr>
          </a:p>
        </p:txBody>
      </p:sp>
      <p:sp>
        <p:nvSpPr>
          <p:cNvPr id="36873" name="Rectangle 9"/>
          <p:cNvSpPr>
            <a:spLocks noChangeArrowheads="1"/>
          </p:cNvSpPr>
          <p:nvPr/>
        </p:nvSpPr>
        <p:spPr bwMode="auto">
          <a:xfrm>
            <a:off x="0" y="2286000"/>
            <a:ext cx="228600" cy="2286000"/>
          </a:xfrm>
          <a:prstGeom prst="rect">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fontAlgn="base">
              <a:spcBef>
                <a:spcPct val="0"/>
              </a:spcBef>
              <a:spcAft>
                <a:spcPct val="0"/>
              </a:spcAft>
              <a:defRPr/>
            </a:pPr>
            <a:endParaRPr lang="fr-FR" sz="2400">
              <a:solidFill>
                <a:srgbClr val="000000"/>
              </a:solidFill>
              <a:latin typeface="Times New Roman" charset="0"/>
            </a:endParaRPr>
          </a:p>
        </p:txBody>
      </p:sp>
      <p:sp>
        <p:nvSpPr>
          <p:cNvPr id="36874" name="Rectangle 10"/>
          <p:cNvSpPr>
            <a:spLocks noChangeArrowheads="1"/>
          </p:cNvSpPr>
          <p:nvPr/>
        </p:nvSpPr>
        <p:spPr bwMode="auto">
          <a:xfrm>
            <a:off x="0" y="4572000"/>
            <a:ext cx="228600" cy="2286000"/>
          </a:xfrm>
          <a:prstGeom prst="rect">
            <a:avLst/>
          </a:prstGeom>
          <a:solidFill>
            <a:schemeClr val="tx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fontAlgn="base">
              <a:spcBef>
                <a:spcPct val="0"/>
              </a:spcBef>
              <a:spcAft>
                <a:spcPct val="0"/>
              </a:spcAft>
              <a:defRPr/>
            </a:pPr>
            <a:endParaRPr lang="fr-FR" sz="2400">
              <a:solidFill>
                <a:srgbClr val="000000"/>
              </a:solidFill>
              <a:latin typeface="Times New Roman" charset="0"/>
            </a:endParaRPr>
          </a:p>
        </p:txBody>
      </p:sp>
    </p:spTree>
    <p:extLst>
      <p:ext uri="{BB962C8B-B14F-4D97-AF65-F5344CB8AC3E}">
        <p14:creationId xmlns:p14="http://schemas.microsoft.com/office/powerpoint/2010/main" val="1550810308"/>
      </p:ext>
    </p:extLst>
  </p:cSld>
  <p:clrMap bg1="lt1" tx1="dk1" bg2="lt2" tx2="dk2" accent1="accent1" accent2="accent2" accent3="accent3" accent4="accent4" accent5="accent5" accent6="accent6" hlink="hlink" folHlink="folHlink"/>
  <p:sldLayoutIdLst>
    <p:sldLayoutId id="2147483731" r:id="rId1"/>
    <p:sldLayoutId id="2147483732" r:id="rId2"/>
    <p:sldLayoutId id="2147483733" r:id="rId3"/>
    <p:sldLayoutId id="2147483734" r:id="rId4"/>
    <p:sldLayoutId id="2147483735" r:id="rId5"/>
    <p:sldLayoutId id="2147483736" r:id="rId6"/>
    <p:sldLayoutId id="2147483737" r:id="rId7"/>
    <p:sldLayoutId id="2147483738" r:id="rId8"/>
    <p:sldLayoutId id="2147483739" r:id="rId9"/>
    <p:sldLayoutId id="2147483740" r:id="rId10"/>
    <p:sldLayoutId id="2147483741" r:id="rId11"/>
    <p:sldLayoutId id="2147483742" r:id="rId12"/>
    <p:sldLayoutId id="2147483743" r:id="rId13"/>
  </p:sldLayoutIdLs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6867">
                                            <p:txEl>
                                              <p:pRg st="0" end="0"/>
                                            </p:txEl>
                                          </p:spTgt>
                                        </p:tgtEl>
                                        <p:attrNameLst>
                                          <p:attrName>style.visibility</p:attrName>
                                        </p:attrNameLst>
                                      </p:cBhvr>
                                      <p:to>
                                        <p:strVal val="visible"/>
                                      </p:to>
                                    </p:set>
                                    <p:animEffect transition="in" filter="fade">
                                      <p:cBhvr>
                                        <p:cTn id="7" dur="1000"/>
                                        <p:tgtEl>
                                          <p:spTgt spid="36867">
                                            <p:txEl>
                                              <p:pRg st="0" end="0"/>
                                            </p:txEl>
                                          </p:spTgt>
                                        </p:tgtEl>
                                      </p:cBhvr>
                                    </p:animEffect>
                                    <p:anim calcmode="lin" valueType="num">
                                      <p:cBhvr>
                                        <p:cTn id="8" dur="1000" fill="hold"/>
                                        <p:tgtEl>
                                          <p:spTgt spid="36867">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6867">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6867">
                                            <p:txEl>
                                              <p:pRg st="1" end="1"/>
                                            </p:txEl>
                                          </p:spTgt>
                                        </p:tgtEl>
                                        <p:attrNameLst>
                                          <p:attrName>style.visibility</p:attrName>
                                        </p:attrNameLst>
                                      </p:cBhvr>
                                      <p:to>
                                        <p:strVal val="visible"/>
                                      </p:to>
                                    </p:set>
                                    <p:animEffect transition="in" filter="fade">
                                      <p:cBhvr>
                                        <p:cTn id="12" dur="1000"/>
                                        <p:tgtEl>
                                          <p:spTgt spid="36867">
                                            <p:txEl>
                                              <p:pRg st="1" end="1"/>
                                            </p:txEl>
                                          </p:spTgt>
                                        </p:tgtEl>
                                      </p:cBhvr>
                                    </p:animEffect>
                                    <p:anim calcmode="lin" valueType="num">
                                      <p:cBhvr>
                                        <p:cTn id="13" dur="1000" fill="hold"/>
                                        <p:tgtEl>
                                          <p:spTgt spid="36867">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36867">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36867">
                                            <p:txEl>
                                              <p:pRg st="2" end="2"/>
                                            </p:txEl>
                                          </p:spTgt>
                                        </p:tgtEl>
                                        <p:attrNameLst>
                                          <p:attrName>style.visibility</p:attrName>
                                        </p:attrNameLst>
                                      </p:cBhvr>
                                      <p:to>
                                        <p:strVal val="visible"/>
                                      </p:to>
                                    </p:set>
                                    <p:animEffect transition="in" filter="fade">
                                      <p:cBhvr>
                                        <p:cTn id="17" dur="1000"/>
                                        <p:tgtEl>
                                          <p:spTgt spid="36867">
                                            <p:txEl>
                                              <p:pRg st="2" end="2"/>
                                            </p:txEl>
                                          </p:spTgt>
                                        </p:tgtEl>
                                      </p:cBhvr>
                                    </p:animEffect>
                                    <p:anim calcmode="lin" valueType="num">
                                      <p:cBhvr>
                                        <p:cTn id="18" dur="1000" fill="hold"/>
                                        <p:tgtEl>
                                          <p:spTgt spid="36867">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36867">
                                            <p:txEl>
                                              <p:pRg st="2" end="2"/>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36867">
                                            <p:txEl>
                                              <p:pRg st="3" end="3"/>
                                            </p:txEl>
                                          </p:spTgt>
                                        </p:tgtEl>
                                        <p:attrNameLst>
                                          <p:attrName>style.visibility</p:attrName>
                                        </p:attrNameLst>
                                      </p:cBhvr>
                                      <p:to>
                                        <p:strVal val="visible"/>
                                      </p:to>
                                    </p:set>
                                    <p:animEffect transition="in" filter="fade">
                                      <p:cBhvr>
                                        <p:cTn id="22" dur="1000"/>
                                        <p:tgtEl>
                                          <p:spTgt spid="36867">
                                            <p:txEl>
                                              <p:pRg st="3" end="3"/>
                                            </p:txEl>
                                          </p:spTgt>
                                        </p:tgtEl>
                                      </p:cBhvr>
                                    </p:animEffect>
                                    <p:anim calcmode="lin" valueType="num">
                                      <p:cBhvr>
                                        <p:cTn id="23" dur="1000" fill="hold"/>
                                        <p:tgtEl>
                                          <p:spTgt spid="36867">
                                            <p:txEl>
                                              <p:pRg st="3" end="3"/>
                                            </p:txEl>
                                          </p:spTgt>
                                        </p:tgtEl>
                                        <p:attrNameLst>
                                          <p:attrName>ppt_x</p:attrName>
                                        </p:attrNameLst>
                                      </p:cBhvr>
                                      <p:tavLst>
                                        <p:tav tm="0">
                                          <p:val>
                                            <p:strVal val="#ppt_x"/>
                                          </p:val>
                                        </p:tav>
                                        <p:tav tm="100000">
                                          <p:val>
                                            <p:strVal val="#ppt_x"/>
                                          </p:val>
                                        </p:tav>
                                      </p:tavLst>
                                    </p:anim>
                                    <p:anim calcmode="lin" valueType="num">
                                      <p:cBhvr>
                                        <p:cTn id="24" dur="1000" fill="hold"/>
                                        <p:tgtEl>
                                          <p:spTgt spid="36867">
                                            <p:txEl>
                                              <p:pRg st="3" end="3"/>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36867">
                                            <p:txEl>
                                              <p:pRg st="4" end="4"/>
                                            </p:txEl>
                                          </p:spTgt>
                                        </p:tgtEl>
                                        <p:attrNameLst>
                                          <p:attrName>style.visibility</p:attrName>
                                        </p:attrNameLst>
                                      </p:cBhvr>
                                      <p:to>
                                        <p:strVal val="visible"/>
                                      </p:to>
                                    </p:set>
                                    <p:animEffect transition="in" filter="fade">
                                      <p:cBhvr>
                                        <p:cTn id="27" dur="1000"/>
                                        <p:tgtEl>
                                          <p:spTgt spid="36867">
                                            <p:txEl>
                                              <p:pRg st="4" end="4"/>
                                            </p:txEl>
                                          </p:spTgt>
                                        </p:tgtEl>
                                      </p:cBhvr>
                                    </p:animEffect>
                                    <p:anim calcmode="lin" valueType="num">
                                      <p:cBhvr>
                                        <p:cTn id="28" dur="1000" fill="hold"/>
                                        <p:tgtEl>
                                          <p:spTgt spid="36867">
                                            <p:txEl>
                                              <p:pRg st="4" end="4"/>
                                            </p:txEl>
                                          </p:spTgt>
                                        </p:tgtEl>
                                        <p:attrNameLst>
                                          <p:attrName>ppt_x</p:attrName>
                                        </p:attrNameLst>
                                      </p:cBhvr>
                                      <p:tavLst>
                                        <p:tav tm="0">
                                          <p:val>
                                            <p:strVal val="#ppt_x"/>
                                          </p:val>
                                        </p:tav>
                                        <p:tav tm="100000">
                                          <p:val>
                                            <p:strVal val="#ppt_x"/>
                                          </p:val>
                                        </p:tav>
                                      </p:tavLst>
                                    </p:anim>
                                    <p:anim calcmode="lin" valueType="num">
                                      <p:cBhvr>
                                        <p:cTn id="29" dur="1000" fill="hold"/>
                                        <p:tgtEl>
                                          <p:spTgt spid="36867">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867" grpId="0" build="p">
        <p:tmplLst>
          <p:tmpl lvl="1">
            <p:tnLst>
              <p:par>
                <p:cTn presetID="42" presetClass="entr" presetSubtype="0" fill="hold" nodeType="clickEffect">
                  <p:stCondLst>
                    <p:cond delay="0"/>
                  </p:stCondLst>
                  <p:childTnLst>
                    <p:set>
                      <p:cBhvr>
                        <p:cTn dur="1" fill="hold">
                          <p:stCondLst>
                            <p:cond delay="0"/>
                          </p:stCondLst>
                        </p:cTn>
                        <p:tgtEl>
                          <p:spTgt spid="36867"/>
                        </p:tgtEl>
                        <p:attrNameLst>
                          <p:attrName>style.visibility</p:attrName>
                        </p:attrNameLst>
                      </p:cBhvr>
                      <p:to>
                        <p:strVal val="visible"/>
                      </p:to>
                    </p:set>
                    <p:animEffect transition="in" filter="fade">
                      <p:cBhvr>
                        <p:cTn dur="1000"/>
                        <p:tgtEl>
                          <p:spTgt spid="36867"/>
                        </p:tgtEl>
                      </p:cBhvr>
                    </p:animEffect>
                    <p:anim calcmode="lin" valueType="num">
                      <p:cBhvr>
                        <p:cTn dur="1000" fill="hold"/>
                        <p:tgtEl>
                          <p:spTgt spid="36867"/>
                        </p:tgtEl>
                        <p:attrNameLst>
                          <p:attrName>ppt_x</p:attrName>
                        </p:attrNameLst>
                      </p:cBhvr>
                      <p:tavLst>
                        <p:tav tm="0">
                          <p:val>
                            <p:strVal val="#ppt_x"/>
                          </p:val>
                        </p:tav>
                        <p:tav tm="100000">
                          <p:val>
                            <p:strVal val="#ppt_x"/>
                          </p:val>
                        </p:tav>
                      </p:tavLst>
                    </p:anim>
                    <p:anim calcmode="lin" valueType="num">
                      <p:cBhvr>
                        <p:cTn dur="1000" fill="hold"/>
                        <p:tgtEl>
                          <p:spTgt spid="36867"/>
                        </p:tgtEl>
                        <p:attrNameLst>
                          <p:attrName>ppt_y</p:attrName>
                        </p:attrNameLst>
                      </p:cBhvr>
                      <p:tavLst>
                        <p:tav tm="0">
                          <p:val>
                            <p:strVal val="#ppt_y+.1"/>
                          </p:val>
                        </p:tav>
                        <p:tav tm="100000">
                          <p:val>
                            <p:strVal val="#ppt_y"/>
                          </p:val>
                        </p:tav>
                      </p:tavLst>
                    </p:anim>
                  </p:childTnLst>
                </p:cTn>
              </p:par>
            </p:tnLst>
          </p:tmpl>
          <p:tmpl lvl="2">
            <p:tnLst>
              <p:par>
                <p:cTn presetID="42" presetClass="entr" presetSubtype="0" fill="hold" nodeType="withEffect">
                  <p:stCondLst>
                    <p:cond delay="0"/>
                  </p:stCondLst>
                  <p:childTnLst>
                    <p:set>
                      <p:cBhvr>
                        <p:cTn dur="1" fill="hold">
                          <p:stCondLst>
                            <p:cond delay="0"/>
                          </p:stCondLst>
                        </p:cTn>
                        <p:tgtEl>
                          <p:spTgt spid="36867"/>
                        </p:tgtEl>
                        <p:attrNameLst>
                          <p:attrName>style.visibility</p:attrName>
                        </p:attrNameLst>
                      </p:cBhvr>
                      <p:to>
                        <p:strVal val="visible"/>
                      </p:to>
                    </p:set>
                    <p:animEffect transition="in" filter="fade">
                      <p:cBhvr>
                        <p:cTn dur="1000"/>
                        <p:tgtEl>
                          <p:spTgt spid="36867"/>
                        </p:tgtEl>
                      </p:cBhvr>
                    </p:animEffect>
                    <p:anim calcmode="lin" valueType="num">
                      <p:cBhvr>
                        <p:cTn dur="1000" fill="hold"/>
                        <p:tgtEl>
                          <p:spTgt spid="36867"/>
                        </p:tgtEl>
                        <p:attrNameLst>
                          <p:attrName>ppt_x</p:attrName>
                        </p:attrNameLst>
                      </p:cBhvr>
                      <p:tavLst>
                        <p:tav tm="0">
                          <p:val>
                            <p:strVal val="#ppt_x"/>
                          </p:val>
                        </p:tav>
                        <p:tav tm="100000">
                          <p:val>
                            <p:strVal val="#ppt_x"/>
                          </p:val>
                        </p:tav>
                      </p:tavLst>
                    </p:anim>
                    <p:anim calcmode="lin" valueType="num">
                      <p:cBhvr>
                        <p:cTn dur="1000" fill="hold"/>
                        <p:tgtEl>
                          <p:spTgt spid="36867"/>
                        </p:tgtEl>
                        <p:attrNameLst>
                          <p:attrName>ppt_y</p:attrName>
                        </p:attrNameLst>
                      </p:cBhvr>
                      <p:tavLst>
                        <p:tav tm="0">
                          <p:val>
                            <p:strVal val="#ppt_y+.1"/>
                          </p:val>
                        </p:tav>
                        <p:tav tm="100000">
                          <p:val>
                            <p:strVal val="#ppt_y"/>
                          </p:val>
                        </p:tav>
                      </p:tavLst>
                    </p:anim>
                  </p:childTnLst>
                </p:cTn>
              </p:par>
            </p:tnLst>
          </p:tmpl>
          <p:tmpl lvl="3">
            <p:tnLst>
              <p:par>
                <p:cTn presetID="42" presetClass="entr" presetSubtype="0" fill="hold" nodeType="withEffect">
                  <p:stCondLst>
                    <p:cond delay="0"/>
                  </p:stCondLst>
                  <p:childTnLst>
                    <p:set>
                      <p:cBhvr>
                        <p:cTn dur="1" fill="hold">
                          <p:stCondLst>
                            <p:cond delay="0"/>
                          </p:stCondLst>
                        </p:cTn>
                        <p:tgtEl>
                          <p:spTgt spid="36867"/>
                        </p:tgtEl>
                        <p:attrNameLst>
                          <p:attrName>style.visibility</p:attrName>
                        </p:attrNameLst>
                      </p:cBhvr>
                      <p:to>
                        <p:strVal val="visible"/>
                      </p:to>
                    </p:set>
                    <p:animEffect transition="in" filter="fade">
                      <p:cBhvr>
                        <p:cTn dur="1000"/>
                        <p:tgtEl>
                          <p:spTgt spid="36867"/>
                        </p:tgtEl>
                      </p:cBhvr>
                    </p:animEffect>
                    <p:anim calcmode="lin" valueType="num">
                      <p:cBhvr>
                        <p:cTn dur="1000" fill="hold"/>
                        <p:tgtEl>
                          <p:spTgt spid="36867"/>
                        </p:tgtEl>
                        <p:attrNameLst>
                          <p:attrName>ppt_x</p:attrName>
                        </p:attrNameLst>
                      </p:cBhvr>
                      <p:tavLst>
                        <p:tav tm="0">
                          <p:val>
                            <p:strVal val="#ppt_x"/>
                          </p:val>
                        </p:tav>
                        <p:tav tm="100000">
                          <p:val>
                            <p:strVal val="#ppt_x"/>
                          </p:val>
                        </p:tav>
                      </p:tavLst>
                    </p:anim>
                    <p:anim calcmode="lin" valueType="num">
                      <p:cBhvr>
                        <p:cTn dur="1000" fill="hold"/>
                        <p:tgtEl>
                          <p:spTgt spid="36867"/>
                        </p:tgtEl>
                        <p:attrNameLst>
                          <p:attrName>ppt_y</p:attrName>
                        </p:attrNameLst>
                      </p:cBhvr>
                      <p:tavLst>
                        <p:tav tm="0">
                          <p:val>
                            <p:strVal val="#ppt_y+.1"/>
                          </p:val>
                        </p:tav>
                        <p:tav tm="100000">
                          <p:val>
                            <p:strVal val="#ppt_y"/>
                          </p:val>
                        </p:tav>
                      </p:tavLst>
                    </p:anim>
                  </p:childTnLst>
                </p:cTn>
              </p:par>
            </p:tnLst>
          </p:tmpl>
          <p:tmpl lvl="4">
            <p:tnLst>
              <p:par>
                <p:cTn presetID="42" presetClass="entr" presetSubtype="0" fill="hold" nodeType="withEffect">
                  <p:stCondLst>
                    <p:cond delay="0"/>
                  </p:stCondLst>
                  <p:childTnLst>
                    <p:set>
                      <p:cBhvr>
                        <p:cTn dur="1" fill="hold">
                          <p:stCondLst>
                            <p:cond delay="0"/>
                          </p:stCondLst>
                        </p:cTn>
                        <p:tgtEl>
                          <p:spTgt spid="36867"/>
                        </p:tgtEl>
                        <p:attrNameLst>
                          <p:attrName>style.visibility</p:attrName>
                        </p:attrNameLst>
                      </p:cBhvr>
                      <p:to>
                        <p:strVal val="visible"/>
                      </p:to>
                    </p:set>
                    <p:animEffect transition="in" filter="fade">
                      <p:cBhvr>
                        <p:cTn dur="1000"/>
                        <p:tgtEl>
                          <p:spTgt spid="36867"/>
                        </p:tgtEl>
                      </p:cBhvr>
                    </p:animEffect>
                    <p:anim calcmode="lin" valueType="num">
                      <p:cBhvr>
                        <p:cTn dur="1000" fill="hold"/>
                        <p:tgtEl>
                          <p:spTgt spid="36867"/>
                        </p:tgtEl>
                        <p:attrNameLst>
                          <p:attrName>ppt_x</p:attrName>
                        </p:attrNameLst>
                      </p:cBhvr>
                      <p:tavLst>
                        <p:tav tm="0">
                          <p:val>
                            <p:strVal val="#ppt_x"/>
                          </p:val>
                        </p:tav>
                        <p:tav tm="100000">
                          <p:val>
                            <p:strVal val="#ppt_x"/>
                          </p:val>
                        </p:tav>
                      </p:tavLst>
                    </p:anim>
                    <p:anim calcmode="lin" valueType="num">
                      <p:cBhvr>
                        <p:cTn dur="1000" fill="hold"/>
                        <p:tgtEl>
                          <p:spTgt spid="36867"/>
                        </p:tgtEl>
                        <p:attrNameLst>
                          <p:attrName>ppt_y</p:attrName>
                        </p:attrNameLst>
                      </p:cBhvr>
                      <p:tavLst>
                        <p:tav tm="0">
                          <p:val>
                            <p:strVal val="#ppt_y+.1"/>
                          </p:val>
                        </p:tav>
                        <p:tav tm="100000">
                          <p:val>
                            <p:strVal val="#ppt_y"/>
                          </p:val>
                        </p:tav>
                      </p:tavLst>
                    </p:anim>
                  </p:childTnLst>
                </p:cTn>
              </p:par>
            </p:tnLst>
          </p:tmpl>
          <p:tmpl lvl="5">
            <p:tnLst>
              <p:par>
                <p:cTn presetID="42" presetClass="entr" presetSubtype="0" fill="hold" nodeType="withEffect">
                  <p:stCondLst>
                    <p:cond delay="0"/>
                  </p:stCondLst>
                  <p:childTnLst>
                    <p:set>
                      <p:cBhvr>
                        <p:cTn dur="1" fill="hold">
                          <p:stCondLst>
                            <p:cond delay="0"/>
                          </p:stCondLst>
                        </p:cTn>
                        <p:tgtEl>
                          <p:spTgt spid="36867"/>
                        </p:tgtEl>
                        <p:attrNameLst>
                          <p:attrName>style.visibility</p:attrName>
                        </p:attrNameLst>
                      </p:cBhvr>
                      <p:to>
                        <p:strVal val="visible"/>
                      </p:to>
                    </p:set>
                    <p:animEffect transition="in" filter="fade">
                      <p:cBhvr>
                        <p:cTn dur="1000"/>
                        <p:tgtEl>
                          <p:spTgt spid="36867"/>
                        </p:tgtEl>
                      </p:cBhvr>
                    </p:animEffect>
                    <p:anim calcmode="lin" valueType="num">
                      <p:cBhvr>
                        <p:cTn dur="1000" fill="hold"/>
                        <p:tgtEl>
                          <p:spTgt spid="36867"/>
                        </p:tgtEl>
                        <p:attrNameLst>
                          <p:attrName>ppt_x</p:attrName>
                        </p:attrNameLst>
                      </p:cBhvr>
                      <p:tavLst>
                        <p:tav tm="0">
                          <p:val>
                            <p:strVal val="#ppt_x"/>
                          </p:val>
                        </p:tav>
                        <p:tav tm="100000">
                          <p:val>
                            <p:strVal val="#ppt_x"/>
                          </p:val>
                        </p:tav>
                      </p:tavLst>
                    </p:anim>
                    <p:anim calcmode="lin" valueType="num">
                      <p:cBhvr>
                        <p:cTn dur="1000" fill="hold"/>
                        <p:tgtEl>
                          <p:spTgt spid="36867"/>
                        </p:tgtEl>
                        <p:attrNameLst>
                          <p:attrName>ppt_y</p:attrName>
                        </p:attrNameLst>
                      </p:cBhvr>
                      <p:tavLst>
                        <p:tav tm="0">
                          <p:val>
                            <p:strVal val="#ppt_y+.1"/>
                          </p:val>
                        </p:tav>
                        <p:tav tm="100000">
                          <p:val>
                            <p:strVal val="#ppt_y"/>
                          </p:val>
                        </p:tav>
                      </p:tavLst>
                    </p:anim>
                  </p:childTnLst>
                </p:cTn>
              </p:par>
            </p:tnLst>
          </p:tmpl>
        </p:tmplLst>
      </p:bldP>
    </p:bldLst>
  </p:timing>
  <p:txStyles>
    <p:titleStyle>
      <a:lvl1pPr algn="l" rtl="0" eaLnBrk="0" fontAlgn="base" hangingPunct="0">
        <a:spcBef>
          <a:spcPct val="0"/>
        </a:spcBef>
        <a:spcAft>
          <a:spcPct val="0"/>
        </a:spcAft>
        <a:defRPr sz="4400">
          <a:solidFill>
            <a:schemeClr val="tx2"/>
          </a:solidFill>
          <a:latin typeface="+mj-lt"/>
          <a:ea typeface="MS PGothic" panose="020B0600070205080204" pitchFamily="34" charset="-128"/>
          <a:cs typeface="ＭＳ Ｐゴシック" charset="0"/>
        </a:defRPr>
      </a:lvl1pPr>
      <a:lvl2pPr algn="l" rtl="0" eaLnBrk="0" fontAlgn="base" hangingPunct="0">
        <a:spcBef>
          <a:spcPct val="0"/>
        </a:spcBef>
        <a:spcAft>
          <a:spcPct val="0"/>
        </a:spcAft>
        <a:defRPr sz="4400">
          <a:solidFill>
            <a:schemeClr val="tx2"/>
          </a:solidFill>
          <a:latin typeface="Garamond" charset="0"/>
          <a:ea typeface="MS PGothic" panose="020B0600070205080204" pitchFamily="34" charset="-128"/>
          <a:cs typeface="ＭＳ Ｐゴシック" charset="0"/>
        </a:defRPr>
      </a:lvl2pPr>
      <a:lvl3pPr algn="l" rtl="0" eaLnBrk="0" fontAlgn="base" hangingPunct="0">
        <a:spcBef>
          <a:spcPct val="0"/>
        </a:spcBef>
        <a:spcAft>
          <a:spcPct val="0"/>
        </a:spcAft>
        <a:defRPr sz="4400">
          <a:solidFill>
            <a:schemeClr val="tx2"/>
          </a:solidFill>
          <a:latin typeface="Garamond" charset="0"/>
          <a:ea typeface="MS PGothic" panose="020B0600070205080204" pitchFamily="34" charset="-128"/>
          <a:cs typeface="ＭＳ Ｐゴシック" charset="0"/>
        </a:defRPr>
      </a:lvl3pPr>
      <a:lvl4pPr algn="l" rtl="0" eaLnBrk="0" fontAlgn="base" hangingPunct="0">
        <a:spcBef>
          <a:spcPct val="0"/>
        </a:spcBef>
        <a:spcAft>
          <a:spcPct val="0"/>
        </a:spcAft>
        <a:defRPr sz="4400">
          <a:solidFill>
            <a:schemeClr val="tx2"/>
          </a:solidFill>
          <a:latin typeface="Garamond" charset="0"/>
          <a:ea typeface="MS PGothic" panose="020B0600070205080204" pitchFamily="34" charset="-128"/>
          <a:cs typeface="ＭＳ Ｐゴシック" charset="0"/>
        </a:defRPr>
      </a:lvl4pPr>
      <a:lvl5pPr algn="l" rtl="0" eaLnBrk="0" fontAlgn="base" hangingPunct="0">
        <a:spcBef>
          <a:spcPct val="0"/>
        </a:spcBef>
        <a:spcAft>
          <a:spcPct val="0"/>
        </a:spcAft>
        <a:defRPr sz="4400">
          <a:solidFill>
            <a:schemeClr val="tx2"/>
          </a:solidFill>
          <a:latin typeface="Garamond" charset="0"/>
          <a:ea typeface="MS PGothic" panose="020B0600070205080204" pitchFamily="34" charset="-128"/>
          <a:cs typeface="ＭＳ Ｐゴシック" charset="0"/>
        </a:defRPr>
      </a:lvl5pPr>
      <a:lvl6pPr marL="457200" algn="l" rtl="0" fontAlgn="base">
        <a:spcBef>
          <a:spcPct val="0"/>
        </a:spcBef>
        <a:spcAft>
          <a:spcPct val="0"/>
        </a:spcAft>
        <a:defRPr sz="4400">
          <a:solidFill>
            <a:schemeClr val="tx2"/>
          </a:solidFill>
          <a:latin typeface="Garamond" charset="0"/>
          <a:ea typeface="ＭＳ Ｐゴシック" charset="0"/>
        </a:defRPr>
      </a:lvl6pPr>
      <a:lvl7pPr marL="914400" algn="l" rtl="0" fontAlgn="base">
        <a:spcBef>
          <a:spcPct val="0"/>
        </a:spcBef>
        <a:spcAft>
          <a:spcPct val="0"/>
        </a:spcAft>
        <a:defRPr sz="4400">
          <a:solidFill>
            <a:schemeClr val="tx2"/>
          </a:solidFill>
          <a:latin typeface="Garamond" charset="0"/>
          <a:ea typeface="ＭＳ Ｐゴシック" charset="0"/>
        </a:defRPr>
      </a:lvl7pPr>
      <a:lvl8pPr marL="1371600" algn="l" rtl="0" fontAlgn="base">
        <a:spcBef>
          <a:spcPct val="0"/>
        </a:spcBef>
        <a:spcAft>
          <a:spcPct val="0"/>
        </a:spcAft>
        <a:defRPr sz="4400">
          <a:solidFill>
            <a:schemeClr val="tx2"/>
          </a:solidFill>
          <a:latin typeface="Garamond" charset="0"/>
          <a:ea typeface="ＭＳ Ｐゴシック" charset="0"/>
        </a:defRPr>
      </a:lvl8pPr>
      <a:lvl9pPr marL="1828800" algn="l" rtl="0" fontAlgn="base">
        <a:spcBef>
          <a:spcPct val="0"/>
        </a:spcBef>
        <a:spcAft>
          <a:spcPct val="0"/>
        </a:spcAft>
        <a:defRPr sz="4400">
          <a:solidFill>
            <a:schemeClr val="tx2"/>
          </a:solidFill>
          <a:latin typeface="Garamond" charset="0"/>
          <a:ea typeface="ＭＳ Ｐゴシック" charset="0"/>
        </a:defRPr>
      </a:lvl9pPr>
    </p:titleStyle>
    <p:bodyStyle>
      <a:lvl1pPr marL="342900" indent="-342900" algn="l" rtl="0" eaLnBrk="0" fontAlgn="base" hangingPunct="0">
        <a:spcBef>
          <a:spcPct val="20000"/>
        </a:spcBef>
        <a:spcAft>
          <a:spcPct val="0"/>
        </a:spcAft>
        <a:buClr>
          <a:schemeClr val="bg2"/>
        </a:buClr>
        <a:buSzPct val="75000"/>
        <a:buFont typeface="Wingdings" panose="05000000000000000000" pitchFamily="2" charset="2"/>
        <a:buChar char="p"/>
        <a:defRPr sz="2800">
          <a:solidFill>
            <a:schemeClr val="tx1"/>
          </a:solidFill>
          <a:latin typeface="+mn-lt"/>
          <a:ea typeface="MS PGothic" panose="020B0600070205080204" pitchFamily="34" charset="-128"/>
          <a:cs typeface="ＭＳ Ｐゴシック" charset="0"/>
        </a:defRPr>
      </a:lvl1pPr>
      <a:lvl2pPr marL="742950" indent="-285750" algn="l" rtl="0" eaLnBrk="0" fontAlgn="base" hangingPunct="0">
        <a:spcBef>
          <a:spcPct val="20000"/>
        </a:spcBef>
        <a:spcAft>
          <a:spcPct val="0"/>
        </a:spcAft>
        <a:buClr>
          <a:schemeClr val="tx2"/>
        </a:buClr>
        <a:buSzPct val="75000"/>
        <a:buFont typeface="Wingdings" panose="05000000000000000000" pitchFamily="2" charset="2"/>
        <a:buChar char="n"/>
        <a:defRPr sz="2400">
          <a:solidFill>
            <a:schemeClr val="tx1"/>
          </a:solidFill>
          <a:latin typeface="+mn-lt"/>
          <a:ea typeface="MS PGothic" panose="020B0600070205080204" pitchFamily="34" charset="-128"/>
        </a:defRPr>
      </a:lvl2pPr>
      <a:lvl3pPr marL="1143000" indent="-228600" algn="l" rtl="0" eaLnBrk="0" fontAlgn="base" hangingPunct="0">
        <a:spcBef>
          <a:spcPct val="20000"/>
        </a:spcBef>
        <a:spcAft>
          <a:spcPct val="0"/>
        </a:spcAft>
        <a:buClr>
          <a:schemeClr val="accent1"/>
        </a:buClr>
        <a:buSzPct val="65000"/>
        <a:buFont typeface="Wingdings" panose="05000000000000000000" pitchFamily="2" charset="2"/>
        <a:buChar char="p"/>
        <a:defRPr sz="2000">
          <a:solidFill>
            <a:schemeClr val="tx1"/>
          </a:solidFill>
          <a:latin typeface="+mn-lt"/>
          <a:ea typeface="MS PGothic" panose="020B0600070205080204" pitchFamily="34" charset="-128"/>
        </a:defRPr>
      </a:lvl3pPr>
      <a:lvl4pPr marL="1600200" indent="-228600" algn="l" rtl="0" eaLnBrk="0" fontAlgn="base" hangingPunct="0">
        <a:spcBef>
          <a:spcPct val="20000"/>
        </a:spcBef>
        <a:spcAft>
          <a:spcPct val="0"/>
        </a:spcAft>
        <a:buClr>
          <a:schemeClr val="bg2"/>
        </a:buClr>
        <a:buFont typeface="Wingdings" panose="05000000000000000000" pitchFamily="2" charset="2"/>
        <a:buChar char="§"/>
        <a:defRPr>
          <a:solidFill>
            <a:schemeClr val="tx1"/>
          </a:solidFill>
          <a:latin typeface="+mn-lt"/>
          <a:ea typeface="MS PGothic" panose="020B0600070205080204" pitchFamily="34" charset="-128"/>
        </a:defRPr>
      </a:lvl4pPr>
      <a:lvl5pPr marL="2057400" indent="-228600" algn="l" rtl="0" eaLnBrk="0" fontAlgn="base" hangingPunct="0">
        <a:spcBef>
          <a:spcPct val="20000"/>
        </a:spcBef>
        <a:spcAft>
          <a:spcPct val="0"/>
        </a:spcAft>
        <a:buClr>
          <a:schemeClr val="tx2"/>
        </a:buClr>
        <a:buSzPct val="80000"/>
        <a:buFont typeface="Wingdings" panose="05000000000000000000" pitchFamily="2" charset="2"/>
        <a:buChar char="§"/>
        <a:defRPr>
          <a:solidFill>
            <a:schemeClr val="tx1"/>
          </a:solidFill>
          <a:latin typeface="+mn-lt"/>
          <a:ea typeface="MS PGothic" panose="020B0600070205080204" pitchFamily="34" charset="-128"/>
        </a:defRPr>
      </a:lvl5pPr>
      <a:lvl6pPr marL="2514600" indent="-228600" algn="l" rtl="0" fontAlgn="base">
        <a:spcBef>
          <a:spcPct val="20000"/>
        </a:spcBef>
        <a:spcAft>
          <a:spcPct val="0"/>
        </a:spcAft>
        <a:buClr>
          <a:schemeClr val="tx2"/>
        </a:buClr>
        <a:buSzPct val="80000"/>
        <a:buFont typeface="Wingdings" charset="0"/>
        <a:buChar char="§"/>
        <a:defRPr>
          <a:solidFill>
            <a:schemeClr val="tx1"/>
          </a:solidFill>
          <a:latin typeface="+mn-lt"/>
          <a:ea typeface="+mn-ea"/>
        </a:defRPr>
      </a:lvl6pPr>
      <a:lvl7pPr marL="2971800" indent="-228600" algn="l" rtl="0" fontAlgn="base">
        <a:spcBef>
          <a:spcPct val="20000"/>
        </a:spcBef>
        <a:spcAft>
          <a:spcPct val="0"/>
        </a:spcAft>
        <a:buClr>
          <a:schemeClr val="tx2"/>
        </a:buClr>
        <a:buSzPct val="80000"/>
        <a:buFont typeface="Wingdings" charset="0"/>
        <a:buChar char="§"/>
        <a:defRPr>
          <a:solidFill>
            <a:schemeClr val="tx1"/>
          </a:solidFill>
          <a:latin typeface="+mn-lt"/>
          <a:ea typeface="+mn-ea"/>
        </a:defRPr>
      </a:lvl7pPr>
      <a:lvl8pPr marL="3429000" indent="-228600" algn="l" rtl="0" fontAlgn="base">
        <a:spcBef>
          <a:spcPct val="20000"/>
        </a:spcBef>
        <a:spcAft>
          <a:spcPct val="0"/>
        </a:spcAft>
        <a:buClr>
          <a:schemeClr val="tx2"/>
        </a:buClr>
        <a:buSzPct val="80000"/>
        <a:buFont typeface="Wingdings" charset="0"/>
        <a:buChar char="§"/>
        <a:defRPr>
          <a:solidFill>
            <a:schemeClr val="tx1"/>
          </a:solidFill>
          <a:latin typeface="+mn-lt"/>
          <a:ea typeface="+mn-ea"/>
        </a:defRPr>
      </a:lvl8pPr>
      <a:lvl9pPr marL="3886200" indent="-228600" algn="l" rtl="0" fontAlgn="base">
        <a:spcBef>
          <a:spcPct val="20000"/>
        </a:spcBef>
        <a:spcAft>
          <a:spcPct val="0"/>
        </a:spcAft>
        <a:buClr>
          <a:schemeClr val="tx2"/>
        </a:buClr>
        <a:buSzPct val="80000"/>
        <a:buFont typeface="Wingdings" charset="0"/>
        <a:buChar char="§"/>
        <a:defRPr>
          <a:solidFill>
            <a:schemeClr val="tx1"/>
          </a:solidFill>
          <a:latin typeface="+mn-lt"/>
          <a:ea typeface="+mn-ea"/>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bwMode="auto">
          <a:xfrm>
            <a:off x="457200" y="277813"/>
            <a:ext cx="8229600" cy="1139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b" anchorCtr="0" compatLnSpc="1">
            <a:prstTxWarp prst="textNoShape">
              <a:avLst/>
            </a:prstTxWarp>
          </a:bodyPr>
          <a:lstStyle/>
          <a:p>
            <a:pPr lvl="0"/>
            <a:r>
              <a:rPr lang="en-GB"/>
              <a:t>Cliquez pour modifier le style du titre</a:t>
            </a:r>
          </a:p>
        </p:txBody>
      </p:sp>
      <p:sp>
        <p:nvSpPr>
          <p:cNvPr id="36867" name="Rectangle 3"/>
          <p:cNvSpPr>
            <a:spLocks noGrp="1" noChangeArrowheads="1"/>
          </p:cNvSpPr>
          <p:nvPr>
            <p:ph type="body" idx="1"/>
          </p:nvPr>
        </p:nvSpPr>
        <p:spPr bwMode="auto">
          <a:xfrm>
            <a:off x="457200" y="1600200"/>
            <a:ext cx="8229600" cy="4530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GB" altLang="en-US" smtClean="0"/>
              <a:t>Cliquez pour modifier les styles du texte du masque</a:t>
            </a:r>
          </a:p>
          <a:p>
            <a:pPr lvl="1"/>
            <a:r>
              <a:rPr lang="en-GB" altLang="en-US" smtClean="0"/>
              <a:t>Deuxième niveau</a:t>
            </a:r>
          </a:p>
          <a:p>
            <a:pPr lvl="2"/>
            <a:r>
              <a:rPr lang="en-GB" altLang="en-US" smtClean="0"/>
              <a:t>Troisième niveau</a:t>
            </a:r>
          </a:p>
          <a:p>
            <a:pPr lvl="3"/>
            <a:r>
              <a:rPr lang="en-GB" altLang="en-US" smtClean="0"/>
              <a:t>Quatrième niveau</a:t>
            </a:r>
          </a:p>
          <a:p>
            <a:pPr lvl="4"/>
            <a:r>
              <a:rPr lang="en-GB" altLang="en-US" smtClean="0"/>
              <a:t>Cinquième niveau</a:t>
            </a:r>
          </a:p>
        </p:txBody>
      </p:sp>
      <p:sp>
        <p:nvSpPr>
          <p:cNvPr id="36868" name="Rectangle 4"/>
          <p:cNvSpPr>
            <a:spLocks noGrp="1" noChangeArrowheads="1"/>
          </p:cNvSpPr>
          <p:nvPr>
            <p:ph type="dt" sz="half" idx="2"/>
          </p:nvPr>
        </p:nvSpPr>
        <p:spPr bwMode="auto">
          <a:xfrm>
            <a:off x="457200" y="6248400"/>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a:defRPr sz="1000">
                <a:latin typeface="Verdana" charset="0"/>
                <a:ea typeface="ＭＳ Ｐゴシック" charset="0"/>
                <a:cs typeface="+mn-cs"/>
              </a:defRPr>
            </a:lvl1pPr>
          </a:lstStyle>
          <a:p>
            <a:pPr fontAlgn="base">
              <a:spcBef>
                <a:spcPct val="0"/>
              </a:spcBef>
              <a:spcAft>
                <a:spcPct val="0"/>
              </a:spcAft>
              <a:defRPr/>
            </a:pPr>
            <a:endParaRPr lang="en-GB">
              <a:solidFill>
                <a:srgbClr val="000000"/>
              </a:solidFill>
            </a:endParaRPr>
          </a:p>
        </p:txBody>
      </p:sp>
      <p:sp>
        <p:nvSpPr>
          <p:cNvPr id="36869" name="Rectangle 5"/>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algn="ctr">
              <a:defRPr sz="1000">
                <a:latin typeface="Verdana" charset="0"/>
                <a:ea typeface="ＭＳ Ｐゴシック" charset="0"/>
                <a:cs typeface="+mn-cs"/>
              </a:defRPr>
            </a:lvl1pPr>
          </a:lstStyle>
          <a:p>
            <a:pPr fontAlgn="base">
              <a:spcBef>
                <a:spcPct val="0"/>
              </a:spcBef>
              <a:spcAft>
                <a:spcPct val="0"/>
              </a:spcAft>
              <a:defRPr/>
            </a:pPr>
            <a:endParaRPr lang="en-GB">
              <a:solidFill>
                <a:srgbClr val="000000"/>
              </a:solidFill>
            </a:endParaRPr>
          </a:p>
        </p:txBody>
      </p:sp>
      <p:sp>
        <p:nvSpPr>
          <p:cNvPr id="36870" name="Rectangle 6"/>
          <p:cNvSpPr>
            <a:spLocks noGrp="1" noChangeArrowheads="1"/>
          </p:cNvSpPr>
          <p:nvPr>
            <p:ph type="sldNum" sz="quarter" idx="4"/>
          </p:nvPr>
        </p:nvSpPr>
        <p:spPr bwMode="auto">
          <a:xfrm>
            <a:off x="6553200" y="6248400"/>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algn="r">
              <a:defRPr sz="1000"/>
            </a:lvl1pPr>
          </a:lstStyle>
          <a:p>
            <a:pPr fontAlgn="base">
              <a:spcBef>
                <a:spcPct val="0"/>
              </a:spcBef>
              <a:spcAft>
                <a:spcPct val="0"/>
              </a:spcAft>
            </a:pPr>
            <a:fld id="{F629974E-10D0-4BFB-A2FF-465B1AB17607}" type="slidenum">
              <a:rPr lang="en-GB" altLang="en-US" smtClean="0">
                <a:solidFill>
                  <a:srgbClr val="000000"/>
                </a:solidFill>
              </a:rPr>
              <a:pPr fontAlgn="base">
                <a:spcBef>
                  <a:spcPct val="0"/>
                </a:spcBef>
                <a:spcAft>
                  <a:spcPct val="0"/>
                </a:spcAft>
              </a:pPr>
              <a:t>‹#›</a:t>
            </a:fld>
            <a:endParaRPr lang="en-GB" altLang="en-US" smtClean="0">
              <a:solidFill>
                <a:srgbClr val="000000"/>
              </a:solidFill>
            </a:endParaRPr>
          </a:p>
        </p:txBody>
      </p:sp>
      <p:sp>
        <p:nvSpPr>
          <p:cNvPr id="36871" name="Rectangle 7"/>
          <p:cNvSpPr>
            <a:spLocks noChangeArrowheads="1"/>
          </p:cNvSpPr>
          <p:nvPr/>
        </p:nvSpPr>
        <p:spPr bwMode="auto">
          <a:xfrm>
            <a:off x="0" y="0"/>
            <a:ext cx="228600" cy="2286000"/>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fontAlgn="base">
              <a:spcBef>
                <a:spcPct val="0"/>
              </a:spcBef>
              <a:spcAft>
                <a:spcPct val="0"/>
              </a:spcAft>
              <a:defRPr/>
            </a:pPr>
            <a:endParaRPr lang="fr-FR" sz="2400">
              <a:solidFill>
                <a:srgbClr val="000000"/>
              </a:solidFill>
              <a:latin typeface="Times New Roman" charset="0"/>
            </a:endParaRPr>
          </a:p>
        </p:txBody>
      </p:sp>
      <p:sp>
        <p:nvSpPr>
          <p:cNvPr id="36872" name="Line 8"/>
          <p:cNvSpPr>
            <a:spLocks noChangeShapeType="1"/>
          </p:cNvSpPr>
          <p:nvPr/>
        </p:nvSpPr>
        <p:spPr bwMode="auto">
          <a:xfrm>
            <a:off x="457200" y="1447800"/>
            <a:ext cx="8077200" cy="0"/>
          </a:xfrm>
          <a:prstGeom prst="line">
            <a:avLst/>
          </a:prstGeom>
          <a:noFill/>
          <a:ln w="19050">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fontAlgn="base">
              <a:spcBef>
                <a:spcPct val="0"/>
              </a:spcBef>
              <a:spcAft>
                <a:spcPct val="0"/>
              </a:spcAft>
              <a:defRPr/>
            </a:pPr>
            <a:endParaRPr lang="fr-FR">
              <a:solidFill>
                <a:srgbClr val="000000"/>
              </a:solidFill>
            </a:endParaRPr>
          </a:p>
        </p:txBody>
      </p:sp>
      <p:sp>
        <p:nvSpPr>
          <p:cNvPr id="36873" name="Rectangle 9"/>
          <p:cNvSpPr>
            <a:spLocks noChangeArrowheads="1"/>
          </p:cNvSpPr>
          <p:nvPr/>
        </p:nvSpPr>
        <p:spPr bwMode="auto">
          <a:xfrm>
            <a:off x="0" y="2286000"/>
            <a:ext cx="228600" cy="2286000"/>
          </a:xfrm>
          <a:prstGeom prst="rect">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fontAlgn="base">
              <a:spcBef>
                <a:spcPct val="0"/>
              </a:spcBef>
              <a:spcAft>
                <a:spcPct val="0"/>
              </a:spcAft>
              <a:defRPr/>
            </a:pPr>
            <a:endParaRPr lang="fr-FR" sz="2400">
              <a:solidFill>
                <a:srgbClr val="000000"/>
              </a:solidFill>
              <a:latin typeface="Times New Roman" charset="0"/>
            </a:endParaRPr>
          </a:p>
        </p:txBody>
      </p:sp>
      <p:sp>
        <p:nvSpPr>
          <p:cNvPr id="36874" name="Rectangle 10"/>
          <p:cNvSpPr>
            <a:spLocks noChangeArrowheads="1"/>
          </p:cNvSpPr>
          <p:nvPr/>
        </p:nvSpPr>
        <p:spPr bwMode="auto">
          <a:xfrm>
            <a:off x="0" y="4572000"/>
            <a:ext cx="228600" cy="2286000"/>
          </a:xfrm>
          <a:prstGeom prst="rect">
            <a:avLst/>
          </a:prstGeom>
          <a:solidFill>
            <a:schemeClr val="tx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fontAlgn="base">
              <a:spcBef>
                <a:spcPct val="0"/>
              </a:spcBef>
              <a:spcAft>
                <a:spcPct val="0"/>
              </a:spcAft>
              <a:defRPr/>
            </a:pPr>
            <a:endParaRPr lang="fr-FR" sz="2400">
              <a:solidFill>
                <a:srgbClr val="000000"/>
              </a:solidFill>
              <a:latin typeface="Times New Roman" charset="0"/>
            </a:endParaRPr>
          </a:p>
        </p:txBody>
      </p:sp>
    </p:spTree>
    <p:extLst>
      <p:ext uri="{BB962C8B-B14F-4D97-AF65-F5344CB8AC3E}">
        <p14:creationId xmlns:p14="http://schemas.microsoft.com/office/powerpoint/2010/main" val="1185625435"/>
      </p:ext>
    </p:extLst>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 id="2147483756" r:id="rId12"/>
    <p:sldLayoutId id="2147483757" r:id="rId13"/>
  </p:sldLayoutIdLs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6867">
                                            <p:txEl>
                                              <p:pRg st="0" end="0"/>
                                            </p:txEl>
                                          </p:spTgt>
                                        </p:tgtEl>
                                        <p:attrNameLst>
                                          <p:attrName>style.visibility</p:attrName>
                                        </p:attrNameLst>
                                      </p:cBhvr>
                                      <p:to>
                                        <p:strVal val="visible"/>
                                      </p:to>
                                    </p:set>
                                    <p:animEffect transition="in" filter="fade">
                                      <p:cBhvr>
                                        <p:cTn id="7" dur="1000"/>
                                        <p:tgtEl>
                                          <p:spTgt spid="36867">
                                            <p:txEl>
                                              <p:pRg st="0" end="0"/>
                                            </p:txEl>
                                          </p:spTgt>
                                        </p:tgtEl>
                                      </p:cBhvr>
                                    </p:animEffect>
                                    <p:anim calcmode="lin" valueType="num">
                                      <p:cBhvr>
                                        <p:cTn id="8" dur="1000" fill="hold"/>
                                        <p:tgtEl>
                                          <p:spTgt spid="36867">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6867">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6867">
                                            <p:txEl>
                                              <p:pRg st="1" end="1"/>
                                            </p:txEl>
                                          </p:spTgt>
                                        </p:tgtEl>
                                        <p:attrNameLst>
                                          <p:attrName>style.visibility</p:attrName>
                                        </p:attrNameLst>
                                      </p:cBhvr>
                                      <p:to>
                                        <p:strVal val="visible"/>
                                      </p:to>
                                    </p:set>
                                    <p:animEffect transition="in" filter="fade">
                                      <p:cBhvr>
                                        <p:cTn id="12" dur="1000"/>
                                        <p:tgtEl>
                                          <p:spTgt spid="36867">
                                            <p:txEl>
                                              <p:pRg st="1" end="1"/>
                                            </p:txEl>
                                          </p:spTgt>
                                        </p:tgtEl>
                                      </p:cBhvr>
                                    </p:animEffect>
                                    <p:anim calcmode="lin" valueType="num">
                                      <p:cBhvr>
                                        <p:cTn id="13" dur="1000" fill="hold"/>
                                        <p:tgtEl>
                                          <p:spTgt spid="36867">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36867">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36867">
                                            <p:txEl>
                                              <p:pRg st="2" end="2"/>
                                            </p:txEl>
                                          </p:spTgt>
                                        </p:tgtEl>
                                        <p:attrNameLst>
                                          <p:attrName>style.visibility</p:attrName>
                                        </p:attrNameLst>
                                      </p:cBhvr>
                                      <p:to>
                                        <p:strVal val="visible"/>
                                      </p:to>
                                    </p:set>
                                    <p:animEffect transition="in" filter="fade">
                                      <p:cBhvr>
                                        <p:cTn id="17" dur="1000"/>
                                        <p:tgtEl>
                                          <p:spTgt spid="36867">
                                            <p:txEl>
                                              <p:pRg st="2" end="2"/>
                                            </p:txEl>
                                          </p:spTgt>
                                        </p:tgtEl>
                                      </p:cBhvr>
                                    </p:animEffect>
                                    <p:anim calcmode="lin" valueType="num">
                                      <p:cBhvr>
                                        <p:cTn id="18" dur="1000" fill="hold"/>
                                        <p:tgtEl>
                                          <p:spTgt spid="36867">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36867">
                                            <p:txEl>
                                              <p:pRg st="2" end="2"/>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36867">
                                            <p:txEl>
                                              <p:pRg st="3" end="3"/>
                                            </p:txEl>
                                          </p:spTgt>
                                        </p:tgtEl>
                                        <p:attrNameLst>
                                          <p:attrName>style.visibility</p:attrName>
                                        </p:attrNameLst>
                                      </p:cBhvr>
                                      <p:to>
                                        <p:strVal val="visible"/>
                                      </p:to>
                                    </p:set>
                                    <p:animEffect transition="in" filter="fade">
                                      <p:cBhvr>
                                        <p:cTn id="22" dur="1000"/>
                                        <p:tgtEl>
                                          <p:spTgt spid="36867">
                                            <p:txEl>
                                              <p:pRg st="3" end="3"/>
                                            </p:txEl>
                                          </p:spTgt>
                                        </p:tgtEl>
                                      </p:cBhvr>
                                    </p:animEffect>
                                    <p:anim calcmode="lin" valueType="num">
                                      <p:cBhvr>
                                        <p:cTn id="23" dur="1000" fill="hold"/>
                                        <p:tgtEl>
                                          <p:spTgt spid="36867">
                                            <p:txEl>
                                              <p:pRg st="3" end="3"/>
                                            </p:txEl>
                                          </p:spTgt>
                                        </p:tgtEl>
                                        <p:attrNameLst>
                                          <p:attrName>ppt_x</p:attrName>
                                        </p:attrNameLst>
                                      </p:cBhvr>
                                      <p:tavLst>
                                        <p:tav tm="0">
                                          <p:val>
                                            <p:strVal val="#ppt_x"/>
                                          </p:val>
                                        </p:tav>
                                        <p:tav tm="100000">
                                          <p:val>
                                            <p:strVal val="#ppt_x"/>
                                          </p:val>
                                        </p:tav>
                                      </p:tavLst>
                                    </p:anim>
                                    <p:anim calcmode="lin" valueType="num">
                                      <p:cBhvr>
                                        <p:cTn id="24" dur="1000" fill="hold"/>
                                        <p:tgtEl>
                                          <p:spTgt spid="36867">
                                            <p:txEl>
                                              <p:pRg st="3" end="3"/>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36867">
                                            <p:txEl>
                                              <p:pRg st="4" end="4"/>
                                            </p:txEl>
                                          </p:spTgt>
                                        </p:tgtEl>
                                        <p:attrNameLst>
                                          <p:attrName>style.visibility</p:attrName>
                                        </p:attrNameLst>
                                      </p:cBhvr>
                                      <p:to>
                                        <p:strVal val="visible"/>
                                      </p:to>
                                    </p:set>
                                    <p:animEffect transition="in" filter="fade">
                                      <p:cBhvr>
                                        <p:cTn id="27" dur="1000"/>
                                        <p:tgtEl>
                                          <p:spTgt spid="36867">
                                            <p:txEl>
                                              <p:pRg st="4" end="4"/>
                                            </p:txEl>
                                          </p:spTgt>
                                        </p:tgtEl>
                                      </p:cBhvr>
                                    </p:animEffect>
                                    <p:anim calcmode="lin" valueType="num">
                                      <p:cBhvr>
                                        <p:cTn id="28" dur="1000" fill="hold"/>
                                        <p:tgtEl>
                                          <p:spTgt spid="36867">
                                            <p:txEl>
                                              <p:pRg st="4" end="4"/>
                                            </p:txEl>
                                          </p:spTgt>
                                        </p:tgtEl>
                                        <p:attrNameLst>
                                          <p:attrName>ppt_x</p:attrName>
                                        </p:attrNameLst>
                                      </p:cBhvr>
                                      <p:tavLst>
                                        <p:tav tm="0">
                                          <p:val>
                                            <p:strVal val="#ppt_x"/>
                                          </p:val>
                                        </p:tav>
                                        <p:tav tm="100000">
                                          <p:val>
                                            <p:strVal val="#ppt_x"/>
                                          </p:val>
                                        </p:tav>
                                      </p:tavLst>
                                    </p:anim>
                                    <p:anim calcmode="lin" valueType="num">
                                      <p:cBhvr>
                                        <p:cTn id="29" dur="1000" fill="hold"/>
                                        <p:tgtEl>
                                          <p:spTgt spid="36867">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867" grpId="0" build="p">
        <p:tmplLst>
          <p:tmpl lvl="1">
            <p:tnLst>
              <p:par>
                <p:cTn presetID="42" presetClass="entr" presetSubtype="0" fill="hold" nodeType="clickEffect">
                  <p:stCondLst>
                    <p:cond delay="0"/>
                  </p:stCondLst>
                  <p:childTnLst>
                    <p:set>
                      <p:cBhvr>
                        <p:cTn dur="1" fill="hold">
                          <p:stCondLst>
                            <p:cond delay="0"/>
                          </p:stCondLst>
                        </p:cTn>
                        <p:tgtEl>
                          <p:spTgt spid="36867"/>
                        </p:tgtEl>
                        <p:attrNameLst>
                          <p:attrName>style.visibility</p:attrName>
                        </p:attrNameLst>
                      </p:cBhvr>
                      <p:to>
                        <p:strVal val="visible"/>
                      </p:to>
                    </p:set>
                    <p:animEffect transition="in" filter="fade">
                      <p:cBhvr>
                        <p:cTn dur="1000"/>
                        <p:tgtEl>
                          <p:spTgt spid="36867"/>
                        </p:tgtEl>
                      </p:cBhvr>
                    </p:animEffect>
                    <p:anim calcmode="lin" valueType="num">
                      <p:cBhvr>
                        <p:cTn dur="1000" fill="hold"/>
                        <p:tgtEl>
                          <p:spTgt spid="36867"/>
                        </p:tgtEl>
                        <p:attrNameLst>
                          <p:attrName>ppt_x</p:attrName>
                        </p:attrNameLst>
                      </p:cBhvr>
                      <p:tavLst>
                        <p:tav tm="0">
                          <p:val>
                            <p:strVal val="#ppt_x"/>
                          </p:val>
                        </p:tav>
                        <p:tav tm="100000">
                          <p:val>
                            <p:strVal val="#ppt_x"/>
                          </p:val>
                        </p:tav>
                      </p:tavLst>
                    </p:anim>
                    <p:anim calcmode="lin" valueType="num">
                      <p:cBhvr>
                        <p:cTn dur="1000" fill="hold"/>
                        <p:tgtEl>
                          <p:spTgt spid="36867"/>
                        </p:tgtEl>
                        <p:attrNameLst>
                          <p:attrName>ppt_y</p:attrName>
                        </p:attrNameLst>
                      </p:cBhvr>
                      <p:tavLst>
                        <p:tav tm="0">
                          <p:val>
                            <p:strVal val="#ppt_y+.1"/>
                          </p:val>
                        </p:tav>
                        <p:tav tm="100000">
                          <p:val>
                            <p:strVal val="#ppt_y"/>
                          </p:val>
                        </p:tav>
                      </p:tavLst>
                    </p:anim>
                  </p:childTnLst>
                </p:cTn>
              </p:par>
            </p:tnLst>
          </p:tmpl>
          <p:tmpl lvl="2">
            <p:tnLst>
              <p:par>
                <p:cTn presetID="42" presetClass="entr" presetSubtype="0" fill="hold" nodeType="withEffect">
                  <p:stCondLst>
                    <p:cond delay="0"/>
                  </p:stCondLst>
                  <p:childTnLst>
                    <p:set>
                      <p:cBhvr>
                        <p:cTn dur="1" fill="hold">
                          <p:stCondLst>
                            <p:cond delay="0"/>
                          </p:stCondLst>
                        </p:cTn>
                        <p:tgtEl>
                          <p:spTgt spid="36867"/>
                        </p:tgtEl>
                        <p:attrNameLst>
                          <p:attrName>style.visibility</p:attrName>
                        </p:attrNameLst>
                      </p:cBhvr>
                      <p:to>
                        <p:strVal val="visible"/>
                      </p:to>
                    </p:set>
                    <p:animEffect transition="in" filter="fade">
                      <p:cBhvr>
                        <p:cTn dur="1000"/>
                        <p:tgtEl>
                          <p:spTgt spid="36867"/>
                        </p:tgtEl>
                      </p:cBhvr>
                    </p:animEffect>
                    <p:anim calcmode="lin" valueType="num">
                      <p:cBhvr>
                        <p:cTn dur="1000" fill="hold"/>
                        <p:tgtEl>
                          <p:spTgt spid="36867"/>
                        </p:tgtEl>
                        <p:attrNameLst>
                          <p:attrName>ppt_x</p:attrName>
                        </p:attrNameLst>
                      </p:cBhvr>
                      <p:tavLst>
                        <p:tav tm="0">
                          <p:val>
                            <p:strVal val="#ppt_x"/>
                          </p:val>
                        </p:tav>
                        <p:tav tm="100000">
                          <p:val>
                            <p:strVal val="#ppt_x"/>
                          </p:val>
                        </p:tav>
                      </p:tavLst>
                    </p:anim>
                    <p:anim calcmode="lin" valueType="num">
                      <p:cBhvr>
                        <p:cTn dur="1000" fill="hold"/>
                        <p:tgtEl>
                          <p:spTgt spid="36867"/>
                        </p:tgtEl>
                        <p:attrNameLst>
                          <p:attrName>ppt_y</p:attrName>
                        </p:attrNameLst>
                      </p:cBhvr>
                      <p:tavLst>
                        <p:tav tm="0">
                          <p:val>
                            <p:strVal val="#ppt_y+.1"/>
                          </p:val>
                        </p:tav>
                        <p:tav tm="100000">
                          <p:val>
                            <p:strVal val="#ppt_y"/>
                          </p:val>
                        </p:tav>
                      </p:tavLst>
                    </p:anim>
                  </p:childTnLst>
                </p:cTn>
              </p:par>
            </p:tnLst>
          </p:tmpl>
          <p:tmpl lvl="3">
            <p:tnLst>
              <p:par>
                <p:cTn presetID="42" presetClass="entr" presetSubtype="0" fill="hold" nodeType="withEffect">
                  <p:stCondLst>
                    <p:cond delay="0"/>
                  </p:stCondLst>
                  <p:childTnLst>
                    <p:set>
                      <p:cBhvr>
                        <p:cTn dur="1" fill="hold">
                          <p:stCondLst>
                            <p:cond delay="0"/>
                          </p:stCondLst>
                        </p:cTn>
                        <p:tgtEl>
                          <p:spTgt spid="36867"/>
                        </p:tgtEl>
                        <p:attrNameLst>
                          <p:attrName>style.visibility</p:attrName>
                        </p:attrNameLst>
                      </p:cBhvr>
                      <p:to>
                        <p:strVal val="visible"/>
                      </p:to>
                    </p:set>
                    <p:animEffect transition="in" filter="fade">
                      <p:cBhvr>
                        <p:cTn dur="1000"/>
                        <p:tgtEl>
                          <p:spTgt spid="36867"/>
                        </p:tgtEl>
                      </p:cBhvr>
                    </p:animEffect>
                    <p:anim calcmode="lin" valueType="num">
                      <p:cBhvr>
                        <p:cTn dur="1000" fill="hold"/>
                        <p:tgtEl>
                          <p:spTgt spid="36867"/>
                        </p:tgtEl>
                        <p:attrNameLst>
                          <p:attrName>ppt_x</p:attrName>
                        </p:attrNameLst>
                      </p:cBhvr>
                      <p:tavLst>
                        <p:tav tm="0">
                          <p:val>
                            <p:strVal val="#ppt_x"/>
                          </p:val>
                        </p:tav>
                        <p:tav tm="100000">
                          <p:val>
                            <p:strVal val="#ppt_x"/>
                          </p:val>
                        </p:tav>
                      </p:tavLst>
                    </p:anim>
                    <p:anim calcmode="lin" valueType="num">
                      <p:cBhvr>
                        <p:cTn dur="1000" fill="hold"/>
                        <p:tgtEl>
                          <p:spTgt spid="36867"/>
                        </p:tgtEl>
                        <p:attrNameLst>
                          <p:attrName>ppt_y</p:attrName>
                        </p:attrNameLst>
                      </p:cBhvr>
                      <p:tavLst>
                        <p:tav tm="0">
                          <p:val>
                            <p:strVal val="#ppt_y+.1"/>
                          </p:val>
                        </p:tav>
                        <p:tav tm="100000">
                          <p:val>
                            <p:strVal val="#ppt_y"/>
                          </p:val>
                        </p:tav>
                      </p:tavLst>
                    </p:anim>
                  </p:childTnLst>
                </p:cTn>
              </p:par>
            </p:tnLst>
          </p:tmpl>
          <p:tmpl lvl="4">
            <p:tnLst>
              <p:par>
                <p:cTn presetID="42" presetClass="entr" presetSubtype="0" fill="hold" nodeType="withEffect">
                  <p:stCondLst>
                    <p:cond delay="0"/>
                  </p:stCondLst>
                  <p:childTnLst>
                    <p:set>
                      <p:cBhvr>
                        <p:cTn dur="1" fill="hold">
                          <p:stCondLst>
                            <p:cond delay="0"/>
                          </p:stCondLst>
                        </p:cTn>
                        <p:tgtEl>
                          <p:spTgt spid="36867"/>
                        </p:tgtEl>
                        <p:attrNameLst>
                          <p:attrName>style.visibility</p:attrName>
                        </p:attrNameLst>
                      </p:cBhvr>
                      <p:to>
                        <p:strVal val="visible"/>
                      </p:to>
                    </p:set>
                    <p:animEffect transition="in" filter="fade">
                      <p:cBhvr>
                        <p:cTn dur="1000"/>
                        <p:tgtEl>
                          <p:spTgt spid="36867"/>
                        </p:tgtEl>
                      </p:cBhvr>
                    </p:animEffect>
                    <p:anim calcmode="lin" valueType="num">
                      <p:cBhvr>
                        <p:cTn dur="1000" fill="hold"/>
                        <p:tgtEl>
                          <p:spTgt spid="36867"/>
                        </p:tgtEl>
                        <p:attrNameLst>
                          <p:attrName>ppt_x</p:attrName>
                        </p:attrNameLst>
                      </p:cBhvr>
                      <p:tavLst>
                        <p:tav tm="0">
                          <p:val>
                            <p:strVal val="#ppt_x"/>
                          </p:val>
                        </p:tav>
                        <p:tav tm="100000">
                          <p:val>
                            <p:strVal val="#ppt_x"/>
                          </p:val>
                        </p:tav>
                      </p:tavLst>
                    </p:anim>
                    <p:anim calcmode="lin" valueType="num">
                      <p:cBhvr>
                        <p:cTn dur="1000" fill="hold"/>
                        <p:tgtEl>
                          <p:spTgt spid="36867"/>
                        </p:tgtEl>
                        <p:attrNameLst>
                          <p:attrName>ppt_y</p:attrName>
                        </p:attrNameLst>
                      </p:cBhvr>
                      <p:tavLst>
                        <p:tav tm="0">
                          <p:val>
                            <p:strVal val="#ppt_y+.1"/>
                          </p:val>
                        </p:tav>
                        <p:tav tm="100000">
                          <p:val>
                            <p:strVal val="#ppt_y"/>
                          </p:val>
                        </p:tav>
                      </p:tavLst>
                    </p:anim>
                  </p:childTnLst>
                </p:cTn>
              </p:par>
            </p:tnLst>
          </p:tmpl>
          <p:tmpl lvl="5">
            <p:tnLst>
              <p:par>
                <p:cTn presetID="42" presetClass="entr" presetSubtype="0" fill="hold" nodeType="withEffect">
                  <p:stCondLst>
                    <p:cond delay="0"/>
                  </p:stCondLst>
                  <p:childTnLst>
                    <p:set>
                      <p:cBhvr>
                        <p:cTn dur="1" fill="hold">
                          <p:stCondLst>
                            <p:cond delay="0"/>
                          </p:stCondLst>
                        </p:cTn>
                        <p:tgtEl>
                          <p:spTgt spid="36867"/>
                        </p:tgtEl>
                        <p:attrNameLst>
                          <p:attrName>style.visibility</p:attrName>
                        </p:attrNameLst>
                      </p:cBhvr>
                      <p:to>
                        <p:strVal val="visible"/>
                      </p:to>
                    </p:set>
                    <p:animEffect transition="in" filter="fade">
                      <p:cBhvr>
                        <p:cTn dur="1000"/>
                        <p:tgtEl>
                          <p:spTgt spid="36867"/>
                        </p:tgtEl>
                      </p:cBhvr>
                    </p:animEffect>
                    <p:anim calcmode="lin" valueType="num">
                      <p:cBhvr>
                        <p:cTn dur="1000" fill="hold"/>
                        <p:tgtEl>
                          <p:spTgt spid="36867"/>
                        </p:tgtEl>
                        <p:attrNameLst>
                          <p:attrName>ppt_x</p:attrName>
                        </p:attrNameLst>
                      </p:cBhvr>
                      <p:tavLst>
                        <p:tav tm="0">
                          <p:val>
                            <p:strVal val="#ppt_x"/>
                          </p:val>
                        </p:tav>
                        <p:tav tm="100000">
                          <p:val>
                            <p:strVal val="#ppt_x"/>
                          </p:val>
                        </p:tav>
                      </p:tavLst>
                    </p:anim>
                    <p:anim calcmode="lin" valueType="num">
                      <p:cBhvr>
                        <p:cTn dur="1000" fill="hold"/>
                        <p:tgtEl>
                          <p:spTgt spid="36867"/>
                        </p:tgtEl>
                        <p:attrNameLst>
                          <p:attrName>ppt_y</p:attrName>
                        </p:attrNameLst>
                      </p:cBhvr>
                      <p:tavLst>
                        <p:tav tm="0">
                          <p:val>
                            <p:strVal val="#ppt_y+.1"/>
                          </p:val>
                        </p:tav>
                        <p:tav tm="100000">
                          <p:val>
                            <p:strVal val="#ppt_y"/>
                          </p:val>
                        </p:tav>
                      </p:tavLst>
                    </p:anim>
                  </p:childTnLst>
                </p:cTn>
              </p:par>
            </p:tnLst>
          </p:tmpl>
        </p:tmplLst>
      </p:bldP>
    </p:bldLst>
  </p:timing>
  <p:txStyles>
    <p:titleStyle>
      <a:lvl1pPr algn="l" rtl="0" eaLnBrk="0" fontAlgn="base" hangingPunct="0">
        <a:spcBef>
          <a:spcPct val="0"/>
        </a:spcBef>
        <a:spcAft>
          <a:spcPct val="0"/>
        </a:spcAft>
        <a:defRPr sz="4400">
          <a:solidFill>
            <a:schemeClr val="tx2"/>
          </a:solidFill>
          <a:latin typeface="+mj-lt"/>
          <a:ea typeface="MS PGothic" panose="020B0600070205080204" pitchFamily="34" charset="-128"/>
          <a:cs typeface="ＭＳ Ｐゴシック" charset="0"/>
        </a:defRPr>
      </a:lvl1pPr>
      <a:lvl2pPr algn="l" rtl="0" eaLnBrk="0" fontAlgn="base" hangingPunct="0">
        <a:spcBef>
          <a:spcPct val="0"/>
        </a:spcBef>
        <a:spcAft>
          <a:spcPct val="0"/>
        </a:spcAft>
        <a:defRPr sz="4400">
          <a:solidFill>
            <a:schemeClr val="tx2"/>
          </a:solidFill>
          <a:latin typeface="Garamond" charset="0"/>
          <a:ea typeface="MS PGothic" panose="020B0600070205080204" pitchFamily="34" charset="-128"/>
          <a:cs typeface="ＭＳ Ｐゴシック" charset="0"/>
        </a:defRPr>
      </a:lvl2pPr>
      <a:lvl3pPr algn="l" rtl="0" eaLnBrk="0" fontAlgn="base" hangingPunct="0">
        <a:spcBef>
          <a:spcPct val="0"/>
        </a:spcBef>
        <a:spcAft>
          <a:spcPct val="0"/>
        </a:spcAft>
        <a:defRPr sz="4400">
          <a:solidFill>
            <a:schemeClr val="tx2"/>
          </a:solidFill>
          <a:latin typeface="Garamond" charset="0"/>
          <a:ea typeface="MS PGothic" panose="020B0600070205080204" pitchFamily="34" charset="-128"/>
          <a:cs typeface="ＭＳ Ｐゴシック" charset="0"/>
        </a:defRPr>
      </a:lvl3pPr>
      <a:lvl4pPr algn="l" rtl="0" eaLnBrk="0" fontAlgn="base" hangingPunct="0">
        <a:spcBef>
          <a:spcPct val="0"/>
        </a:spcBef>
        <a:spcAft>
          <a:spcPct val="0"/>
        </a:spcAft>
        <a:defRPr sz="4400">
          <a:solidFill>
            <a:schemeClr val="tx2"/>
          </a:solidFill>
          <a:latin typeface="Garamond" charset="0"/>
          <a:ea typeface="MS PGothic" panose="020B0600070205080204" pitchFamily="34" charset="-128"/>
          <a:cs typeface="ＭＳ Ｐゴシック" charset="0"/>
        </a:defRPr>
      </a:lvl4pPr>
      <a:lvl5pPr algn="l" rtl="0" eaLnBrk="0" fontAlgn="base" hangingPunct="0">
        <a:spcBef>
          <a:spcPct val="0"/>
        </a:spcBef>
        <a:spcAft>
          <a:spcPct val="0"/>
        </a:spcAft>
        <a:defRPr sz="4400">
          <a:solidFill>
            <a:schemeClr val="tx2"/>
          </a:solidFill>
          <a:latin typeface="Garamond" charset="0"/>
          <a:ea typeface="MS PGothic" panose="020B0600070205080204" pitchFamily="34" charset="-128"/>
          <a:cs typeface="ＭＳ Ｐゴシック" charset="0"/>
        </a:defRPr>
      </a:lvl5pPr>
      <a:lvl6pPr marL="457200" algn="l" rtl="0" fontAlgn="base">
        <a:spcBef>
          <a:spcPct val="0"/>
        </a:spcBef>
        <a:spcAft>
          <a:spcPct val="0"/>
        </a:spcAft>
        <a:defRPr sz="4400">
          <a:solidFill>
            <a:schemeClr val="tx2"/>
          </a:solidFill>
          <a:latin typeface="Garamond" charset="0"/>
          <a:ea typeface="ＭＳ Ｐゴシック" charset="0"/>
        </a:defRPr>
      </a:lvl6pPr>
      <a:lvl7pPr marL="914400" algn="l" rtl="0" fontAlgn="base">
        <a:spcBef>
          <a:spcPct val="0"/>
        </a:spcBef>
        <a:spcAft>
          <a:spcPct val="0"/>
        </a:spcAft>
        <a:defRPr sz="4400">
          <a:solidFill>
            <a:schemeClr val="tx2"/>
          </a:solidFill>
          <a:latin typeface="Garamond" charset="0"/>
          <a:ea typeface="ＭＳ Ｐゴシック" charset="0"/>
        </a:defRPr>
      </a:lvl7pPr>
      <a:lvl8pPr marL="1371600" algn="l" rtl="0" fontAlgn="base">
        <a:spcBef>
          <a:spcPct val="0"/>
        </a:spcBef>
        <a:spcAft>
          <a:spcPct val="0"/>
        </a:spcAft>
        <a:defRPr sz="4400">
          <a:solidFill>
            <a:schemeClr val="tx2"/>
          </a:solidFill>
          <a:latin typeface="Garamond" charset="0"/>
          <a:ea typeface="ＭＳ Ｐゴシック" charset="0"/>
        </a:defRPr>
      </a:lvl8pPr>
      <a:lvl9pPr marL="1828800" algn="l" rtl="0" fontAlgn="base">
        <a:spcBef>
          <a:spcPct val="0"/>
        </a:spcBef>
        <a:spcAft>
          <a:spcPct val="0"/>
        </a:spcAft>
        <a:defRPr sz="4400">
          <a:solidFill>
            <a:schemeClr val="tx2"/>
          </a:solidFill>
          <a:latin typeface="Garamond" charset="0"/>
          <a:ea typeface="ＭＳ Ｐゴシック" charset="0"/>
        </a:defRPr>
      </a:lvl9pPr>
    </p:titleStyle>
    <p:bodyStyle>
      <a:lvl1pPr marL="342900" indent="-342900" algn="l" rtl="0" eaLnBrk="0" fontAlgn="base" hangingPunct="0">
        <a:spcBef>
          <a:spcPct val="20000"/>
        </a:spcBef>
        <a:spcAft>
          <a:spcPct val="0"/>
        </a:spcAft>
        <a:buClr>
          <a:schemeClr val="bg2"/>
        </a:buClr>
        <a:buSzPct val="75000"/>
        <a:buFont typeface="Wingdings" panose="05000000000000000000" pitchFamily="2" charset="2"/>
        <a:buChar char="p"/>
        <a:defRPr sz="2800">
          <a:solidFill>
            <a:schemeClr val="tx1"/>
          </a:solidFill>
          <a:latin typeface="+mn-lt"/>
          <a:ea typeface="MS PGothic" panose="020B0600070205080204" pitchFamily="34" charset="-128"/>
          <a:cs typeface="ＭＳ Ｐゴシック" charset="0"/>
        </a:defRPr>
      </a:lvl1pPr>
      <a:lvl2pPr marL="742950" indent="-285750" algn="l" rtl="0" eaLnBrk="0" fontAlgn="base" hangingPunct="0">
        <a:spcBef>
          <a:spcPct val="20000"/>
        </a:spcBef>
        <a:spcAft>
          <a:spcPct val="0"/>
        </a:spcAft>
        <a:buClr>
          <a:schemeClr val="tx2"/>
        </a:buClr>
        <a:buSzPct val="75000"/>
        <a:buFont typeface="Wingdings" panose="05000000000000000000" pitchFamily="2" charset="2"/>
        <a:buChar char="n"/>
        <a:defRPr sz="2400">
          <a:solidFill>
            <a:schemeClr val="tx1"/>
          </a:solidFill>
          <a:latin typeface="+mn-lt"/>
          <a:ea typeface="MS PGothic" panose="020B0600070205080204" pitchFamily="34" charset="-128"/>
        </a:defRPr>
      </a:lvl2pPr>
      <a:lvl3pPr marL="1143000" indent="-228600" algn="l" rtl="0" eaLnBrk="0" fontAlgn="base" hangingPunct="0">
        <a:spcBef>
          <a:spcPct val="20000"/>
        </a:spcBef>
        <a:spcAft>
          <a:spcPct val="0"/>
        </a:spcAft>
        <a:buClr>
          <a:schemeClr val="accent1"/>
        </a:buClr>
        <a:buSzPct val="65000"/>
        <a:buFont typeface="Wingdings" panose="05000000000000000000" pitchFamily="2" charset="2"/>
        <a:buChar char="p"/>
        <a:defRPr sz="2000">
          <a:solidFill>
            <a:schemeClr val="tx1"/>
          </a:solidFill>
          <a:latin typeface="+mn-lt"/>
          <a:ea typeface="MS PGothic" panose="020B0600070205080204" pitchFamily="34" charset="-128"/>
        </a:defRPr>
      </a:lvl3pPr>
      <a:lvl4pPr marL="1600200" indent="-228600" algn="l" rtl="0" eaLnBrk="0" fontAlgn="base" hangingPunct="0">
        <a:spcBef>
          <a:spcPct val="20000"/>
        </a:spcBef>
        <a:spcAft>
          <a:spcPct val="0"/>
        </a:spcAft>
        <a:buClr>
          <a:schemeClr val="bg2"/>
        </a:buClr>
        <a:buFont typeface="Wingdings" panose="05000000000000000000" pitchFamily="2" charset="2"/>
        <a:buChar char="§"/>
        <a:defRPr>
          <a:solidFill>
            <a:schemeClr val="tx1"/>
          </a:solidFill>
          <a:latin typeface="+mn-lt"/>
          <a:ea typeface="MS PGothic" panose="020B0600070205080204" pitchFamily="34" charset="-128"/>
        </a:defRPr>
      </a:lvl4pPr>
      <a:lvl5pPr marL="2057400" indent="-228600" algn="l" rtl="0" eaLnBrk="0" fontAlgn="base" hangingPunct="0">
        <a:spcBef>
          <a:spcPct val="20000"/>
        </a:spcBef>
        <a:spcAft>
          <a:spcPct val="0"/>
        </a:spcAft>
        <a:buClr>
          <a:schemeClr val="tx2"/>
        </a:buClr>
        <a:buSzPct val="80000"/>
        <a:buFont typeface="Wingdings" panose="05000000000000000000" pitchFamily="2" charset="2"/>
        <a:buChar char="§"/>
        <a:defRPr>
          <a:solidFill>
            <a:schemeClr val="tx1"/>
          </a:solidFill>
          <a:latin typeface="+mn-lt"/>
          <a:ea typeface="MS PGothic" panose="020B0600070205080204" pitchFamily="34" charset="-128"/>
        </a:defRPr>
      </a:lvl5pPr>
      <a:lvl6pPr marL="2514600" indent="-228600" algn="l" rtl="0" fontAlgn="base">
        <a:spcBef>
          <a:spcPct val="20000"/>
        </a:spcBef>
        <a:spcAft>
          <a:spcPct val="0"/>
        </a:spcAft>
        <a:buClr>
          <a:schemeClr val="tx2"/>
        </a:buClr>
        <a:buSzPct val="80000"/>
        <a:buFont typeface="Wingdings" charset="0"/>
        <a:buChar char="§"/>
        <a:defRPr>
          <a:solidFill>
            <a:schemeClr val="tx1"/>
          </a:solidFill>
          <a:latin typeface="+mn-lt"/>
          <a:ea typeface="+mn-ea"/>
        </a:defRPr>
      </a:lvl6pPr>
      <a:lvl7pPr marL="2971800" indent="-228600" algn="l" rtl="0" fontAlgn="base">
        <a:spcBef>
          <a:spcPct val="20000"/>
        </a:spcBef>
        <a:spcAft>
          <a:spcPct val="0"/>
        </a:spcAft>
        <a:buClr>
          <a:schemeClr val="tx2"/>
        </a:buClr>
        <a:buSzPct val="80000"/>
        <a:buFont typeface="Wingdings" charset="0"/>
        <a:buChar char="§"/>
        <a:defRPr>
          <a:solidFill>
            <a:schemeClr val="tx1"/>
          </a:solidFill>
          <a:latin typeface="+mn-lt"/>
          <a:ea typeface="+mn-ea"/>
        </a:defRPr>
      </a:lvl7pPr>
      <a:lvl8pPr marL="3429000" indent="-228600" algn="l" rtl="0" fontAlgn="base">
        <a:spcBef>
          <a:spcPct val="20000"/>
        </a:spcBef>
        <a:spcAft>
          <a:spcPct val="0"/>
        </a:spcAft>
        <a:buClr>
          <a:schemeClr val="tx2"/>
        </a:buClr>
        <a:buSzPct val="80000"/>
        <a:buFont typeface="Wingdings" charset="0"/>
        <a:buChar char="§"/>
        <a:defRPr>
          <a:solidFill>
            <a:schemeClr val="tx1"/>
          </a:solidFill>
          <a:latin typeface="+mn-lt"/>
          <a:ea typeface="+mn-ea"/>
        </a:defRPr>
      </a:lvl8pPr>
      <a:lvl9pPr marL="3886200" indent="-228600" algn="l" rtl="0" fontAlgn="base">
        <a:spcBef>
          <a:spcPct val="20000"/>
        </a:spcBef>
        <a:spcAft>
          <a:spcPct val="0"/>
        </a:spcAft>
        <a:buClr>
          <a:schemeClr val="tx2"/>
        </a:buClr>
        <a:buSzPct val="80000"/>
        <a:buFont typeface="Wingdings" charset="0"/>
        <a:buChar char="§"/>
        <a:defRPr>
          <a:solidFill>
            <a:schemeClr val="tx1"/>
          </a:solidFill>
          <a:latin typeface="+mn-lt"/>
          <a:ea typeface="+mn-ea"/>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bwMode="auto">
          <a:xfrm>
            <a:off x="457200" y="277813"/>
            <a:ext cx="8229600" cy="1139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b" anchorCtr="0" compatLnSpc="1">
            <a:prstTxWarp prst="textNoShape">
              <a:avLst/>
            </a:prstTxWarp>
          </a:bodyPr>
          <a:lstStyle/>
          <a:p>
            <a:pPr lvl="0"/>
            <a:r>
              <a:rPr lang="en-GB"/>
              <a:t>Cliquez pour modifier le style du titre</a:t>
            </a:r>
          </a:p>
        </p:txBody>
      </p:sp>
      <p:sp>
        <p:nvSpPr>
          <p:cNvPr id="36867" name="Rectangle 3"/>
          <p:cNvSpPr>
            <a:spLocks noGrp="1" noChangeArrowheads="1"/>
          </p:cNvSpPr>
          <p:nvPr>
            <p:ph type="body" idx="1"/>
          </p:nvPr>
        </p:nvSpPr>
        <p:spPr bwMode="auto">
          <a:xfrm>
            <a:off x="457200" y="1600200"/>
            <a:ext cx="8229600" cy="4530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GB" altLang="en-US" smtClean="0"/>
              <a:t>Cliquez pour modifier les styles du texte du masque</a:t>
            </a:r>
          </a:p>
          <a:p>
            <a:pPr lvl="1"/>
            <a:r>
              <a:rPr lang="en-GB" altLang="en-US" smtClean="0"/>
              <a:t>Deuxième niveau</a:t>
            </a:r>
          </a:p>
          <a:p>
            <a:pPr lvl="2"/>
            <a:r>
              <a:rPr lang="en-GB" altLang="en-US" smtClean="0"/>
              <a:t>Troisième niveau</a:t>
            </a:r>
          </a:p>
          <a:p>
            <a:pPr lvl="3"/>
            <a:r>
              <a:rPr lang="en-GB" altLang="en-US" smtClean="0"/>
              <a:t>Quatrième niveau</a:t>
            </a:r>
          </a:p>
          <a:p>
            <a:pPr lvl="4"/>
            <a:r>
              <a:rPr lang="en-GB" altLang="en-US" smtClean="0"/>
              <a:t>Cinquième niveau</a:t>
            </a:r>
          </a:p>
        </p:txBody>
      </p:sp>
      <p:sp>
        <p:nvSpPr>
          <p:cNvPr id="36868" name="Rectangle 4"/>
          <p:cNvSpPr>
            <a:spLocks noGrp="1" noChangeArrowheads="1"/>
          </p:cNvSpPr>
          <p:nvPr>
            <p:ph type="dt" sz="half" idx="2"/>
          </p:nvPr>
        </p:nvSpPr>
        <p:spPr bwMode="auto">
          <a:xfrm>
            <a:off x="457200" y="6248400"/>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a:defRPr sz="1000">
                <a:latin typeface="Verdana" charset="0"/>
                <a:ea typeface="ＭＳ Ｐゴシック" charset="0"/>
                <a:cs typeface="+mn-cs"/>
              </a:defRPr>
            </a:lvl1pPr>
          </a:lstStyle>
          <a:p>
            <a:pPr fontAlgn="base">
              <a:spcBef>
                <a:spcPct val="0"/>
              </a:spcBef>
              <a:spcAft>
                <a:spcPct val="0"/>
              </a:spcAft>
              <a:defRPr/>
            </a:pPr>
            <a:endParaRPr lang="en-GB">
              <a:solidFill>
                <a:srgbClr val="000000"/>
              </a:solidFill>
            </a:endParaRPr>
          </a:p>
        </p:txBody>
      </p:sp>
      <p:sp>
        <p:nvSpPr>
          <p:cNvPr id="36869" name="Rectangle 5"/>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algn="ctr">
              <a:defRPr sz="1000">
                <a:latin typeface="Verdana" charset="0"/>
                <a:ea typeface="ＭＳ Ｐゴシック" charset="0"/>
                <a:cs typeface="+mn-cs"/>
              </a:defRPr>
            </a:lvl1pPr>
          </a:lstStyle>
          <a:p>
            <a:pPr fontAlgn="base">
              <a:spcBef>
                <a:spcPct val="0"/>
              </a:spcBef>
              <a:spcAft>
                <a:spcPct val="0"/>
              </a:spcAft>
              <a:defRPr/>
            </a:pPr>
            <a:endParaRPr lang="en-GB">
              <a:solidFill>
                <a:srgbClr val="000000"/>
              </a:solidFill>
            </a:endParaRPr>
          </a:p>
        </p:txBody>
      </p:sp>
      <p:sp>
        <p:nvSpPr>
          <p:cNvPr id="36870" name="Rectangle 6"/>
          <p:cNvSpPr>
            <a:spLocks noGrp="1" noChangeArrowheads="1"/>
          </p:cNvSpPr>
          <p:nvPr>
            <p:ph type="sldNum" sz="quarter" idx="4"/>
          </p:nvPr>
        </p:nvSpPr>
        <p:spPr bwMode="auto">
          <a:xfrm>
            <a:off x="6553200" y="6248400"/>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algn="r">
              <a:defRPr sz="1000"/>
            </a:lvl1pPr>
          </a:lstStyle>
          <a:p>
            <a:pPr fontAlgn="base">
              <a:spcBef>
                <a:spcPct val="0"/>
              </a:spcBef>
              <a:spcAft>
                <a:spcPct val="0"/>
              </a:spcAft>
            </a:pPr>
            <a:fld id="{F629974E-10D0-4BFB-A2FF-465B1AB17607}" type="slidenum">
              <a:rPr lang="en-GB" altLang="en-US" smtClean="0">
                <a:solidFill>
                  <a:srgbClr val="000000"/>
                </a:solidFill>
              </a:rPr>
              <a:pPr fontAlgn="base">
                <a:spcBef>
                  <a:spcPct val="0"/>
                </a:spcBef>
                <a:spcAft>
                  <a:spcPct val="0"/>
                </a:spcAft>
              </a:pPr>
              <a:t>‹#›</a:t>
            </a:fld>
            <a:endParaRPr lang="en-GB" altLang="en-US" smtClean="0">
              <a:solidFill>
                <a:srgbClr val="000000"/>
              </a:solidFill>
            </a:endParaRPr>
          </a:p>
        </p:txBody>
      </p:sp>
      <p:sp>
        <p:nvSpPr>
          <p:cNvPr id="36871" name="Rectangle 7"/>
          <p:cNvSpPr>
            <a:spLocks noChangeArrowheads="1"/>
          </p:cNvSpPr>
          <p:nvPr/>
        </p:nvSpPr>
        <p:spPr bwMode="auto">
          <a:xfrm>
            <a:off x="0" y="0"/>
            <a:ext cx="228600" cy="2286000"/>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fontAlgn="base">
              <a:spcBef>
                <a:spcPct val="0"/>
              </a:spcBef>
              <a:spcAft>
                <a:spcPct val="0"/>
              </a:spcAft>
              <a:defRPr/>
            </a:pPr>
            <a:endParaRPr lang="fr-FR" sz="2400">
              <a:solidFill>
                <a:srgbClr val="000000"/>
              </a:solidFill>
              <a:latin typeface="Times New Roman" charset="0"/>
            </a:endParaRPr>
          </a:p>
        </p:txBody>
      </p:sp>
      <p:sp>
        <p:nvSpPr>
          <p:cNvPr id="36872" name="Line 8"/>
          <p:cNvSpPr>
            <a:spLocks noChangeShapeType="1"/>
          </p:cNvSpPr>
          <p:nvPr/>
        </p:nvSpPr>
        <p:spPr bwMode="auto">
          <a:xfrm>
            <a:off x="457200" y="1447800"/>
            <a:ext cx="8077200" cy="0"/>
          </a:xfrm>
          <a:prstGeom prst="line">
            <a:avLst/>
          </a:prstGeom>
          <a:noFill/>
          <a:ln w="19050">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fontAlgn="base">
              <a:spcBef>
                <a:spcPct val="0"/>
              </a:spcBef>
              <a:spcAft>
                <a:spcPct val="0"/>
              </a:spcAft>
              <a:defRPr/>
            </a:pPr>
            <a:endParaRPr lang="fr-FR">
              <a:solidFill>
                <a:srgbClr val="000000"/>
              </a:solidFill>
            </a:endParaRPr>
          </a:p>
        </p:txBody>
      </p:sp>
      <p:sp>
        <p:nvSpPr>
          <p:cNvPr id="36873" name="Rectangle 9"/>
          <p:cNvSpPr>
            <a:spLocks noChangeArrowheads="1"/>
          </p:cNvSpPr>
          <p:nvPr/>
        </p:nvSpPr>
        <p:spPr bwMode="auto">
          <a:xfrm>
            <a:off x="0" y="2286000"/>
            <a:ext cx="228600" cy="2286000"/>
          </a:xfrm>
          <a:prstGeom prst="rect">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fontAlgn="base">
              <a:spcBef>
                <a:spcPct val="0"/>
              </a:spcBef>
              <a:spcAft>
                <a:spcPct val="0"/>
              </a:spcAft>
              <a:defRPr/>
            </a:pPr>
            <a:endParaRPr lang="fr-FR" sz="2400">
              <a:solidFill>
                <a:srgbClr val="000000"/>
              </a:solidFill>
              <a:latin typeface="Times New Roman" charset="0"/>
            </a:endParaRPr>
          </a:p>
        </p:txBody>
      </p:sp>
      <p:sp>
        <p:nvSpPr>
          <p:cNvPr id="36874" name="Rectangle 10"/>
          <p:cNvSpPr>
            <a:spLocks noChangeArrowheads="1"/>
          </p:cNvSpPr>
          <p:nvPr/>
        </p:nvSpPr>
        <p:spPr bwMode="auto">
          <a:xfrm>
            <a:off x="0" y="4572000"/>
            <a:ext cx="228600" cy="2286000"/>
          </a:xfrm>
          <a:prstGeom prst="rect">
            <a:avLst/>
          </a:prstGeom>
          <a:solidFill>
            <a:schemeClr val="tx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fontAlgn="base">
              <a:spcBef>
                <a:spcPct val="0"/>
              </a:spcBef>
              <a:spcAft>
                <a:spcPct val="0"/>
              </a:spcAft>
              <a:defRPr/>
            </a:pPr>
            <a:endParaRPr lang="fr-FR" sz="2400">
              <a:solidFill>
                <a:srgbClr val="000000"/>
              </a:solidFill>
              <a:latin typeface="Times New Roman" charset="0"/>
            </a:endParaRPr>
          </a:p>
        </p:txBody>
      </p:sp>
    </p:spTree>
    <p:extLst>
      <p:ext uri="{BB962C8B-B14F-4D97-AF65-F5344CB8AC3E}">
        <p14:creationId xmlns:p14="http://schemas.microsoft.com/office/powerpoint/2010/main" val="1263239917"/>
      </p:ext>
    </p:extLst>
  </p:cSld>
  <p:clrMap bg1="lt1" tx1="dk1" bg2="lt2" tx2="dk2" accent1="accent1" accent2="accent2" accent3="accent3" accent4="accent4" accent5="accent5" accent6="accent6" hlink="hlink" folHlink="folHlink"/>
  <p:sldLayoutIdLst>
    <p:sldLayoutId id="2147483759" r:id="rId1"/>
    <p:sldLayoutId id="2147483760" r:id="rId2"/>
    <p:sldLayoutId id="2147483761" r:id="rId3"/>
    <p:sldLayoutId id="2147483762" r:id="rId4"/>
    <p:sldLayoutId id="2147483763" r:id="rId5"/>
    <p:sldLayoutId id="2147483764" r:id="rId6"/>
    <p:sldLayoutId id="2147483765" r:id="rId7"/>
    <p:sldLayoutId id="2147483766" r:id="rId8"/>
    <p:sldLayoutId id="2147483767" r:id="rId9"/>
    <p:sldLayoutId id="2147483768" r:id="rId10"/>
    <p:sldLayoutId id="2147483769" r:id="rId11"/>
    <p:sldLayoutId id="2147483770" r:id="rId12"/>
    <p:sldLayoutId id="2147483771" r:id="rId13"/>
  </p:sldLayoutIdLs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6867">
                                            <p:txEl>
                                              <p:pRg st="0" end="0"/>
                                            </p:txEl>
                                          </p:spTgt>
                                        </p:tgtEl>
                                        <p:attrNameLst>
                                          <p:attrName>style.visibility</p:attrName>
                                        </p:attrNameLst>
                                      </p:cBhvr>
                                      <p:to>
                                        <p:strVal val="visible"/>
                                      </p:to>
                                    </p:set>
                                    <p:animEffect transition="in" filter="fade">
                                      <p:cBhvr>
                                        <p:cTn id="7" dur="1000"/>
                                        <p:tgtEl>
                                          <p:spTgt spid="36867">
                                            <p:txEl>
                                              <p:pRg st="0" end="0"/>
                                            </p:txEl>
                                          </p:spTgt>
                                        </p:tgtEl>
                                      </p:cBhvr>
                                    </p:animEffect>
                                    <p:anim calcmode="lin" valueType="num">
                                      <p:cBhvr>
                                        <p:cTn id="8" dur="1000" fill="hold"/>
                                        <p:tgtEl>
                                          <p:spTgt spid="36867">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6867">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6867">
                                            <p:txEl>
                                              <p:pRg st="1" end="1"/>
                                            </p:txEl>
                                          </p:spTgt>
                                        </p:tgtEl>
                                        <p:attrNameLst>
                                          <p:attrName>style.visibility</p:attrName>
                                        </p:attrNameLst>
                                      </p:cBhvr>
                                      <p:to>
                                        <p:strVal val="visible"/>
                                      </p:to>
                                    </p:set>
                                    <p:animEffect transition="in" filter="fade">
                                      <p:cBhvr>
                                        <p:cTn id="12" dur="1000"/>
                                        <p:tgtEl>
                                          <p:spTgt spid="36867">
                                            <p:txEl>
                                              <p:pRg st="1" end="1"/>
                                            </p:txEl>
                                          </p:spTgt>
                                        </p:tgtEl>
                                      </p:cBhvr>
                                    </p:animEffect>
                                    <p:anim calcmode="lin" valueType="num">
                                      <p:cBhvr>
                                        <p:cTn id="13" dur="1000" fill="hold"/>
                                        <p:tgtEl>
                                          <p:spTgt spid="36867">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36867">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36867">
                                            <p:txEl>
                                              <p:pRg st="2" end="2"/>
                                            </p:txEl>
                                          </p:spTgt>
                                        </p:tgtEl>
                                        <p:attrNameLst>
                                          <p:attrName>style.visibility</p:attrName>
                                        </p:attrNameLst>
                                      </p:cBhvr>
                                      <p:to>
                                        <p:strVal val="visible"/>
                                      </p:to>
                                    </p:set>
                                    <p:animEffect transition="in" filter="fade">
                                      <p:cBhvr>
                                        <p:cTn id="17" dur="1000"/>
                                        <p:tgtEl>
                                          <p:spTgt spid="36867">
                                            <p:txEl>
                                              <p:pRg st="2" end="2"/>
                                            </p:txEl>
                                          </p:spTgt>
                                        </p:tgtEl>
                                      </p:cBhvr>
                                    </p:animEffect>
                                    <p:anim calcmode="lin" valueType="num">
                                      <p:cBhvr>
                                        <p:cTn id="18" dur="1000" fill="hold"/>
                                        <p:tgtEl>
                                          <p:spTgt spid="36867">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36867">
                                            <p:txEl>
                                              <p:pRg st="2" end="2"/>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36867">
                                            <p:txEl>
                                              <p:pRg st="3" end="3"/>
                                            </p:txEl>
                                          </p:spTgt>
                                        </p:tgtEl>
                                        <p:attrNameLst>
                                          <p:attrName>style.visibility</p:attrName>
                                        </p:attrNameLst>
                                      </p:cBhvr>
                                      <p:to>
                                        <p:strVal val="visible"/>
                                      </p:to>
                                    </p:set>
                                    <p:animEffect transition="in" filter="fade">
                                      <p:cBhvr>
                                        <p:cTn id="22" dur="1000"/>
                                        <p:tgtEl>
                                          <p:spTgt spid="36867">
                                            <p:txEl>
                                              <p:pRg st="3" end="3"/>
                                            </p:txEl>
                                          </p:spTgt>
                                        </p:tgtEl>
                                      </p:cBhvr>
                                    </p:animEffect>
                                    <p:anim calcmode="lin" valueType="num">
                                      <p:cBhvr>
                                        <p:cTn id="23" dur="1000" fill="hold"/>
                                        <p:tgtEl>
                                          <p:spTgt spid="36867">
                                            <p:txEl>
                                              <p:pRg st="3" end="3"/>
                                            </p:txEl>
                                          </p:spTgt>
                                        </p:tgtEl>
                                        <p:attrNameLst>
                                          <p:attrName>ppt_x</p:attrName>
                                        </p:attrNameLst>
                                      </p:cBhvr>
                                      <p:tavLst>
                                        <p:tav tm="0">
                                          <p:val>
                                            <p:strVal val="#ppt_x"/>
                                          </p:val>
                                        </p:tav>
                                        <p:tav tm="100000">
                                          <p:val>
                                            <p:strVal val="#ppt_x"/>
                                          </p:val>
                                        </p:tav>
                                      </p:tavLst>
                                    </p:anim>
                                    <p:anim calcmode="lin" valueType="num">
                                      <p:cBhvr>
                                        <p:cTn id="24" dur="1000" fill="hold"/>
                                        <p:tgtEl>
                                          <p:spTgt spid="36867">
                                            <p:txEl>
                                              <p:pRg st="3" end="3"/>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36867">
                                            <p:txEl>
                                              <p:pRg st="4" end="4"/>
                                            </p:txEl>
                                          </p:spTgt>
                                        </p:tgtEl>
                                        <p:attrNameLst>
                                          <p:attrName>style.visibility</p:attrName>
                                        </p:attrNameLst>
                                      </p:cBhvr>
                                      <p:to>
                                        <p:strVal val="visible"/>
                                      </p:to>
                                    </p:set>
                                    <p:animEffect transition="in" filter="fade">
                                      <p:cBhvr>
                                        <p:cTn id="27" dur="1000"/>
                                        <p:tgtEl>
                                          <p:spTgt spid="36867">
                                            <p:txEl>
                                              <p:pRg st="4" end="4"/>
                                            </p:txEl>
                                          </p:spTgt>
                                        </p:tgtEl>
                                      </p:cBhvr>
                                    </p:animEffect>
                                    <p:anim calcmode="lin" valueType="num">
                                      <p:cBhvr>
                                        <p:cTn id="28" dur="1000" fill="hold"/>
                                        <p:tgtEl>
                                          <p:spTgt spid="36867">
                                            <p:txEl>
                                              <p:pRg st="4" end="4"/>
                                            </p:txEl>
                                          </p:spTgt>
                                        </p:tgtEl>
                                        <p:attrNameLst>
                                          <p:attrName>ppt_x</p:attrName>
                                        </p:attrNameLst>
                                      </p:cBhvr>
                                      <p:tavLst>
                                        <p:tav tm="0">
                                          <p:val>
                                            <p:strVal val="#ppt_x"/>
                                          </p:val>
                                        </p:tav>
                                        <p:tav tm="100000">
                                          <p:val>
                                            <p:strVal val="#ppt_x"/>
                                          </p:val>
                                        </p:tav>
                                      </p:tavLst>
                                    </p:anim>
                                    <p:anim calcmode="lin" valueType="num">
                                      <p:cBhvr>
                                        <p:cTn id="29" dur="1000" fill="hold"/>
                                        <p:tgtEl>
                                          <p:spTgt spid="36867">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867" grpId="0" build="p">
        <p:tmplLst>
          <p:tmpl lvl="1">
            <p:tnLst>
              <p:par>
                <p:cTn presetID="42" presetClass="entr" presetSubtype="0" fill="hold" nodeType="clickEffect">
                  <p:stCondLst>
                    <p:cond delay="0"/>
                  </p:stCondLst>
                  <p:childTnLst>
                    <p:set>
                      <p:cBhvr>
                        <p:cTn dur="1" fill="hold">
                          <p:stCondLst>
                            <p:cond delay="0"/>
                          </p:stCondLst>
                        </p:cTn>
                        <p:tgtEl>
                          <p:spTgt spid="36867"/>
                        </p:tgtEl>
                        <p:attrNameLst>
                          <p:attrName>style.visibility</p:attrName>
                        </p:attrNameLst>
                      </p:cBhvr>
                      <p:to>
                        <p:strVal val="visible"/>
                      </p:to>
                    </p:set>
                    <p:animEffect transition="in" filter="fade">
                      <p:cBhvr>
                        <p:cTn dur="1000"/>
                        <p:tgtEl>
                          <p:spTgt spid="36867"/>
                        </p:tgtEl>
                      </p:cBhvr>
                    </p:animEffect>
                    <p:anim calcmode="lin" valueType="num">
                      <p:cBhvr>
                        <p:cTn dur="1000" fill="hold"/>
                        <p:tgtEl>
                          <p:spTgt spid="36867"/>
                        </p:tgtEl>
                        <p:attrNameLst>
                          <p:attrName>ppt_x</p:attrName>
                        </p:attrNameLst>
                      </p:cBhvr>
                      <p:tavLst>
                        <p:tav tm="0">
                          <p:val>
                            <p:strVal val="#ppt_x"/>
                          </p:val>
                        </p:tav>
                        <p:tav tm="100000">
                          <p:val>
                            <p:strVal val="#ppt_x"/>
                          </p:val>
                        </p:tav>
                      </p:tavLst>
                    </p:anim>
                    <p:anim calcmode="lin" valueType="num">
                      <p:cBhvr>
                        <p:cTn dur="1000" fill="hold"/>
                        <p:tgtEl>
                          <p:spTgt spid="36867"/>
                        </p:tgtEl>
                        <p:attrNameLst>
                          <p:attrName>ppt_y</p:attrName>
                        </p:attrNameLst>
                      </p:cBhvr>
                      <p:tavLst>
                        <p:tav tm="0">
                          <p:val>
                            <p:strVal val="#ppt_y+.1"/>
                          </p:val>
                        </p:tav>
                        <p:tav tm="100000">
                          <p:val>
                            <p:strVal val="#ppt_y"/>
                          </p:val>
                        </p:tav>
                      </p:tavLst>
                    </p:anim>
                  </p:childTnLst>
                </p:cTn>
              </p:par>
            </p:tnLst>
          </p:tmpl>
          <p:tmpl lvl="2">
            <p:tnLst>
              <p:par>
                <p:cTn presetID="42" presetClass="entr" presetSubtype="0" fill="hold" nodeType="withEffect">
                  <p:stCondLst>
                    <p:cond delay="0"/>
                  </p:stCondLst>
                  <p:childTnLst>
                    <p:set>
                      <p:cBhvr>
                        <p:cTn dur="1" fill="hold">
                          <p:stCondLst>
                            <p:cond delay="0"/>
                          </p:stCondLst>
                        </p:cTn>
                        <p:tgtEl>
                          <p:spTgt spid="36867"/>
                        </p:tgtEl>
                        <p:attrNameLst>
                          <p:attrName>style.visibility</p:attrName>
                        </p:attrNameLst>
                      </p:cBhvr>
                      <p:to>
                        <p:strVal val="visible"/>
                      </p:to>
                    </p:set>
                    <p:animEffect transition="in" filter="fade">
                      <p:cBhvr>
                        <p:cTn dur="1000"/>
                        <p:tgtEl>
                          <p:spTgt spid="36867"/>
                        </p:tgtEl>
                      </p:cBhvr>
                    </p:animEffect>
                    <p:anim calcmode="lin" valueType="num">
                      <p:cBhvr>
                        <p:cTn dur="1000" fill="hold"/>
                        <p:tgtEl>
                          <p:spTgt spid="36867"/>
                        </p:tgtEl>
                        <p:attrNameLst>
                          <p:attrName>ppt_x</p:attrName>
                        </p:attrNameLst>
                      </p:cBhvr>
                      <p:tavLst>
                        <p:tav tm="0">
                          <p:val>
                            <p:strVal val="#ppt_x"/>
                          </p:val>
                        </p:tav>
                        <p:tav tm="100000">
                          <p:val>
                            <p:strVal val="#ppt_x"/>
                          </p:val>
                        </p:tav>
                      </p:tavLst>
                    </p:anim>
                    <p:anim calcmode="lin" valueType="num">
                      <p:cBhvr>
                        <p:cTn dur="1000" fill="hold"/>
                        <p:tgtEl>
                          <p:spTgt spid="36867"/>
                        </p:tgtEl>
                        <p:attrNameLst>
                          <p:attrName>ppt_y</p:attrName>
                        </p:attrNameLst>
                      </p:cBhvr>
                      <p:tavLst>
                        <p:tav tm="0">
                          <p:val>
                            <p:strVal val="#ppt_y+.1"/>
                          </p:val>
                        </p:tav>
                        <p:tav tm="100000">
                          <p:val>
                            <p:strVal val="#ppt_y"/>
                          </p:val>
                        </p:tav>
                      </p:tavLst>
                    </p:anim>
                  </p:childTnLst>
                </p:cTn>
              </p:par>
            </p:tnLst>
          </p:tmpl>
          <p:tmpl lvl="3">
            <p:tnLst>
              <p:par>
                <p:cTn presetID="42" presetClass="entr" presetSubtype="0" fill="hold" nodeType="withEffect">
                  <p:stCondLst>
                    <p:cond delay="0"/>
                  </p:stCondLst>
                  <p:childTnLst>
                    <p:set>
                      <p:cBhvr>
                        <p:cTn dur="1" fill="hold">
                          <p:stCondLst>
                            <p:cond delay="0"/>
                          </p:stCondLst>
                        </p:cTn>
                        <p:tgtEl>
                          <p:spTgt spid="36867"/>
                        </p:tgtEl>
                        <p:attrNameLst>
                          <p:attrName>style.visibility</p:attrName>
                        </p:attrNameLst>
                      </p:cBhvr>
                      <p:to>
                        <p:strVal val="visible"/>
                      </p:to>
                    </p:set>
                    <p:animEffect transition="in" filter="fade">
                      <p:cBhvr>
                        <p:cTn dur="1000"/>
                        <p:tgtEl>
                          <p:spTgt spid="36867"/>
                        </p:tgtEl>
                      </p:cBhvr>
                    </p:animEffect>
                    <p:anim calcmode="lin" valueType="num">
                      <p:cBhvr>
                        <p:cTn dur="1000" fill="hold"/>
                        <p:tgtEl>
                          <p:spTgt spid="36867"/>
                        </p:tgtEl>
                        <p:attrNameLst>
                          <p:attrName>ppt_x</p:attrName>
                        </p:attrNameLst>
                      </p:cBhvr>
                      <p:tavLst>
                        <p:tav tm="0">
                          <p:val>
                            <p:strVal val="#ppt_x"/>
                          </p:val>
                        </p:tav>
                        <p:tav tm="100000">
                          <p:val>
                            <p:strVal val="#ppt_x"/>
                          </p:val>
                        </p:tav>
                      </p:tavLst>
                    </p:anim>
                    <p:anim calcmode="lin" valueType="num">
                      <p:cBhvr>
                        <p:cTn dur="1000" fill="hold"/>
                        <p:tgtEl>
                          <p:spTgt spid="36867"/>
                        </p:tgtEl>
                        <p:attrNameLst>
                          <p:attrName>ppt_y</p:attrName>
                        </p:attrNameLst>
                      </p:cBhvr>
                      <p:tavLst>
                        <p:tav tm="0">
                          <p:val>
                            <p:strVal val="#ppt_y+.1"/>
                          </p:val>
                        </p:tav>
                        <p:tav tm="100000">
                          <p:val>
                            <p:strVal val="#ppt_y"/>
                          </p:val>
                        </p:tav>
                      </p:tavLst>
                    </p:anim>
                  </p:childTnLst>
                </p:cTn>
              </p:par>
            </p:tnLst>
          </p:tmpl>
          <p:tmpl lvl="4">
            <p:tnLst>
              <p:par>
                <p:cTn presetID="42" presetClass="entr" presetSubtype="0" fill="hold" nodeType="withEffect">
                  <p:stCondLst>
                    <p:cond delay="0"/>
                  </p:stCondLst>
                  <p:childTnLst>
                    <p:set>
                      <p:cBhvr>
                        <p:cTn dur="1" fill="hold">
                          <p:stCondLst>
                            <p:cond delay="0"/>
                          </p:stCondLst>
                        </p:cTn>
                        <p:tgtEl>
                          <p:spTgt spid="36867"/>
                        </p:tgtEl>
                        <p:attrNameLst>
                          <p:attrName>style.visibility</p:attrName>
                        </p:attrNameLst>
                      </p:cBhvr>
                      <p:to>
                        <p:strVal val="visible"/>
                      </p:to>
                    </p:set>
                    <p:animEffect transition="in" filter="fade">
                      <p:cBhvr>
                        <p:cTn dur="1000"/>
                        <p:tgtEl>
                          <p:spTgt spid="36867"/>
                        </p:tgtEl>
                      </p:cBhvr>
                    </p:animEffect>
                    <p:anim calcmode="lin" valueType="num">
                      <p:cBhvr>
                        <p:cTn dur="1000" fill="hold"/>
                        <p:tgtEl>
                          <p:spTgt spid="36867"/>
                        </p:tgtEl>
                        <p:attrNameLst>
                          <p:attrName>ppt_x</p:attrName>
                        </p:attrNameLst>
                      </p:cBhvr>
                      <p:tavLst>
                        <p:tav tm="0">
                          <p:val>
                            <p:strVal val="#ppt_x"/>
                          </p:val>
                        </p:tav>
                        <p:tav tm="100000">
                          <p:val>
                            <p:strVal val="#ppt_x"/>
                          </p:val>
                        </p:tav>
                      </p:tavLst>
                    </p:anim>
                    <p:anim calcmode="lin" valueType="num">
                      <p:cBhvr>
                        <p:cTn dur="1000" fill="hold"/>
                        <p:tgtEl>
                          <p:spTgt spid="36867"/>
                        </p:tgtEl>
                        <p:attrNameLst>
                          <p:attrName>ppt_y</p:attrName>
                        </p:attrNameLst>
                      </p:cBhvr>
                      <p:tavLst>
                        <p:tav tm="0">
                          <p:val>
                            <p:strVal val="#ppt_y+.1"/>
                          </p:val>
                        </p:tav>
                        <p:tav tm="100000">
                          <p:val>
                            <p:strVal val="#ppt_y"/>
                          </p:val>
                        </p:tav>
                      </p:tavLst>
                    </p:anim>
                  </p:childTnLst>
                </p:cTn>
              </p:par>
            </p:tnLst>
          </p:tmpl>
          <p:tmpl lvl="5">
            <p:tnLst>
              <p:par>
                <p:cTn presetID="42" presetClass="entr" presetSubtype="0" fill="hold" nodeType="withEffect">
                  <p:stCondLst>
                    <p:cond delay="0"/>
                  </p:stCondLst>
                  <p:childTnLst>
                    <p:set>
                      <p:cBhvr>
                        <p:cTn dur="1" fill="hold">
                          <p:stCondLst>
                            <p:cond delay="0"/>
                          </p:stCondLst>
                        </p:cTn>
                        <p:tgtEl>
                          <p:spTgt spid="36867"/>
                        </p:tgtEl>
                        <p:attrNameLst>
                          <p:attrName>style.visibility</p:attrName>
                        </p:attrNameLst>
                      </p:cBhvr>
                      <p:to>
                        <p:strVal val="visible"/>
                      </p:to>
                    </p:set>
                    <p:animEffect transition="in" filter="fade">
                      <p:cBhvr>
                        <p:cTn dur="1000"/>
                        <p:tgtEl>
                          <p:spTgt spid="36867"/>
                        </p:tgtEl>
                      </p:cBhvr>
                    </p:animEffect>
                    <p:anim calcmode="lin" valueType="num">
                      <p:cBhvr>
                        <p:cTn dur="1000" fill="hold"/>
                        <p:tgtEl>
                          <p:spTgt spid="36867"/>
                        </p:tgtEl>
                        <p:attrNameLst>
                          <p:attrName>ppt_x</p:attrName>
                        </p:attrNameLst>
                      </p:cBhvr>
                      <p:tavLst>
                        <p:tav tm="0">
                          <p:val>
                            <p:strVal val="#ppt_x"/>
                          </p:val>
                        </p:tav>
                        <p:tav tm="100000">
                          <p:val>
                            <p:strVal val="#ppt_x"/>
                          </p:val>
                        </p:tav>
                      </p:tavLst>
                    </p:anim>
                    <p:anim calcmode="lin" valueType="num">
                      <p:cBhvr>
                        <p:cTn dur="1000" fill="hold"/>
                        <p:tgtEl>
                          <p:spTgt spid="36867"/>
                        </p:tgtEl>
                        <p:attrNameLst>
                          <p:attrName>ppt_y</p:attrName>
                        </p:attrNameLst>
                      </p:cBhvr>
                      <p:tavLst>
                        <p:tav tm="0">
                          <p:val>
                            <p:strVal val="#ppt_y+.1"/>
                          </p:val>
                        </p:tav>
                        <p:tav tm="100000">
                          <p:val>
                            <p:strVal val="#ppt_y"/>
                          </p:val>
                        </p:tav>
                      </p:tavLst>
                    </p:anim>
                  </p:childTnLst>
                </p:cTn>
              </p:par>
            </p:tnLst>
          </p:tmpl>
        </p:tmplLst>
      </p:bldP>
    </p:bldLst>
  </p:timing>
  <p:txStyles>
    <p:titleStyle>
      <a:lvl1pPr algn="l" rtl="0" eaLnBrk="0" fontAlgn="base" hangingPunct="0">
        <a:spcBef>
          <a:spcPct val="0"/>
        </a:spcBef>
        <a:spcAft>
          <a:spcPct val="0"/>
        </a:spcAft>
        <a:defRPr sz="4400">
          <a:solidFill>
            <a:schemeClr val="tx2"/>
          </a:solidFill>
          <a:latin typeface="+mj-lt"/>
          <a:ea typeface="MS PGothic" panose="020B0600070205080204" pitchFamily="34" charset="-128"/>
          <a:cs typeface="ＭＳ Ｐゴシック" charset="0"/>
        </a:defRPr>
      </a:lvl1pPr>
      <a:lvl2pPr algn="l" rtl="0" eaLnBrk="0" fontAlgn="base" hangingPunct="0">
        <a:spcBef>
          <a:spcPct val="0"/>
        </a:spcBef>
        <a:spcAft>
          <a:spcPct val="0"/>
        </a:spcAft>
        <a:defRPr sz="4400">
          <a:solidFill>
            <a:schemeClr val="tx2"/>
          </a:solidFill>
          <a:latin typeface="Garamond" charset="0"/>
          <a:ea typeface="MS PGothic" panose="020B0600070205080204" pitchFamily="34" charset="-128"/>
          <a:cs typeface="ＭＳ Ｐゴシック" charset="0"/>
        </a:defRPr>
      </a:lvl2pPr>
      <a:lvl3pPr algn="l" rtl="0" eaLnBrk="0" fontAlgn="base" hangingPunct="0">
        <a:spcBef>
          <a:spcPct val="0"/>
        </a:spcBef>
        <a:spcAft>
          <a:spcPct val="0"/>
        </a:spcAft>
        <a:defRPr sz="4400">
          <a:solidFill>
            <a:schemeClr val="tx2"/>
          </a:solidFill>
          <a:latin typeface="Garamond" charset="0"/>
          <a:ea typeface="MS PGothic" panose="020B0600070205080204" pitchFamily="34" charset="-128"/>
          <a:cs typeface="ＭＳ Ｐゴシック" charset="0"/>
        </a:defRPr>
      </a:lvl3pPr>
      <a:lvl4pPr algn="l" rtl="0" eaLnBrk="0" fontAlgn="base" hangingPunct="0">
        <a:spcBef>
          <a:spcPct val="0"/>
        </a:spcBef>
        <a:spcAft>
          <a:spcPct val="0"/>
        </a:spcAft>
        <a:defRPr sz="4400">
          <a:solidFill>
            <a:schemeClr val="tx2"/>
          </a:solidFill>
          <a:latin typeface="Garamond" charset="0"/>
          <a:ea typeface="MS PGothic" panose="020B0600070205080204" pitchFamily="34" charset="-128"/>
          <a:cs typeface="ＭＳ Ｐゴシック" charset="0"/>
        </a:defRPr>
      </a:lvl4pPr>
      <a:lvl5pPr algn="l" rtl="0" eaLnBrk="0" fontAlgn="base" hangingPunct="0">
        <a:spcBef>
          <a:spcPct val="0"/>
        </a:spcBef>
        <a:spcAft>
          <a:spcPct val="0"/>
        </a:spcAft>
        <a:defRPr sz="4400">
          <a:solidFill>
            <a:schemeClr val="tx2"/>
          </a:solidFill>
          <a:latin typeface="Garamond" charset="0"/>
          <a:ea typeface="MS PGothic" panose="020B0600070205080204" pitchFamily="34" charset="-128"/>
          <a:cs typeface="ＭＳ Ｐゴシック" charset="0"/>
        </a:defRPr>
      </a:lvl5pPr>
      <a:lvl6pPr marL="457200" algn="l" rtl="0" fontAlgn="base">
        <a:spcBef>
          <a:spcPct val="0"/>
        </a:spcBef>
        <a:spcAft>
          <a:spcPct val="0"/>
        </a:spcAft>
        <a:defRPr sz="4400">
          <a:solidFill>
            <a:schemeClr val="tx2"/>
          </a:solidFill>
          <a:latin typeface="Garamond" charset="0"/>
          <a:ea typeface="ＭＳ Ｐゴシック" charset="0"/>
        </a:defRPr>
      </a:lvl6pPr>
      <a:lvl7pPr marL="914400" algn="l" rtl="0" fontAlgn="base">
        <a:spcBef>
          <a:spcPct val="0"/>
        </a:spcBef>
        <a:spcAft>
          <a:spcPct val="0"/>
        </a:spcAft>
        <a:defRPr sz="4400">
          <a:solidFill>
            <a:schemeClr val="tx2"/>
          </a:solidFill>
          <a:latin typeface="Garamond" charset="0"/>
          <a:ea typeface="ＭＳ Ｐゴシック" charset="0"/>
        </a:defRPr>
      </a:lvl7pPr>
      <a:lvl8pPr marL="1371600" algn="l" rtl="0" fontAlgn="base">
        <a:spcBef>
          <a:spcPct val="0"/>
        </a:spcBef>
        <a:spcAft>
          <a:spcPct val="0"/>
        </a:spcAft>
        <a:defRPr sz="4400">
          <a:solidFill>
            <a:schemeClr val="tx2"/>
          </a:solidFill>
          <a:latin typeface="Garamond" charset="0"/>
          <a:ea typeface="ＭＳ Ｐゴシック" charset="0"/>
        </a:defRPr>
      </a:lvl8pPr>
      <a:lvl9pPr marL="1828800" algn="l" rtl="0" fontAlgn="base">
        <a:spcBef>
          <a:spcPct val="0"/>
        </a:spcBef>
        <a:spcAft>
          <a:spcPct val="0"/>
        </a:spcAft>
        <a:defRPr sz="4400">
          <a:solidFill>
            <a:schemeClr val="tx2"/>
          </a:solidFill>
          <a:latin typeface="Garamond" charset="0"/>
          <a:ea typeface="ＭＳ Ｐゴシック" charset="0"/>
        </a:defRPr>
      </a:lvl9pPr>
    </p:titleStyle>
    <p:bodyStyle>
      <a:lvl1pPr marL="342900" indent="-342900" algn="l" rtl="0" eaLnBrk="0" fontAlgn="base" hangingPunct="0">
        <a:spcBef>
          <a:spcPct val="20000"/>
        </a:spcBef>
        <a:spcAft>
          <a:spcPct val="0"/>
        </a:spcAft>
        <a:buClr>
          <a:schemeClr val="bg2"/>
        </a:buClr>
        <a:buSzPct val="75000"/>
        <a:buFont typeface="Wingdings" panose="05000000000000000000" pitchFamily="2" charset="2"/>
        <a:buChar char="p"/>
        <a:defRPr sz="2800">
          <a:solidFill>
            <a:schemeClr val="tx1"/>
          </a:solidFill>
          <a:latin typeface="+mn-lt"/>
          <a:ea typeface="MS PGothic" panose="020B0600070205080204" pitchFamily="34" charset="-128"/>
          <a:cs typeface="ＭＳ Ｐゴシック" charset="0"/>
        </a:defRPr>
      </a:lvl1pPr>
      <a:lvl2pPr marL="742950" indent="-285750" algn="l" rtl="0" eaLnBrk="0" fontAlgn="base" hangingPunct="0">
        <a:spcBef>
          <a:spcPct val="20000"/>
        </a:spcBef>
        <a:spcAft>
          <a:spcPct val="0"/>
        </a:spcAft>
        <a:buClr>
          <a:schemeClr val="tx2"/>
        </a:buClr>
        <a:buSzPct val="75000"/>
        <a:buFont typeface="Wingdings" panose="05000000000000000000" pitchFamily="2" charset="2"/>
        <a:buChar char="n"/>
        <a:defRPr sz="2400">
          <a:solidFill>
            <a:schemeClr val="tx1"/>
          </a:solidFill>
          <a:latin typeface="+mn-lt"/>
          <a:ea typeface="MS PGothic" panose="020B0600070205080204" pitchFamily="34" charset="-128"/>
        </a:defRPr>
      </a:lvl2pPr>
      <a:lvl3pPr marL="1143000" indent="-228600" algn="l" rtl="0" eaLnBrk="0" fontAlgn="base" hangingPunct="0">
        <a:spcBef>
          <a:spcPct val="20000"/>
        </a:spcBef>
        <a:spcAft>
          <a:spcPct val="0"/>
        </a:spcAft>
        <a:buClr>
          <a:schemeClr val="accent1"/>
        </a:buClr>
        <a:buSzPct val="65000"/>
        <a:buFont typeface="Wingdings" panose="05000000000000000000" pitchFamily="2" charset="2"/>
        <a:buChar char="p"/>
        <a:defRPr sz="2000">
          <a:solidFill>
            <a:schemeClr val="tx1"/>
          </a:solidFill>
          <a:latin typeface="+mn-lt"/>
          <a:ea typeface="MS PGothic" panose="020B0600070205080204" pitchFamily="34" charset="-128"/>
        </a:defRPr>
      </a:lvl3pPr>
      <a:lvl4pPr marL="1600200" indent="-228600" algn="l" rtl="0" eaLnBrk="0" fontAlgn="base" hangingPunct="0">
        <a:spcBef>
          <a:spcPct val="20000"/>
        </a:spcBef>
        <a:spcAft>
          <a:spcPct val="0"/>
        </a:spcAft>
        <a:buClr>
          <a:schemeClr val="bg2"/>
        </a:buClr>
        <a:buFont typeface="Wingdings" panose="05000000000000000000" pitchFamily="2" charset="2"/>
        <a:buChar char="§"/>
        <a:defRPr>
          <a:solidFill>
            <a:schemeClr val="tx1"/>
          </a:solidFill>
          <a:latin typeface="+mn-lt"/>
          <a:ea typeface="MS PGothic" panose="020B0600070205080204" pitchFamily="34" charset="-128"/>
        </a:defRPr>
      </a:lvl4pPr>
      <a:lvl5pPr marL="2057400" indent="-228600" algn="l" rtl="0" eaLnBrk="0" fontAlgn="base" hangingPunct="0">
        <a:spcBef>
          <a:spcPct val="20000"/>
        </a:spcBef>
        <a:spcAft>
          <a:spcPct val="0"/>
        </a:spcAft>
        <a:buClr>
          <a:schemeClr val="tx2"/>
        </a:buClr>
        <a:buSzPct val="80000"/>
        <a:buFont typeface="Wingdings" panose="05000000000000000000" pitchFamily="2" charset="2"/>
        <a:buChar char="§"/>
        <a:defRPr>
          <a:solidFill>
            <a:schemeClr val="tx1"/>
          </a:solidFill>
          <a:latin typeface="+mn-lt"/>
          <a:ea typeface="MS PGothic" panose="020B0600070205080204" pitchFamily="34" charset="-128"/>
        </a:defRPr>
      </a:lvl5pPr>
      <a:lvl6pPr marL="2514600" indent="-228600" algn="l" rtl="0" fontAlgn="base">
        <a:spcBef>
          <a:spcPct val="20000"/>
        </a:spcBef>
        <a:spcAft>
          <a:spcPct val="0"/>
        </a:spcAft>
        <a:buClr>
          <a:schemeClr val="tx2"/>
        </a:buClr>
        <a:buSzPct val="80000"/>
        <a:buFont typeface="Wingdings" charset="0"/>
        <a:buChar char="§"/>
        <a:defRPr>
          <a:solidFill>
            <a:schemeClr val="tx1"/>
          </a:solidFill>
          <a:latin typeface="+mn-lt"/>
          <a:ea typeface="+mn-ea"/>
        </a:defRPr>
      </a:lvl6pPr>
      <a:lvl7pPr marL="2971800" indent="-228600" algn="l" rtl="0" fontAlgn="base">
        <a:spcBef>
          <a:spcPct val="20000"/>
        </a:spcBef>
        <a:spcAft>
          <a:spcPct val="0"/>
        </a:spcAft>
        <a:buClr>
          <a:schemeClr val="tx2"/>
        </a:buClr>
        <a:buSzPct val="80000"/>
        <a:buFont typeface="Wingdings" charset="0"/>
        <a:buChar char="§"/>
        <a:defRPr>
          <a:solidFill>
            <a:schemeClr val="tx1"/>
          </a:solidFill>
          <a:latin typeface="+mn-lt"/>
          <a:ea typeface="+mn-ea"/>
        </a:defRPr>
      </a:lvl7pPr>
      <a:lvl8pPr marL="3429000" indent="-228600" algn="l" rtl="0" fontAlgn="base">
        <a:spcBef>
          <a:spcPct val="20000"/>
        </a:spcBef>
        <a:spcAft>
          <a:spcPct val="0"/>
        </a:spcAft>
        <a:buClr>
          <a:schemeClr val="tx2"/>
        </a:buClr>
        <a:buSzPct val="80000"/>
        <a:buFont typeface="Wingdings" charset="0"/>
        <a:buChar char="§"/>
        <a:defRPr>
          <a:solidFill>
            <a:schemeClr val="tx1"/>
          </a:solidFill>
          <a:latin typeface="+mn-lt"/>
          <a:ea typeface="+mn-ea"/>
        </a:defRPr>
      </a:lvl8pPr>
      <a:lvl9pPr marL="3886200" indent="-228600" algn="l" rtl="0" fontAlgn="base">
        <a:spcBef>
          <a:spcPct val="20000"/>
        </a:spcBef>
        <a:spcAft>
          <a:spcPct val="0"/>
        </a:spcAft>
        <a:buClr>
          <a:schemeClr val="tx2"/>
        </a:buClr>
        <a:buSzPct val="80000"/>
        <a:buFont typeface="Wingdings" charset="0"/>
        <a:buChar char="§"/>
        <a:defRPr>
          <a:solidFill>
            <a:schemeClr val="tx1"/>
          </a:solidFill>
          <a:latin typeface="+mn-lt"/>
          <a:ea typeface="+mn-ea"/>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tags" Target="../tags/tag3.xml"/><Relationship Id="rId2" Type="http://schemas.openxmlformats.org/officeDocument/2006/relationships/tags" Target="../tags/tag2.xml"/><Relationship Id="rId1" Type="http://schemas.openxmlformats.org/officeDocument/2006/relationships/tags" Target="../tags/tag1.xml"/><Relationship Id="rId5" Type="http://schemas.openxmlformats.org/officeDocument/2006/relationships/notesSlide" Target="../notesSlides/notesSlide1.xml"/><Relationship Id="rId4"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tags" Target="../tags/tag10.xml"/><Relationship Id="rId1" Type="http://schemas.openxmlformats.org/officeDocument/2006/relationships/tags" Target="../tags/tag9.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3.xml"/><Relationship Id="rId1" Type="http://schemas.openxmlformats.org/officeDocument/2006/relationships/tags" Target="../tags/tag1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3.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1.xml"/><Relationship Id="rId1" Type="http://schemas.openxmlformats.org/officeDocument/2006/relationships/slideLayout" Target="../slideLayouts/slideLayout5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2.xml"/><Relationship Id="rId1" Type="http://schemas.openxmlformats.org/officeDocument/2006/relationships/slideLayout" Target="../slideLayouts/slideLayout75.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3.xml"/><Relationship Id="rId1" Type="http://schemas.openxmlformats.org/officeDocument/2006/relationships/slideLayout" Target="../slideLayouts/slideLayout88.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95.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08.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21.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34.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47.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60.xml"/></Relationships>
</file>

<file path=ppt/slides/_rels/slide4.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3" Type="http://schemas.openxmlformats.org/officeDocument/2006/relationships/image" Target="../media/image16.wmf"/><Relationship Id="rId2" Type="http://schemas.openxmlformats.org/officeDocument/2006/relationships/notesSlide" Target="../notesSlides/notesSlide20.xml"/><Relationship Id="rId1" Type="http://schemas.openxmlformats.org/officeDocument/2006/relationships/slideLayout" Target="../slideLayouts/slideLayout23.xml"/></Relationships>
</file>

<file path=ppt/slides/_rels/slide42.xml.rels><?xml version="1.0" encoding="UTF-8" standalone="yes"?>
<Relationships xmlns="http://schemas.openxmlformats.org/package/2006/relationships"><Relationship Id="rId3" Type="http://schemas.openxmlformats.org/officeDocument/2006/relationships/image" Target="../media/image17.wmf"/><Relationship Id="rId2" Type="http://schemas.openxmlformats.org/officeDocument/2006/relationships/notesSlide" Target="../notesSlides/notesSlide21.xml"/><Relationship Id="rId1" Type="http://schemas.openxmlformats.org/officeDocument/2006/relationships/slideLayout" Target="../slideLayouts/slideLayout36.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9.xml"/></Relationships>
</file>

<file path=ppt/slides/_rels/slide44.xml.rels><?xml version="1.0" encoding="UTF-8" standalone="yes"?>
<Relationships xmlns="http://schemas.openxmlformats.org/package/2006/relationships"><Relationship Id="rId3" Type="http://schemas.openxmlformats.org/officeDocument/2006/relationships/hyperlink" Target="http://www.worcestercitymuseums.org.uk/coll/object/obj12/but1.htm" TargetMode="External"/><Relationship Id="rId2" Type="http://schemas.openxmlformats.org/officeDocument/2006/relationships/notesSlide" Target="../notesSlides/notesSlide23.xml"/><Relationship Id="rId1" Type="http://schemas.openxmlformats.org/officeDocument/2006/relationships/slideLayout" Target="../slideLayouts/slideLayout52.xml"/><Relationship Id="rId4" Type="http://schemas.openxmlformats.org/officeDocument/2006/relationships/image" Target="../media/image18.jpe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3.xml"/><Relationship Id="rId1" Type="http://schemas.openxmlformats.org/officeDocument/2006/relationships/tags" Target="../tags/tag4.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tags" Target="../tags/tag6.xml"/><Relationship Id="rId1" Type="http://schemas.openxmlformats.org/officeDocument/2006/relationships/tags" Target="../tags/tag5.xml"/><Relationship Id="rId4" Type="http://schemas.openxmlformats.org/officeDocument/2006/relationships/notesSlide" Target="../notesSlides/notesSlide3.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3.xml"/><Relationship Id="rId1" Type="http://schemas.openxmlformats.org/officeDocument/2006/relationships/tags" Target="../tags/tag7.xml"/></Relationships>
</file>

<file path=ppt/slides/_rels/slide8.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notesSlide" Target="../notesSlides/notesSlide5.xml"/><Relationship Id="rId7" Type="http://schemas.openxmlformats.org/officeDocument/2006/relationships/diagramColors" Target="../diagrams/colors1.xml"/><Relationship Id="rId2" Type="http://schemas.openxmlformats.org/officeDocument/2006/relationships/slideLayout" Target="../slideLayouts/slideLayout6.xml"/><Relationship Id="rId1" Type="http://schemas.openxmlformats.org/officeDocument/2006/relationships/tags" Target="../tags/tag8.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custDataLst>
              <p:tags r:id="rId2"/>
            </p:custDataLst>
          </p:nvPr>
        </p:nvSpPr>
        <p:spPr>
          <a:xfrm>
            <a:off x="2699792" y="188640"/>
            <a:ext cx="2933328" cy="761999"/>
          </a:xfrm>
        </p:spPr>
        <p:txBody>
          <a:bodyPr/>
          <a:lstStyle/>
          <a:p>
            <a:pPr algn="r" rtl="0"/>
            <a:r>
              <a:rPr lang="ar-IQ" b="1" dirty="0" smtClean="0"/>
              <a:t>بسم الله الرحمن الرحيم</a:t>
            </a:r>
            <a:endParaRPr lang="en-US" b="1" dirty="0"/>
          </a:p>
        </p:txBody>
      </p:sp>
      <p:sp>
        <p:nvSpPr>
          <p:cNvPr id="3" name="Subtitle 2"/>
          <p:cNvSpPr>
            <a:spLocks noGrp="1"/>
          </p:cNvSpPr>
          <p:nvPr>
            <p:ph type="subTitle" idx="1"/>
            <p:custDataLst>
              <p:tags r:id="rId3"/>
            </p:custDataLst>
          </p:nvPr>
        </p:nvSpPr>
        <p:spPr>
          <a:xfrm>
            <a:off x="1187624" y="548680"/>
            <a:ext cx="6048672" cy="3456384"/>
          </a:xfrm>
        </p:spPr>
        <p:txBody>
          <a:bodyPr>
            <a:noAutofit/>
          </a:bodyPr>
          <a:lstStyle/>
          <a:p>
            <a:pPr algn="ctr"/>
            <a:r>
              <a:rPr lang="ar-IQ" sz="3600" b="1" u="sng" dirty="0" smtClean="0">
                <a:solidFill>
                  <a:srgbClr val="FF0000"/>
                </a:solidFill>
              </a:rPr>
              <a:t>محاضرة-1-</a:t>
            </a:r>
          </a:p>
          <a:p>
            <a:pPr algn="ctr"/>
            <a:r>
              <a:rPr lang="ar-IQ" sz="3600" b="1" dirty="0" smtClean="0"/>
              <a:t>أساسيات علم البيئة</a:t>
            </a:r>
          </a:p>
          <a:p>
            <a:pPr algn="ctr"/>
            <a:r>
              <a:rPr lang="ar-IQ" sz="3600" b="1" dirty="0" smtClean="0"/>
              <a:t>لطلاب المرحلة الاولى </a:t>
            </a:r>
          </a:p>
          <a:p>
            <a:pPr algn="ctr"/>
            <a:r>
              <a:rPr lang="ar-IQ" sz="3600" b="1" dirty="0" smtClean="0"/>
              <a:t>كلية علوم البحار</a:t>
            </a:r>
          </a:p>
          <a:p>
            <a:pPr algn="ctr"/>
            <a:r>
              <a:rPr lang="ar-IQ" sz="3600" b="1" dirty="0" smtClean="0"/>
              <a:t>جامعة البصرة</a:t>
            </a:r>
            <a:endParaRPr lang="en-US" sz="3600" b="1" dirty="0"/>
          </a:p>
        </p:txBody>
      </p:sp>
      <p:sp>
        <p:nvSpPr>
          <p:cNvPr id="4" name="Rounded Rectangle 3"/>
          <p:cNvSpPr/>
          <p:nvPr/>
        </p:nvSpPr>
        <p:spPr>
          <a:xfrm>
            <a:off x="1331640" y="4509120"/>
            <a:ext cx="6552728" cy="1944216"/>
          </a:xfrm>
          <a:prstGeom prst="roundRect">
            <a:avLst/>
          </a:prstGeom>
        </p:spPr>
        <p:style>
          <a:lnRef idx="2">
            <a:schemeClr val="accent1"/>
          </a:lnRef>
          <a:fillRef idx="1">
            <a:schemeClr val="lt1"/>
          </a:fillRef>
          <a:effectRef idx="0">
            <a:schemeClr val="accent1"/>
          </a:effectRef>
          <a:fontRef idx="minor">
            <a:schemeClr val="dk1"/>
          </a:fontRef>
        </p:style>
        <p:txBody>
          <a:bodyPr rtlCol="1" anchor="ctr"/>
          <a:lstStyle/>
          <a:p>
            <a:pPr algn="ctr"/>
            <a:r>
              <a:rPr lang="ar-IQ" sz="4400" b="1" dirty="0" smtClean="0">
                <a:solidFill>
                  <a:srgbClr val="FF0000"/>
                </a:solidFill>
              </a:rPr>
              <a:t>البروفسور الدكتور</a:t>
            </a:r>
          </a:p>
          <a:p>
            <a:pPr algn="ctr"/>
            <a:r>
              <a:rPr lang="ar-IQ" sz="3200" b="1" dirty="0" smtClean="0">
                <a:solidFill>
                  <a:schemeClr val="accent2">
                    <a:lumMod val="75000"/>
                  </a:schemeClr>
                </a:solidFill>
              </a:rPr>
              <a:t> </a:t>
            </a:r>
            <a:r>
              <a:rPr lang="ar-IQ" sz="6600" b="1" dirty="0" smtClean="0">
                <a:solidFill>
                  <a:schemeClr val="accent2">
                    <a:lumMod val="75000"/>
                  </a:schemeClr>
                </a:solidFill>
              </a:rPr>
              <a:t>حامد السعد</a:t>
            </a:r>
            <a:endParaRPr lang="ar-IQ" sz="3200" b="1" dirty="0" smtClean="0">
              <a:solidFill>
                <a:schemeClr val="accent2">
                  <a:lumMod val="75000"/>
                </a:schemeClr>
              </a:solidFill>
            </a:endParaRP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86408"/>
            <a:ext cx="8229600" cy="4674840"/>
          </a:xfrm>
        </p:spPr>
        <p:txBody>
          <a:bodyPr>
            <a:noAutofit/>
          </a:bodyPr>
          <a:lstStyle/>
          <a:p>
            <a:pPr marL="457200" indent="-457200" algn="r">
              <a:lnSpc>
                <a:spcPct val="150000"/>
              </a:lnSpc>
              <a:buFont typeface="Arial" pitchFamily="34" charset="0"/>
              <a:buChar char="•"/>
            </a:pPr>
            <a:r>
              <a:rPr lang="ar-SA" sz="3200" b="1" dirty="0" smtClean="0">
                <a:solidFill>
                  <a:srgbClr val="C00000"/>
                </a:solidFill>
              </a:rPr>
              <a:t>ومن العلماء</a:t>
            </a:r>
            <a:r>
              <a:rPr lang="ar-IQ" sz="3200" b="1" dirty="0" smtClean="0">
                <a:solidFill>
                  <a:srgbClr val="C00000"/>
                </a:solidFill>
              </a:rPr>
              <a:t> العرب</a:t>
            </a:r>
            <a:r>
              <a:rPr lang="ar-SA" sz="3200" b="1" dirty="0" smtClean="0">
                <a:solidFill>
                  <a:srgbClr val="C00000"/>
                </a:solidFill>
              </a:rPr>
              <a:t> </a:t>
            </a:r>
            <a:r>
              <a:rPr lang="ar-IQ" sz="3200" b="1" dirty="0" smtClean="0"/>
              <a:t/>
            </a:r>
            <a:br>
              <a:rPr lang="ar-IQ" sz="3200" b="1" dirty="0" smtClean="0"/>
            </a:br>
            <a:r>
              <a:rPr lang="ar-SA" sz="3200" b="1" dirty="0" smtClean="0">
                <a:solidFill>
                  <a:srgbClr val="00B050"/>
                </a:solidFill>
              </a:rPr>
              <a:t>الأصمعي</a:t>
            </a:r>
            <a:r>
              <a:rPr lang="ar-SA" sz="3200" b="1" dirty="0" smtClean="0"/>
              <a:t> الذي </a:t>
            </a:r>
            <a:r>
              <a:rPr lang="ar-SA" sz="3200" b="1" dirty="0"/>
              <a:t>أهتم بتصنيف </a:t>
            </a:r>
            <a:r>
              <a:rPr lang="ar-SA" sz="3200" b="1" dirty="0" smtClean="0"/>
              <a:t>الحيوانات</a:t>
            </a:r>
            <a:r>
              <a:rPr lang="ar-IQ" sz="3200" b="1" dirty="0" smtClean="0"/>
              <a:t/>
            </a:r>
            <a:br>
              <a:rPr lang="ar-IQ" sz="3200" b="1" dirty="0" smtClean="0"/>
            </a:br>
            <a:r>
              <a:rPr lang="ar-SA" sz="3200" b="1" dirty="0" smtClean="0">
                <a:solidFill>
                  <a:srgbClr val="00B050"/>
                </a:solidFill>
              </a:rPr>
              <a:t> الجاحظ  </a:t>
            </a:r>
            <a:r>
              <a:rPr lang="ar-SA" sz="3200" b="1" dirty="0"/>
              <a:t>الذي وضع أسس المكافحة </a:t>
            </a:r>
            <a:r>
              <a:rPr lang="ar-SA" sz="3200" b="1" dirty="0" smtClean="0"/>
              <a:t>البيولوجية</a:t>
            </a:r>
            <a:r>
              <a:rPr lang="ar-IQ" sz="3200" b="1" dirty="0" smtClean="0"/>
              <a:t/>
            </a:r>
            <a:br>
              <a:rPr lang="ar-IQ" sz="3200" b="1" dirty="0" smtClean="0"/>
            </a:br>
            <a:r>
              <a:rPr lang="ar-SA" sz="3200" b="1" dirty="0" smtClean="0"/>
              <a:t> </a:t>
            </a:r>
            <a:r>
              <a:rPr lang="ar-SA" sz="3200" b="1" dirty="0" smtClean="0">
                <a:solidFill>
                  <a:srgbClr val="00B050"/>
                </a:solidFill>
              </a:rPr>
              <a:t>أبو </a:t>
            </a:r>
            <a:r>
              <a:rPr lang="ar-SA" sz="3200" b="1" dirty="0">
                <a:solidFill>
                  <a:srgbClr val="00B050"/>
                </a:solidFill>
              </a:rPr>
              <a:t>حنيفة </a:t>
            </a:r>
            <a:r>
              <a:rPr lang="ar-SA" sz="3200" b="1" dirty="0" smtClean="0">
                <a:solidFill>
                  <a:srgbClr val="00B050"/>
                </a:solidFill>
              </a:rPr>
              <a:t> </a:t>
            </a:r>
            <a:r>
              <a:rPr lang="ar-IQ" sz="3200" b="1" dirty="0" smtClean="0">
                <a:solidFill>
                  <a:srgbClr val="00B050"/>
                </a:solidFill>
              </a:rPr>
              <a:t>ا</a:t>
            </a:r>
            <a:r>
              <a:rPr lang="ar-SA" sz="3200" b="1" dirty="0" smtClean="0">
                <a:solidFill>
                  <a:srgbClr val="00B050"/>
                </a:solidFill>
              </a:rPr>
              <a:t>لدينوري </a:t>
            </a:r>
            <a:r>
              <a:rPr lang="ar-SA" sz="3200" b="1" dirty="0"/>
              <a:t>الذي أهتم بتصنيف النبات ، </a:t>
            </a:r>
            <a:r>
              <a:rPr lang="ar-IQ" sz="3200" b="1" dirty="0" smtClean="0"/>
              <a:t/>
            </a:r>
            <a:br>
              <a:rPr lang="ar-IQ" sz="3200" b="1" dirty="0" smtClean="0"/>
            </a:br>
            <a:r>
              <a:rPr lang="ar-SA" sz="3200" b="1" dirty="0" smtClean="0">
                <a:solidFill>
                  <a:srgbClr val="00B050"/>
                </a:solidFill>
              </a:rPr>
              <a:t>المجريطي</a:t>
            </a:r>
            <a:r>
              <a:rPr lang="ar-SA" sz="3200" b="1" dirty="0" smtClean="0"/>
              <a:t> </a:t>
            </a:r>
            <a:r>
              <a:rPr lang="ar-IQ" sz="3200" b="1" dirty="0" smtClean="0"/>
              <a:t>اول </a:t>
            </a:r>
            <a:r>
              <a:rPr lang="ar-SA" sz="3200" b="1" dirty="0" smtClean="0"/>
              <a:t>من </a:t>
            </a:r>
            <a:r>
              <a:rPr lang="ar-SA" sz="3200" b="1" dirty="0"/>
              <a:t>استعمل كلمة البيئة في كتابه " </a:t>
            </a:r>
            <a:r>
              <a:rPr lang="ar-SA" sz="3200" b="1" dirty="0" smtClean="0"/>
              <a:t>في</a:t>
            </a:r>
            <a:r>
              <a:rPr lang="ar-IQ" sz="3200" b="1" dirty="0" smtClean="0"/>
              <a:t> </a:t>
            </a:r>
            <a:r>
              <a:rPr lang="ar-SA" sz="3200" b="1" dirty="0" smtClean="0"/>
              <a:t>الطبيعيات </a:t>
            </a:r>
            <a:r>
              <a:rPr lang="ar-SA" sz="3200" b="1" dirty="0"/>
              <a:t>وتأثير </a:t>
            </a:r>
            <a:r>
              <a:rPr lang="ar-SA" sz="3200" b="1" dirty="0" smtClean="0"/>
              <a:t>النشأة علی </a:t>
            </a:r>
            <a:r>
              <a:rPr lang="ar-IQ" sz="3200" b="1" dirty="0" smtClean="0"/>
              <a:t>الكائ</a:t>
            </a:r>
            <a:r>
              <a:rPr lang="ar-SA" sz="3200" b="1" dirty="0" smtClean="0"/>
              <a:t>نات </a:t>
            </a:r>
            <a:r>
              <a:rPr lang="ar-SA" sz="3200" b="1" dirty="0"/>
              <a:t>الحية </a:t>
            </a:r>
            <a:r>
              <a:rPr lang="ar-IQ" sz="3200" b="1" dirty="0" smtClean="0"/>
              <a:t/>
            </a:r>
            <a:br>
              <a:rPr lang="ar-IQ" sz="3200" b="1" dirty="0" smtClean="0"/>
            </a:br>
            <a:endParaRPr lang="ar-IQ" sz="3200" b="1" dirty="0"/>
          </a:p>
        </p:txBody>
      </p:sp>
    </p:spTree>
    <p:extLst>
      <p:ext uri="{BB962C8B-B14F-4D97-AF65-F5344CB8AC3E}">
        <p14:creationId xmlns:p14="http://schemas.microsoft.com/office/powerpoint/2010/main" val="625440942"/>
      </p:ext>
    </p:extLst>
  </p:cSld>
  <p:clrMapOvr>
    <a:masterClrMapping/>
  </p:clrMapOvr>
  <p:transition spd="slow">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1052736"/>
            <a:ext cx="8784976" cy="4896544"/>
          </a:xfrm>
        </p:spPr>
        <p:txBody>
          <a:bodyPr>
            <a:noAutofit/>
          </a:bodyPr>
          <a:lstStyle/>
          <a:p>
            <a:pPr algn="r">
              <a:lnSpc>
                <a:spcPct val="200000"/>
              </a:lnSpc>
            </a:pPr>
            <a:r>
              <a:rPr lang="ar-SA" b="1" dirty="0">
                <a:solidFill>
                  <a:srgbClr val="00B050"/>
                </a:solidFill>
              </a:rPr>
              <a:t>وابن سينا</a:t>
            </a:r>
            <a:r>
              <a:rPr lang="ar-IQ" b="1" dirty="0"/>
              <a:t> في كتابه الشفاء</a:t>
            </a:r>
            <a:r>
              <a:rPr lang="ar-SA" b="1" dirty="0"/>
              <a:t>  الذي درس فيه الأحياء الما</a:t>
            </a:r>
            <a:r>
              <a:rPr lang="ar-IQ" b="1" dirty="0"/>
              <a:t>ئية</a:t>
            </a:r>
            <a:r>
              <a:rPr lang="ar-SA" b="1" dirty="0"/>
              <a:t>  </a:t>
            </a:r>
            <a:r>
              <a:rPr lang="ar-IQ" b="1" dirty="0"/>
              <a:t/>
            </a:r>
            <a:br>
              <a:rPr lang="ar-IQ" b="1" dirty="0"/>
            </a:br>
            <a:r>
              <a:rPr lang="ar-SA" b="1" dirty="0">
                <a:solidFill>
                  <a:srgbClr val="00B050"/>
                </a:solidFill>
              </a:rPr>
              <a:t>و ابن البیطار</a:t>
            </a:r>
            <a:r>
              <a:rPr lang="ar-SA" b="1" dirty="0"/>
              <a:t> الذي در</a:t>
            </a:r>
            <a:r>
              <a:rPr lang="ar-IQ" b="1" dirty="0" smtClean="0"/>
              <a:t>س</a:t>
            </a:r>
            <a:r>
              <a:rPr lang="ar-SA" b="1" dirty="0" smtClean="0"/>
              <a:t> </a:t>
            </a:r>
            <a:r>
              <a:rPr lang="ar-SA" b="1" dirty="0"/>
              <a:t>النباتات </a:t>
            </a:r>
            <a:r>
              <a:rPr lang="ar-SA" b="1" dirty="0" smtClean="0"/>
              <a:t>والأدوية </a:t>
            </a:r>
            <a:r>
              <a:rPr lang="ar-SA" b="1" dirty="0"/>
              <a:t>المستخلصة منها </a:t>
            </a:r>
            <a:r>
              <a:rPr lang="ar-IQ" b="1" dirty="0"/>
              <a:t/>
            </a:r>
            <a:br>
              <a:rPr lang="ar-IQ" b="1" dirty="0"/>
            </a:br>
            <a:r>
              <a:rPr lang="ar-SA" b="1" dirty="0"/>
              <a:t>أما </a:t>
            </a:r>
            <a:r>
              <a:rPr lang="ar-SA" b="1" dirty="0" smtClean="0">
                <a:solidFill>
                  <a:srgbClr val="00B050"/>
                </a:solidFill>
              </a:rPr>
              <a:t>القزویني </a:t>
            </a:r>
            <a:r>
              <a:rPr lang="ar-IQ" b="1" dirty="0"/>
              <a:t>تحدث عن تاثير البيئة على الحيوان (التداخلات البيئية الحيوية)</a:t>
            </a:r>
            <a:br>
              <a:rPr lang="ar-IQ" b="1" dirty="0"/>
            </a:br>
            <a:r>
              <a:rPr lang="ar-SA" b="1" dirty="0"/>
              <a:t> تحدث </a:t>
            </a:r>
            <a:r>
              <a:rPr lang="ar-SA" b="1" dirty="0">
                <a:solidFill>
                  <a:srgbClr val="00B050"/>
                </a:solidFill>
              </a:rPr>
              <a:t>كمال الدين الدميري</a:t>
            </a:r>
            <a:r>
              <a:rPr lang="ar-SA" b="1" dirty="0"/>
              <a:t> عن علم التكافل والمشاركة بين الأحياء</a:t>
            </a:r>
            <a:endParaRPr lang="ar-IQ" dirty="0"/>
          </a:p>
        </p:txBody>
      </p:sp>
    </p:spTree>
    <p:extLst>
      <p:ext uri="{BB962C8B-B14F-4D97-AF65-F5344CB8AC3E}">
        <p14:creationId xmlns:p14="http://schemas.microsoft.com/office/powerpoint/2010/main" val="932863665"/>
      </p:ext>
    </p:extLst>
  </p:cSld>
  <p:clrMapOvr>
    <a:masterClrMapping/>
  </p:clrMapOvr>
  <p:transition spd="slow">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484784"/>
            <a:ext cx="8229600" cy="2226568"/>
          </a:xfrm>
        </p:spPr>
        <p:txBody>
          <a:bodyPr>
            <a:noAutofit/>
          </a:bodyPr>
          <a:lstStyle/>
          <a:p>
            <a:pPr algn="just">
              <a:lnSpc>
                <a:spcPct val="200000"/>
              </a:lnSpc>
            </a:pPr>
            <a:r>
              <a:rPr lang="ar-IQ" sz="3200" b="1" dirty="0" smtClean="0">
                <a:solidFill>
                  <a:srgbClr val="C00000"/>
                </a:solidFill>
              </a:rPr>
              <a:t>اما</a:t>
            </a:r>
            <a:r>
              <a:rPr lang="ar-SA" sz="3200" b="1" dirty="0" smtClean="0">
                <a:solidFill>
                  <a:srgbClr val="C00000"/>
                </a:solidFill>
              </a:rPr>
              <a:t> </a:t>
            </a:r>
            <a:r>
              <a:rPr lang="ar-SA" sz="3200" b="1" dirty="0">
                <a:solidFill>
                  <a:srgbClr val="C00000"/>
                </a:solidFill>
              </a:rPr>
              <a:t>المفاهيم البيئية الحديثة </a:t>
            </a:r>
            <a:r>
              <a:rPr lang="ar-SA" sz="3200" b="1" dirty="0"/>
              <a:t>فيعود الفضل فيها للعالم أودم </a:t>
            </a:r>
            <a:r>
              <a:rPr lang="en-US" sz="3200" b="1" dirty="0" err="1"/>
              <a:t>Odum</a:t>
            </a:r>
            <a:r>
              <a:rPr lang="ar-SA" sz="3200" b="1" dirty="0"/>
              <a:t> الذي وضع كتابا هاماً في أساسيات علم البيئة </a:t>
            </a:r>
            <a:r>
              <a:rPr lang="en-US" sz="3200" b="1" dirty="0"/>
              <a:t>Fundamentals of Ecology</a:t>
            </a:r>
            <a:r>
              <a:rPr lang="ar-SA" sz="3200" b="1" dirty="0"/>
              <a:t> عام ١٩٧١ يعد مصدراً للعديد من الكتب </a:t>
            </a:r>
            <a:r>
              <a:rPr lang="ar-SA" sz="3200" b="1" dirty="0" smtClean="0"/>
              <a:t>والدارسات ال</a:t>
            </a:r>
            <a:r>
              <a:rPr lang="ar-IQ" sz="3200" b="1" dirty="0" smtClean="0"/>
              <a:t>حديثة.</a:t>
            </a:r>
            <a:endParaRPr lang="en-US" sz="3200" b="1" dirty="0"/>
          </a:p>
        </p:txBody>
      </p:sp>
    </p:spTree>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a:xfrm>
            <a:off x="457200" y="914400"/>
            <a:ext cx="7859216" cy="4818856"/>
          </a:xfrm>
        </p:spPr>
        <p:txBody>
          <a:bodyPr>
            <a:normAutofit fontScale="90000"/>
          </a:bodyPr>
          <a:lstStyle/>
          <a:p>
            <a:pPr algn="r">
              <a:lnSpc>
                <a:spcPct val="150000"/>
              </a:lnSpc>
            </a:pPr>
            <a:r>
              <a:rPr lang="ar-IQ" b="1" dirty="0" smtClean="0">
                <a:solidFill>
                  <a:srgbClr val="C00000"/>
                </a:solidFill>
              </a:rPr>
              <a:t>اقسام علم البيئة</a:t>
            </a:r>
            <a:r>
              <a:rPr lang="ar-SA" b="1" dirty="0" smtClean="0">
                <a:solidFill>
                  <a:srgbClr val="C00000"/>
                </a:solidFill>
              </a:rPr>
              <a:t> </a:t>
            </a:r>
            <a:r>
              <a:rPr lang="ar-SA" b="1" dirty="0" smtClean="0"/>
              <a:t>"</a:t>
            </a:r>
            <a:r>
              <a:rPr lang="en-US" b="1" dirty="0">
                <a:solidFill>
                  <a:srgbClr val="C00000"/>
                </a:solidFill>
              </a:rPr>
              <a:t> Divisions of </a:t>
            </a:r>
            <a:r>
              <a:rPr lang="en-US" b="1" dirty="0" smtClean="0">
                <a:solidFill>
                  <a:srgbClr val="C00000"/>
                </a:solidFill>
              </a:rPr>
              <a:t>Ecology </a:t>
            </a:r>
            <a:r>
              <a:rPr lang="ar-IQ" b="1" dirty="0" smtClean="0"/>
              <a:t/>
            </a:r>
            <a:br>
              <a:rPr lang="ar-IQ" b="1" dirty="0" smtClean="0"/>
            </a:br>
            <a:r>
              <a:rPr lang="ar-SA" b="1" dirty="0" smtClean="0"/>
              <a:t>يميل </a:t>
            </a:r>
            <a:r>
              <a:rPr lang="ar-SA" b="1" dirty="0"/>
              <a:t>بعض الباحثين إلى تقسيم علم البيئة </a:t>
            </a:r>
            <a:r>
              <a:rPr lang="ar-SA" b="1" dirty="0" smtClean="0"/>
              <a:t>إلى </a:t>
            </a:r>
            <a:r>
              <a:rPr lang="en-US" b="1" dirty="0" smtClean="0"/>
              <a:t/>
            </a:r>
            <a:br>
              <a:rPr lang="en-US" b="1" dirty="0" smtClean="0"/>
            </a:br>
            <a:r>
              <a:rPr lang="ar-SA" b="1" dirty="0" smtClean="0">
                <a:solidFill>
                  <a:srgbClr val="C00000"/>
                </a:solidFill>
              </a:rPr>
              <a:t>علم ال</a:t>
            </a:r>
            <a:r>
              <a:rPr lang="ar-IQ" b="1" dirty="0">
                <a:solidFill>
                  <a:srgbClr val="C00000"/>
                </a:solidFill>
              </a:rPr>
              <a:t>ب</a:t>
            </a:r>
            <a:r>
              <a:rPr lang="ar-SA" b="1" dirty="0" smtClean="0">
                <a:solidFill>
                  <a:srgbClr val="C00000"/>
                </a:solidFill>
              </a:rPr>
              <a:t>یئ</a:t>
            </a:r>
            <a:r>
              <a:rPr lang="ar-IQ" b="1" smtClean="0">
                <a:solidFill>
                  <a:srgbClr val="C00000"/>
                </a:solidFill>
              </a:rPr>
              <a:t>ة</a:t>
            </a:r>
            <a:r>
              <a:rPr lang="ar-SA" b="1" smtClean="0">
                <a:solidFill>
                  <a:srgbClr val="C00000"/>
                </a:solidFill>
              </a:rPr>
              <a:t> </a:t>
            </a:r>
            <a:r>
              <a:rPr lang="ar-IQ" b="1" dirty="0">
                <a:solidFill>
                  <a:srgbClr val="C00000"/>
                </a:solidFill>
              </a:rPr>
              <a:t>الفردي</a:t>
            </a:r>
            <a:r>
              <a:rPr lang="ar-SA" b="1" dirty="0" smtClean="0">
                <a:solidFill>
                  <a:srgbClr val="C00000"/>
                </a:solidFill>
              </a:rPr>
              <a:t> </a:t>
            </a:r>
            <a:r>
              <a:rPr lang="en-US" b="1" dirty="0" smtClean="0">
                <a:solidFill>
                  <a:srgbClr val="C00000"/>
                </a:solidFill>
              </a:rPr>
              <a:t>Autecology</a:t>
            </a:r>
            <a:r>
              <a:rPr lang="ar-IQ" b="1" dirty="0" smtClean="0"/>
              <a:t>:</a:t>
            </a:r>
            <a:r>
              <a:rPr lang="ar-SA" b="1" dirty="0" smtClean="0"/>
              <a:t> ويهتم </a:t>
            </a:r>
            <a:r>
              <a:rPr lang="ar-SA" b="1" dirty="0"/>
              <a:t>بدراسة نوع وأحد من الكائنات الحية وعلاقته بالظروف البيئية كما يهتم بالتدخلات الحيوية في مجموعة مترابطة من الأفراد في بيئة معينة . </a:t>
            </a:r>
            <a:r>
              <a:rPr lang="ar-IQ" b="1" dirty="0" smtClean="0"/>
              <a:t/>
            </a:r>
            <a:br>
              <a:rPr lang="ar-IQ" b="1" dirty="0" smtClean="0"/>
            </a:br>
            <a:r>
              <a:rPr lang="ar-SA" b="1" dirty="0" smtClean="0">
                <a:solidFill>
                  <a:srgbClr val="C00000"/>
                </a:solidFill>
              </a:rPr>
              <a:t>علم </a:t>
            </a:r>
            <a:r>
              <a:rPr lang="ar-SA" b="1" dirty="0">
                <a:solidFill>
                  <a:srgbClr val="C00000"/>
                </a:solidFill>
              </a:rPr>
              <a:t>البيئة الجماعي </a:t>
            </a:r>
            <a:r>
              <a:rPr lang="en-US" b="1" dirty="0" smtClean="0">
                <a:solidFill>
                  <a:srgbClr val="C00000"/>
                </a:solidFill>
              </a:rPr>
              <a:t>Synecology</a:t>
            </a:r>
            <a:r>
              <a:rPr lang="ar-IQ" b="1" dirty="0" smtClean="0"/>
              <a:t>:</a:t>
            </a:r>
            <a:r>
              <a:rPr lang="ar-SA" b="1" dirty="0" smtClean="0"/>
              <a:t> </a:t>
            </a:r>
            <a:r>
              <a:rPr lang="ar-SA" b="1" dirty="0"/>
              <a:t>ويهتم بدراسة مجاميع الكائنات الحية المرتبطة معا بشكل وحدة واحدة وعلاقتها بالبيئة ، ويشمل هذا العلم دراسة الجماعة السكانية والمجتمع والنظام البيئي . </a:t>
            </a:r>
            <a:endParaRPr lang="en-US" b="1" dirty="0"/>
          </a:p>
        </p:txBody>
      </p:sp>
    </p:spTree>
    <p:custDataLst>
      <p:tags r:id="rId1"/>
    </p:custDataLst>
  </p:cSld>
  <p:clrMapOvr>
    <a:masterClrMapping/>
  </p:clrMapOvr>
  <p:transition spd="slow">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507901"/>
            <a:ext cx="8229600" cy="4297363"/>
          </a:xfrm>
        </p:spPr>
        <p:txBody>
          <a:bodyPr>
            <a:noAutofit/>
          </a:bodyPr>
          <a:lstStyle/>
          <a:p>
            <a:pPr marL="0" indent="0">
              <a:buNone/>
            </a:pPr>
            <a:r>
              <a:rPr lang="ar-SA" sz="2800" b="1" dirty="0" smtClean="0"/>
              <a:t>وهناك </a:t>
            </a:r>
            <a:r>
              <a:rPr lang="ar-SA" sz="2800" b="1" dirty="0"/>
              <a:t>تقسيم آخر يعتمد على نوع الوسط المحيط حيث يقسم علم البيئة إلى </a:t>
            </a:r>
            <a:r>
              <a:rPr lang="ar-SA" sz="2800" b="1" dirty="0" smtClean="0"/>
              <a:t>:</a:t>
            </a:r>
            <a:endParaRPr lang="en-US" sz="2800" b="1" dirty="0"/>
          </a:p>
          <a:p>
            <a:pPr marL="0" indent="0">
              <a:buNone/>
            </a:pPr>
            <a:r>
              <a:rPr lang="ar-SA" sz="2800" b="1" dirty="0" smtClean="0">
                <a:solidFill>
                  <a:srgbClr val="C00000"/>
                </a:solidFill>
              </a:rPr>
              <a:t>علم </a:t>
            </a:r>
            <a:r>
              <a:rPr lang="ar-SA" sz="2800" b="1" dirty="0">
                <a:solidFill>
                  <a:srgbClr val="C00000"/>
                </a:solidFill>
              </a:rPr>
              <a:t>البيئة الأرضية ( بيئة اليابسة ) </a:t>
            </a:r>
            <a:r>
              <a:rPr lang="en-US" sz="2800" b="1" dirty="0"/>
              <a:t>Terrestrial Ecology</a:t>
            </a:r>
          </a:p>
          <a:p>
            <a:pPr marL="0" indent="0">
              <a:buNone/>
            </a:pPr>
            <a:r>
              <a:rPr lang="ar-SA" sz="2800" b="1" dirty="0"/>
              <a:t>وهو العلم الذي يهتم بدراسة الكائنات الحية في أية منطقة على اليابسة وعلاقتها بجميع العوامل الأخرى . وقد ركز العلماء اهتمامهم بهذا العلم قبل علم البيئة المائية وذلك لقرب هذا الوسط من الإنسان وسهولة الوصول إليه والعمل فيه </a:t>
            </a:r>
            <a:r>
              <a:rPr lang="ar-IQ" sz="2800" b="1" dirty="0" smtClean="0"/>
              <a:t>.</a:t>
            </a:r>
            <a:endParaRPr lang="ar-IQ" sz="2800" b="1" dirty="0"/>
          </a:p>
        </p:txBody>
      </p:sp>
    </p:spTree>
    <p:custDataLst>
      <p:tags r:id="rId1"/>
    </p:custDataLst>
  </p:cSld>
  <p:clrMapOvr>
    <a:masterClrMapping/>
  </p:clrMapOvr>
  <p:transition spd="slow">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556792"/>
            <a:ext cx="8229600" cy="4297363"/>
          </a:xfrm>
        </p:spPr>
        <p:txBody>
          <a:bodyPr>
            <a:normAutofit/>
          </a:bodyPr>
          <a:lstStyle/>
          <a:p>
            <a:pPr marL="0" indent="0">
              <a:buNone/>
            </a:pPr>
            <a:r>
              <a:rPr lang="ar-SA" sz="2800" b="1" dirty="0"/>
              <a:t>وقد تركز</a:t>
            </a:r>
            <a:r>
              <a:rPr lang="ar-IQ" sz="2800" b="1" dirty="0"/>
              <a:t> </a:t>
            </a:r>
            <a:r>
              <a:rPr lang="ar-SA" sz="2800" b="1" dirty="0"/>
              <a:t>البحث في بيئة اليابسة على</a:t>
            </a:r>
            <a:r>
              <a:rPr lang="ar-SA" sz="2800" b="1" u="sng" dirty="0">
                <a:solidFill>
                  <a:schemeClr val="accent2"/>
                </a:solidFill>
              </a:rPr>
              <a:t> أساس اختلاف الطبوغرافية أو التضاريس</a:t>
            </a:r>
            <a:r>
              <a:rPr lang="ar-SA" sz="2800" b="1" dirty="0"/>
              <a:t> في المواقع المختلفة لذلك </a:t>
            </a:r>
            <a:r>
              <a:rPr lang="ar-SA" sz="2800" b="1" i="1" u="sng" dirty="0">
                <a:solidFill>
                  <a:schemeClr val="accent2"/>
                </a:solidFill>
              </a:rPr>
              <a:t>قسموا بيئة اليابسة </a:t>
            </a:r>
            <a:r>
              <a:rPr lang="ar-SA" sz="2800" b="1" dirty="0"/>
              <a:t>إلى : </a:t>
            </a:r>
            <a:endParaRPr lang="en-US" sz="2800" b="1" dirty="0"/>
          </a:p>
          <a:p>
            <a:pPr marL="0" indent="0">
              <a:buNone/>
            </a:pPr>
            <a:r>
              <a:rPr lang="ar-SA" sz="2800" b="1" dirty="0" smtClean="0"/>
              <a:t> </a:t>
            </a:r>
            <a:r>
              <a:rPr lang="ar-SA" sz="2800" b="1" i="1" u="sng" dirty="0">
                <a:solidFill>
                  <a:srgbClr val="FF0000"/>
                </a:solidFill>
              </a:rPr>
              <a:t>البيئة الصحراوية </a:t>
            </a:r>
            <a:r>
              <a:rPr lang="en-US" sz="2800" b="1" dirty="0"/>
              <a:t>Desert</a:t>
            </a:r>
            <a:r>
              <a:rPr lang="ar-SA" sz="2800" b="1" dirty="0"/>
              <a:t> </a:t>
            </a:r>
            <a:endParaRPr lang="en-US" sz="2800" b="1" dirty="0"/>
          </a:p>
          <a:p>
            <a:pPr marL="0" indent="0">
              <a:buNone/>
            </a:pPr>
            <a:r>
              <a:rPr lang="ar-SA" sz="2800" b="1" dirty="0" smtClean="0"/>
              <a:t> </a:t>
            </a:r>
            <a:r>
              <a:rPr lang="ar-IQ" sz="2800" b="1" i="1" u="sng" dirty="0" smtClean="0">
                <a:solidFill>
                  <a:schemeClr val="tx2"/>
                </a:solidFill>
              </a:rPr>
              <a:t>بيئة</a:t>
            </a:r>
            <a:r>
              <a:rPr lang="ar-SA" sz="2800" b="1" i="1" u="sng" dirty="0" smtClean="0">
                <a:solidFill>
                  <a:schemeClr val="tx2"/>
                </a:solidFill>
              </a:rPr>
              <a:t>الجبال </a:t>
            </a:r>
            <a:r>
              <a:rPr lang="en-US" sz="2800" b="1" dirty="0"/>
              <a:t>Mountains</a:t>
            </a:r>
            <a:r>
              <a:rPr lang="ar-SA" sz="2800" b="1" dirty="0"/>
              <a:t> </a:t>
            </a:r>
            <a:endParaRPr lang="en-US" sz="2800" b="1" dirty="0"/>
          </a:p>
          <a:p>
            <a:pPr marL="0" indent="0">
              <a:buNone/>
            </a:pPr>
            <a:r>
              <a:rPr lang="ar-SA" sz="2800" b="1" dirty="0" smtClean="0"/>
              <a:t> </a:t>
            </a:r>
            <a:r>
              <a:rPr lang="ar-SA" sz="2800" b="1" i="1" u="sng" dirty="0" smtClean="0">
                <a:solidFill>
                  <a:schemeClr val="accent5">
                    <a:lumMod val="75000"/>
                  </a:schemeClr>
                </a:solidFill>
              </a:rPr>
              <a:t>بيئة السهول والوديان </a:t>
            </a:r>
            <a:r>
              <a:rPr lang="en-US" sz="2800" b="1" dirty="0" smtClean="0"/>
              <a:t>Valley </a:t>
            </a:r>
            <a:r>
              <a:rPr lang="en-US" sz="2800" b="1" dirty="0"/>
              <a:t>Lands Hills</a:t>
            </a:r>
          </a:p>
          <a:p>
            <a:pPr marL="0" indent="0">
              <a:buNone/>
            </a:pPr>
            <a:r>
              <a:rPr lang="ar-IQ" sz="2800" b="1" i="1" u="sng" dirty="0">
                <a:solidFill>
                  <a:srgbClr val="7030A0"/>
                </a:solidFill>
              </a:rPr>
              <a:t>بيئة الهضاب </a:t>
            </a:r>
            <a:r>
              <a:rPr lang="ar-IQ" sz="2800" b="1" i="1" u="sng" dirty="0" smtClean="0">
                <a:solidFill>
                  <a:srgbClr val="7030A0"/>
                </a:solidFill>
              </a:rPr>
              <a:t>والتلال  </a:t>
            </a:r>
            <a:r>
              <a:rPr lang="en-US" sz="2800" b="1" dirty="0"/>
              <a:t>Hills and Uplands</a:t>
            </a:r>
            <a:endParaRPr lang="ar-IQ" sz="2800" b="1" dirty="0"/>
          </a:p>
          <a:p>
            <a:endParaRPr lang="ar-IQ" sz="2800" b="1" dirty="0"/>
          </a:p>
        </p:txBody>
      </p:sp>
    </p:spTree>
    <p:extLst>
      <p:ext uri="{BB962C8B-B14F-4D97-AF65-F5344CB8AC3E}">
        <p14:creationId xmlns:p14="http://schemas.microsoft.com/office/powerpoint/2010/main" val="3164532685"/>
      </p:ext>
    </p:extLst>
  </p:cSld>
  <p:clrMapOvr>
    <a:masterClrMapping/>
  </p:clrMapOvr>
  <p:transition spd="slow">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buNone/>
            </a:pPr>
            <a:r>
              <a:rPr lang="ar-SA" sz="2800" b="1" dirty="0" smtClean="0">
                <a:solidFill>
                  <a:srgbClr val="C00000"/>
                </a:solidFill>
              </a:rPr>
              <a:t>كما </a:t>
            </a:r>
            <a:r>
              <a:rPr lang="ar-SA" sz="2800" b="1" dirty="0">
                <a:solidFill>
                  <a:srgbClr val="C00000"/>
                </a:solidFill>
              </a:rPr>
              <a:t>قسمت </a:t>
            </a:r>
            <a:r>
              <a:rPr lang="ar-SA" sz="2800" b="1" u="sng" dirty="0">
                <a:solidFill>
                  <a:srgbClr val="C00000"/>
                </a:solidFill>
              </a:rPr>
              <a:t>بيئة اليابسة على أساس أنماط النظم البيئية </a:t>
            </a:r>
            <a:r>
              <a:rPr lang="ar-SA" sz="2800" b="1" dirty="0" smtClean="0">
                <a:solidFill>
                  <a:srgbClr val="C00000"/>
                </a:solidFill>
              </a:rPr>
              <a:t>إلى</a:t>
            </a:r>
            <a:r>
              <a:rPr lang="ar-IQ" sz="2800" b="1" dirty="0" smtClean="0"/>
              <a:t>:</a:t>
            </a:r>
            <a:endParaRPr lang="en-US" sz="2800" b="1" dirty="0" smtClean="0"/>
          </a:p>
          <a:p>
            <a:pPr marL="0" indent="0">
              <a:buNone/>
            </a:pPr>
            <a:r>
              <a:rPr lang="ar-SA" sz="2800" b="1" dirty="0" smtClean="0"/>
              <a:t> </a:t>
            </a:r>
            <a:r>
              <a:rPr lang="ar-SA" sz="2800" b="1" i="1" u="sng" dirty="0" smtClean="0">
                <a:solidFill>
                  <a:srgbClr val="00B050"/>
                </a:solidFill>
              </a:rPr>
              <a:t>بي</a:t>
            </a:r>
            <a:r>
              <a:rPr lang="ar-IQ" sz="2800" b="1" i="1" u="sng" dirty="0" smtClean="0">
                <a:solidFill>
                  <a:srgbClr val="00B050"/>
                </a:solidFill>
              </a:rPr>
              <a:t>ئ</a:t>
            </a:r>
            <a:r>
              <a:rPr lang="ar-SA" sz="2800" b="1" i="1" u="sng" dirty="0" smtClean="0">
                <a:solidFill>
                  <a:srgbClr val="00B050"/>
                </a:solidFill>
              </a:rPr>
              <a:t>ة </a:t>
            </a:r>
            <a:r>
              <a:rPr lang="ar-SA" sz="2800" b="1" i="1" u="sng" dirty="0">
                <a:solidFill>
                  <a:srgbClr val="00B050"/>
                </a:solidFill>
              </a:rPr>
              <a:t>الغابات </a:t>
            </a:r>
            <a:r>
              <a:rPr lang="en-US" sz="2800" b="1" dirty="0"/>
              <a:t>Forests </a:t>
            </a:r>
            <a:endParaRPr lang="en-US" sz="2800" b="1" dirty="0" smtClean="0"/>
          </a:p>
          <a:p>
            <a:pPr marL="0" indent="0">
              <a:buNone/>
            </a:pPr>
            <a:r>
              <a:rPr lang="en-US" sz="2800" b="1" dirty="0"/>
              <a:t> </a:t>
            </a:r>
            <a:r>
              <a:rPr lang="ar-IQ" sz="2800" b="1" i="1" u="sng" dirty="0" smtClean="0">
                <a:solidFill>
                  <a:srgbClr val="0070C0"/>
                </a:solidFill>
              </a:rPr>
              <a:t>بيئة المراعي والمروج</a:t>
            </a:r>
            <a:r>
              <a:rPr lang="en-US" sz="2800" b="1" dirty="0" smtClean="0"/>
              <a:t>lands </a:t>
            </a:r>
            <a:r>
              <a:rPr lang="ar-IQ" sz="2800" b="1" dirty="0" smtClean="0"/>
              <a:t> </a:t>
            </a:r>
            <a:r>
              <a:rPr lang="en-US" sz="2800" b="1" dirty="0" smtClean="0"/>
              <a:t>Grazing </a:t>
            </a:r>
            <a:r>
              <a:rPr lang="en-US" sz="2800" b="1" dirty="0"/>
              <a:t>and Pasture </a:t>
            </a:r>
            <a:endParaRPr lang="en-US" sz="2800" b="1" dirty="0" smtClean="0"/>
          </a:p>
          <a:p>
            <a:pPr marL="0" indent="0">
              <a:buNone/>
            </a:pPr>
            <a:r>
              <a:rPr lang="ar-IQ" sz="2800" b="1" i="1" u="sng" dirty="0" smtClean="0">
                <a:solidFill>
                  <a:srgbClr val="002060"/>
                </a:solidFill>
              </a:rPr>
              <a:t>بيئة الارياف </a:t>
            </a:r>
            <a:r>
              <a:rPr lang="ar-IQ" sz="2800" b="1" i="1" u="sng" dirty="0">
                <a:solidFill>
                  <a:srgbClr val="002060"/>
                </a:solidFill>
              </a:rPr>
              <a:t> </a:t>
            </a:r>
            <a:r>
              <a:rPr lang="en-US" sz="2800" b="1" dirty="0" smtClean="0"/>
              <a:t>countryside</a:t>
            </a:r>
          </a:p>
          <a:p>
            <a:pPr marL="0" indent="0">
              <a:buNone/>
            </a:pPr>
            <a:r>
              <a:rPr lang="ar-SA" sz="2800" b="1" i="1" u="sng" dirty="0" smtClean="0">
                <a:solidFill>
                  <a:srgbClr val="7030A0"/>
                </a:solidFill>
              </a:rPr>
              <a:t>بيئة المدن </a:t>
            </a:r>
            <a:r>
              <a:rPr lang="en-US" sz="2800" b="1" dirty="0" smtClean="0"/>
              <a:t>Urban</a:t>
            </a:r>
            <a:endParaRPr lang="ar-IQ" sz="2800" b="1" dirty="0" smtClean="0"/>
          </a:p>
          <a:p>
            <a:pPr marL="0" indent="0">
              <a:buNone/>
            </a:pPr>
            <a:r>
              <a:rPr lang="ar-IQ" sz="2800" b="1" i="1" u="sng" dirty="0" smtClean="0">
                <a:solidFill>
                  <a:schemeClr val="accent6">
                    <a:lumMod val="75000"/>
                  </a:schemeClr>
                </a:solidFill>
              </a:rPr>
              <a:t>بيئة المحاصيل </a:t>
            </a:r>
            <a:r>
              <a:rPr lang="en-US" sz="2800" b="1" dirty="0" smtClean="0"/>
              <a:t>Crop </a:t>
            </a:r>
          </a:p>
          <a:p>
            <a:endParaRPr lang="en-US" sz="2800" b="1" dirty="0"/>
          </a:p>
        </p:txBody>
      </p:sp>
    </p:spTree>
  </p:cSld>
  <p:clrMapOvr>
    <a:masterClrMapping/>
  </p:clrMapOvr>
  <p:transition spd="slow">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46856" y="1867941"/>
            <a:ext cx="8229600" cy="4297363"/>
          </a:xfrm>
        </p:spPr>
        <p:txBody>
          <a:bodyPr>
            <a:normAutofit/>
          </a:bodyPr>
          <a:lstStyle/>
          <a:p>
            <a:pPr marL="0" indent="0">
              <a:buNone/>
            </a:pPr>
            <a:r>
              <a:rPr lang="ar-IQ" sz="2800" b="1" dirty="0" smtClean="0">
                <a:solidFill>
                  <a:srgbClr val="C00000"/>
                </a:solidFill>
              </a:rPr>
              <a:t>قسمت البيئة على اساس </a:t>
            </a:r>
            <a:r>
              <a:rPr lang="ar-IQ" sz="2800" b="1" u="sng" dirty="0" smtClean="0">
                <a:solidFill>
                  <a:srgbClr val="C00000"/>
                </a:solidFill>
              </a:rPr>
              <a:t>الموقع على الارض </a:t>
            </a:r>
            <a:r>
              <a:rPr lang="ar-IQ" sz="2800" b="1" dirty="0" smtClean="0">
                <a:solidFill>
                  <a:srgbClr val="C00000"/>
                </a:solidFill>
              </a:rPr>
              <a:t>الى:</a:t>
            </a:r>
          </a:p>
          <a:p>
            <a:pPr marL="0" indent="0">
              <a:buNone/>
            </a:pPr>
            <a:r>
              <a:rPr lang="ar-IQ" sz="2800" b="1" u="sng" dirty="0" smtClean="0">
                <a:solidFill>
                  <a:schemeClr val="accent1">
                    <a:lumMod val="75000"/>
                  </a:schemeClr>
                </a:solidFill>
              </a:rPr>
              <a:t>البيئة الاستوائية  </a:t>
            </a:r>
            <a:r>
              <a:rPr lang="en-US" sz="2800" b="1" dirty="0"/>
              <a:t>Tropical</a:t>
            </a:r>
            <a:endParaRPr lang="ar-IQ" sz="2800" b="1" dirty="0" smtClean="0"/>
          </a:p>
          <a:p>
            <a:pPr marL="0" indent="0">
              <a:buNone/>
            </a:pPr>
            <a:r>
              <a:rPr lang="ar-IQ" sz="2800" b="1" u="sng" dirty="0" smtClean="0">
                <a:solidFill>
                  <a:schemeClr val="accent2"/>
                </a:solidFill>
              </a:rPr>
              <a:t>البيئة شبه الاستوائية  </a:t>
            </a:r>
            <a:r>
              <a:rPr lang="en-US" sz="2800" b="1" dirty="0" smtClean="0"/>
              <a:t>Sub-Tropical</a:t>
            </a:r>
            <a:endParaRPr lang="en-US" sz="2800" b="1" dirty="0"/>
          </a:p>
          <a:p>
            <a:pPr marL="0" indent="0">
              <a:buNone/>
            </a:pPr>
            <a:r>
              <a:rPr lang="ar-IQ" sz="2800" b="1" u="sng" dirty="0" smtClean="0">
                <a:solidFill>
                  <a:srgbClr val="00B050"/>
                </a:solidFill>
              </a:rPr>
              <a:t>البيئة المعتدلة  </a:t>
            </a:r>
            <a:r>
              <a:rPr lang="en-US" sz="2800" b="1" dirty="0" smtClean="0"/>
              <a:t>Temperate</a:t>
            </a:r>
            <a:r>
              <a:rPr lang="ar-SA" sz="2800" b="1" dirty="0" smtClean="0"/>
              <a:t> </a:t>
            </a:r>
            <a:endParaRPr lang="en-US" sz="2800" b="1" dirty="0" smtClean="0"/>
          </a:p>
          <a:p>
            <a:pPr marL="0" indent="0">
              <a:buNone/>
            </a:pPr>
            <a:r>
              <a:rPr lang="ar-SA" sz="2800" b="1" dirty="0" smtClean="0"/>
              <a:t> </a:t>
            </a:r>
            <a:r>
              <a:rPr lang="ar-SA" sz="2800" b="1" u="sng" dirty="0">
                <a:solidFill>
                  <a:schemeClr val="accent6">
                    <a:lumMod val="75000"/>
                  </a:schemeClr>
                </a:solidFill>
              </a:rPr>
              <a:t>البيئة </a:t>
            </a:r>
            <a:r>
              <a:rPr lang="ar-SA" sz="2800" b="1" u="sng" dirty="0" smtClean="0">
                <a:solidFill>
                  <a:schemeClr val="accent6">
                    <a:lumMod val="75000"/>
                  </a:schemeClr>
                </a:solidFill>
              </a:rPr>
              <a:t>القطبية</a:t>
            </a:r>
            <a:r>
              <a:rPr lang="ar-IQ" sz="2800" b="1" u="sng" dirty="0" smtClean="0">
                <a:solidFill>
                  <a:schemeClr val="accent6">
                    <a:lumMod val="75000"/>
                  </a:schemeClr>
                </a:solidFill>
              </a:rPr>
              <a:t> </a:t>
            </a:r>
            <a:r>
              <a:rPr lang="ar-SA" sz="2800" b="1" u="sng" dirty="0" smtClean="0">
                <a:solidFill>
                  <a:schemeClr val="accent6">
                    <a:lumMod val="75000"/>
                  </a:schemeClr>
                </a:solidFill>
              </a:rPr>
              <a:t> </a:t>
            </a:r>
            <a:r>
              <a:rPr lang="en-US" sz="2800" b="1" dirty="0" smtClean="0"/>
              <a:t>Arctic</a:t>
            </a:r>
            <a:endParaRPr lang="en-US" sz="2800" b="1" dirty="0"/>
          </a:p>
          <a:p>
            <a:pPr rtl="0"/>
            <a:endParaRPr lang="ar-IQ" sz="2800" b="1" dirty="0"/>
          </a:p>
        </p:txBody>
      </p:sp>
    </p:spTree>
    <p:extLst>
      <p:ext uri="{BB962C8B-B14F-4D97-AF65-F5344CB8AC3E}">
        <p14:creationId xmlns:p14="http://schemas.microsoft.com/office/powerpoint/2010/main" val="289279517"/>
      </p:ext>
    </p:extLst>
  </p:cSld>
  <p:clrMapOvr>
    <a:masterClrMapping/>
  </p:clrMapOvr>
  <p:transition spd="slow">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rtl="0">
              <a:buNone/>
            </a:pPr>
            <a:r>
              <a:rPr lang="en-US" sz="2800" b="1" u="sng" dirty="0" smtClean="0">
                <a:solidFill>
                  <a:srgbClr val="C00000"/>
                </a:solidFill>
              </a:rPr>
              <a:t>Aquatic </a:t>
            </a:r>
            <a:r>
              <a:rPr lang="en-US" sz="2800" b="1" u="sng" dirty="0">
                <a:solidFill>
                  <a:srgbClr val="C00000"/>
                </a:solidFill>
              </a:rPr>
              <a:t>Ecology </a:t>
            </a:r>
            <a:r>
              <a:rPr lang="ar-SA" sz="2800" b="1" u="sng" dirty="0">
                <a:solidFill>
                  <a:srgbClr val="C00000"/>
                </a:solidFill>
              </a:rPr>
              <a:t>علم البيئة المائية</a:t>
            </a:r>
            <a:r>
              <a:rPr lang="en-US" sz="2800" b="1" u="sng" dirty="0">
                <a:solidFill>
                  <a:srgbClr val="C00000"/>
                </a:solidFill>
              </a:rPr>
              <a:t> </a:t>
            </a:r>
            <a:r>
              <a:rPr lang="en-US" sz="2800" b="1" dirty="0">
                <a:solidFill>
                  <a:srgbClr val="C00000"/>
                </a:solidFill>
              </a:rPr>
              <a:t>*</a:t>
            </a:r>
          </a:p>
          <a:p>
            <a:pPr marL="0" indent="0">
              <a:buNone/>
            </a:pPr>
            <a:r>
              <a:rPr lang="ar-SA" sz="2800" b="1" dirty="0"/>
              <a:t>وهو العلم الذي يهتم </a:t>
            </a:r>
            <a:r>
              <a:rPr lang="ar-SA" sz="2800" b="1" dirty="0" smtClean="0"/>
              <a:t>بدراسة</a:t>
            </a:r>
            <a:r>
              <a:rPr lang="en-US" sz="2800" b="1" dirty="0" smtClean="0"/>
              <a:t> </a:t>
            </a:r>
            <a:r>
              <a:rPr lang="ar-IQ" sz="2800" b="1" dirty="0" smtClean="0"/>
              <a:t>الكائنات </a:t>
            </a:r>
            <a:r>
              <a:rPr lang="ar-SA" sz="2800" b="1" dirty="0" smtClean="0"/>
              <a:t>الحية المائية</a:t>
            </a:r>
            <a:r>
              <a:rPr lang="ar-IQ" sz="2800" b="1" dirty="0" smtClean="0"/>
              <a:t> </a:t>
            </a:r>
            <a:r>
              <a:rPr lang="ar-SA" sz="2800" b="1" dirty="0" smtClean="0"/>
              <a:t>وغير </a:t>
            </a:r>
            <a:r>
              <a:rPr lang="ar-SA" sz="2800" b="1" dirty="0"/>
              <a:t>الحية المحيطة </a:t>
            </a:r>
            <a:r>
              <a:rPr lang="ar-SA" sz="2800" b="1" dirty="0" smtClean="0"/>
              <a:t>بها </a:t>
            </a:r>
            <a:r>
              <a:rPr lang="ar-SA" sz="2800" b="1" dirty="0"/>
              <a:t>وعلاقتها بجميع العوامل </a:t>
            </a:r>
            <a:r>
              <a:rPr lang="ar-SA" sz="2800" b="1" dirty="0" smtClean="0"/>
              <a:t>الحية</a:t>
            </a:r>
            <a:r>
              <a:rPr lang="ar-IQ" sz="2800" b="1" dirty="0" smtClean="0"/>
              <a:t> </a:t>
            </a:r>
            <a:r>
              <a:rPr lang="ar-SA" sz="2800" b="1" dirty="0" smtClean="0"/>
              <a:t>ويعتبر علم </a:t>
            </a:r>
            <a:r>
              <a:rPr lang="ar-SA" sz="2800" b="1" dirty="0"/>
              <a:t>البيئة المائية من العلوم </a:t>
            </a:r>
            <a:r>
              <a:rPr lang="ar-SA" sz="2800" b="1" dirty="0" smtClean="0"/>
              <a:t>الحديثة</a:t>
            </a:r>
            <a:r>
              <a:rPr lang="ar-IQ" sz="2800" b="1" dirty="0" smtClean="0"/>
              <a:t> نوعا ما </a:t>
            </a:r>
            <a:r>
              <a:rPr lang="ar-SA" sz="2800" b="1" dirty="0"/>
              <a:t>فقد </a:t>
            </a:r>
            <a:r>
              <a:rPr lang="ar-SA" sz="2800" b="1" dirty="0" smtClean="0"/>
              <a:t>بدا</a:t>
            </a:r>
            <a:r>
              <a:rPr lang="en-US" sz="2800" b="1" dirty="0" smtClean="0"/>
              <a:t> </a:t>
            </a:r>
            <a:r>
              <a:rPr lang="ar-SA" sz="2800" b="1" dirty="0" smtClean="0"/>
              <a:t>الاهتمام </a:t>
            </a:r>
            <a:r>
              <a:rPr lang="ar-SA" sz="2800" b="1" dirty="0"/>
              <a:t>به بشكل واضح في النصف الثاني من القرن الماضي وذلك عن طريق </a:t>
            </a:r>
            <a:r>
              <a:rPr lang="ar-SA" sz="2800" b="1" dirty="0" smtClean="0"/>
              <a:t>الا</a:t>
            </a:r>
            <a:r>
              <a:rPr lang="ar-IQ" sz="2800" b="1" dirty="0" smtClean="0"/>
              <a:t>هتمام </a:t>
            </a:r>
            <a:r>
              <a:rPr lang="ar-SA" sz="2800" b="1" dirty="0" smtClean="0"/>
              <a:t>بالثروات </a:t>
            </a:r>
            <a:r>
              <a:rPr lang="ar-SA" sz="2800" b="1" dirty="0"/>
              <a:t>البحرية في البحار والمحيطات وما تخفيه من أسرار </a:t>
            </a:r>
            <a:r>
              <a:rPr lang="ar-SA" sz="2800" b="1" dirty="0" smtClean="0"/>
              <a:t>الحياة</a:t>
            </a:r>
            <a:r>
              <a:rPr lang="ar-IQ" sz="2800" b="1" dirty="0" smtClean="0"/>
              <a:t>.</a:t>
            </a:r>
            <a:endParaRPr lang="en-US" sz="2800" b="1" dirty="0"/>
          </a:p>
          <a:p>
            <a:endParaRPr lang="ar-IQ" sz="2800" b="1" dirty="0"/>
          </a:p>
          <a:p>
            <a:endParaRPr lang="en-US" sz="2800" b="1" dirty="0"/>
          </a:p>
          <a:p>
            <a:pPr marL="0" indent="0" rtl="0">
              <a:buNone/>
            </a:pPr>
            <a:endParaRPr lang="en-US" sz="2800" b="1" dirty="0"/>
          </a:p>
        </p:txBody>
      </p:sp>
    </p:spTree>
    <p:extLst>
      <p:ext uri="{BB962C8B-B14F-4D97-AF65-F5344CB8AC3E}">
        <p14:creationId xmlns:p14="http://schemas.microsoft.com/office/powerpoint/2010/main" val="1484443579"/>
      </p:ext>
    </p:extLst>
  </p:cSld>
  <p:clrMapOvr>
    <a:masterClrMapping/>
  </p:clrMapOvr>
  <p:transition spd="slow">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764704"/>
            <a:ext cx="8229600" cy="5544616"/>
          </a:xfrm>
        </p:spPr>
        <p:txBody>
          <a:bodyPr>
            <a:noAutofit/>
          </a:bodyPr>
          <a:lstStyle/>
          <a:p>
            <a:pPr algn="just"/>
            <a:r>
              <a:rPr lang="ar-IQ" sz="2400" b="1" dirty="0" smtClean="0"/>
              <a:t>في</a:t>
            </a:r>
            <a:r>
              <a:rPr lang="ar-SA" sz="2400" b="1" dirty="0" smtClean="0"/>
              <a:t> </a:t>
            </a:r>
            <a:r>
              <a:rPr lang="ar-SA" sz="2400" b="1" dirty="0"/>
              <a:t>حالة اعتماد الملوحة كعامل تقسيم ، يمكن </a:t>
            </a:r>
            <a:r>
              <a:rPr lang="ar-SA" sz="2400" b="1" dirty="0" smtClean="0"/>
              <a:t>تقسيم</a:t>
            </a:r>
            <a:r>
              <a:rPr lang="ar-IQ" sz="2400" b="1" dirty="0" smtClean="0"/>
              <a:t> البيئة</a:t>
            </a:r>
            <a:r>
              <a:rPr lang="ar-SA" sz="2400" b="1" dirty="0" smtClean="0"/>
              <a:t> إلى</a:t>
            </a:r>
            <a:endParaRPr lang="ar-IQ" sz="2400" b="1" dirty="0" smtClean="0"/>
          </a:p>
          <a:p>
            <a:pPr algn="just"/>
            <a:r>
              <a:rPr lang="ar-IQ" sz="2400" b="1" dirty="0" smtClean="0">
                <a:solidFill>
                  <a:srgbClr val="00B0F0"/>
                </a:solidFill>
              </a:rPr>
              <a:t>البيئة البحرية </a:t>
            </a:r>
            <a:r>
              <a:rPr lang="en-US" sz="2400" b="1" dirty="0" smtClean="0">
                <a:solidFill>
                  <a:srgbClr val="00B0F0"/>
                </a:solidFill>
              </a:rPr>
              <a:t>marine ecology (</a:t>
            </a:r>
            <a:r>
              <a:rPr lang="en-US" sz="2400" b="1" u="sng" dirty="0" smtClean="0">
                <a:solidFill>
                  <a:srgbClr val="FF0000"/>
                </a:solidFill>
              </a:rPr>
              <a:t>Oceanography</a:t>
            </a:r>
            <a:r>
              <a:rPr lang="en-US" sz="2400" b="1" dirty="0" smtClean="0">
                <a:solidFill>
                  <a:srgbClr val="00B0F0"/>
                </a:solidFill>
              </a:rPr>
              <a:t>)</a:t>
            </a:r>
            <a:endParaRPr lang="ar-IQ" sz="2400" b="1" dirty="0" smtClean="0">
              <a:solidFill>
                <a:srgbClr val="00B0F0"/>
              </a:solidFill>
            </a:endParaRPr>
          </a:p>
          <a:p>
            <a:pPr algn="just"/>
            <a:r>
              <a:rPr lang="ar-IQ" sz="2400" b="1" dirty="0" smtClean="0"/>
              <a:t>تهتم بدراسة بيئة البحار والمحيطات ذات الملوحة العالية (بحدود </a:t>
            </a:r>
            <a:r>
              <a:rPr lang="en-US" sz="2400" b="1" dirty="0" smtClean="0"/>
              <a:t>35 </a:t>
            </a:r>
            <a:r>
              <a:rPr lang="ar-IQ" sz="2400" b="1" dirty="0" smtClean="0"/>
              <a:t> جزء بالالف كمعدل)</a:t>
            </a:r>
          </a:p>
          <a:p>
            <a:pPr algn="just"/>
            <a:r>
              <a:rPr lang="ar-IQ" sz="2400" b="1" dirty="0" smtClean="0">
                <a:solidFill>
                  <a:srgbClr val="00B050"/>
                </a:solidFill>
              </a:rPr>
              <a:t>بيئة المصبات   </a:t>
            </a:r>
            <a:r>
              <a:rPr lang="en-US" sz="2400" b="1" dirty="0" smtClean="0">
                <a:solidFill>
                  <a:srgbClr val="00B050"/>
                </a:solidFill>
              </a:rPr>
              <a:t>Estuarine Ecology</a:t>
            </a:r>
            <a:r>
              <a:rPr lang="ar-IQ" sz="2400" b="1" dirty="0" smtClean="0">
                <a:solidFill>
                  <a:srgbClr val="00B050"/>
                </a:solidFill>
              </a:rPr>
              <a:t> </a:t>
            </a:r>
            <a:r>
              <a:rPr lang="ar-SA" sz="2400" b="1" dirty="0"/>
              <a:t>وتشمل دراسة البيئة المتعلقة بمصبات الأنهار وأعالي خلجان البحار والتي تتميز بكون المياه فيها مويلحة ( لا تزيد الملوحة فيها عن </a:t>
            </a:r>
            <a:r>
              <a:rPr lang="en-US" sz="2400" b="1" dirty="0" smtClean="0"/>
              <a:t>19</a:t>
            </a:r>
            <a:r>
              <a:rPr lang="ar-SA" sz="2400" b="1" dirty="0" smtClean="0"/>
              <a:t> جز</a:t>
            </a:r>
            <a:r>
              <a:rPr lang="ar-IQ" sz="2400" b="1" dirty="0"/>
              <a:t>ء</a:t>
            </a:r>
            <a:r>
              <a:rPr lang="ar-SA" sz="2400" b="1" dirty="0" smtClean="0"/>
              <a:t> بالالف </a:t>
            </a:r>
            <a:r>
              <a:rPr lang="ar-SA" sz="2400" b="1" dirty="0"/>
              <a:t>) </a:t>
            </a:r>
            <a:endParaRPr lang="en-US" sz="2400" b="1" dirty="0" smtClean="0"/>
          </a:p>
          <a:p>
            <a:pPr algn="just"/>
            <a:r>
              <a:rPr lang="ar-IQ" sz="2400" b="1" dirty="0" smtClean="0">
                <a:solidFill>
                  <a:srgbClr val="C00000"/>
                </a:solidFill>
              </a:rPr>
              <a:t>بيئة </a:t>
            </a:r>
            <a:r>
              <a:rPr lang="ar-IQ" sz="2400" b="1" dirty="0">
                <a:solidFill>
                  <a:srgbClr val="C00000"/>
                </a:solidFill>
              </a:rPr>
              <a:t>المياه العذبة</a:t>
            </a:r>
            <a:r>
              <a:rPr lang="en-US" sz="2400" b="1" dirty="0" smtClean="0">
                <a:solidFill>
                  <a:srgbClr val="C00000"/>
                </a:solidFill>
              </a:rPr>
              <a:t>  </a:t>
            </a:r>
            <a:r>
              <a:rPr lang="ar-IQ" sz="2400" b="1" dirty="0" smtClean="0">
                <a:solidFill>
                  <a:srgbClr val="C00000"/>
                </a:solidFill>
              </a:rPr>
              <a:t> </a:t>
            </a:r>
            <a:r>
              <a:rPr lang="en-US" sz="2400" b="1" dirty="0">
                <a:solidFill>
                  <a:schemeClr val="tx2">
                    <a:lumMod val="75000"/>
                  </a:schemeClr>
                </a:solidFill>
              </a:rPr>
              <a:t>Freshwater </a:t>
            </a:r>
            <a:r>
              <a:rPr lang="en-US" sz="2400" b="1" dirty="0" err="1">
                <a:solidFill>
                  <a:schemeClr val="tx2">
                    <a:lumMod val="75000"/>
                  </a:schemeClr>
                </a:solidFill>
              </a:rPr>
              <a:t>Écology</a:t>
            </a:r>
            <a:r>
              <a:rPr lang="en-US" sz="2400" b="1" dirty="0">
                <a:solidFill>
                  <a:schemeClr val="tx2">
                    <a:lumMod val="75000"/>
                  </a:schemeClr>
                </a:solidFill>
              </a:rPr>
              <a:t> </a:t>
            </a:r>
            <a:r>
              <a:rPr lang="en-US" sz="2400" b="1" dirty="0">
                <a:solidFill>
                  <a:srgbClr val="C00000"/>
                </a:solidFill>
              </a:rPr>
              <a:t>(</a:t>
            </a:r>
            <a:r>
              <a:rPr lang="en-US" sz="2400" b="1" u="sng" dirty="0">
                <a:solidFill>
                  <a:srgbClr val="C00000"/>
                </a:solidFill>
              </a:rPr>
              <a:t>Limnology)</a:t>
            </a:r>
            <a:r>
              <a:rPr lang="en-US" sz="2400" b="1" dirty="0">
                <a:solidFill>
                  <a:srgbClr val="C00000"/>
                </a:solidFill>
              </a:rPr>
              <a:t> </a:t>
            </a:r>
            <a:r>
              <a:rPr lang="ar-SA" sz="2400" b="1" dirty="0" smtClean="0"/>
              <a:t>وتشمل </a:t>
            </a:r>
            <a:r>
              <a:rPr lang="ar-SA" sz="2400" b="1" dirty="0"/>
              <a:t>دراسة المياه الداخلية العذبة كالأنهار والبحيرات التي تتميز بعذوبة مياهها ( لا تزيد الملوحة عن </a:t>
            </a:r>
            <a:r>
              <a:rPr lang="en-US" sz="2400" b="1" dirty="0" smtClean="0"/>
              <a:t>0.5 </a:t>
            </a:r>
            <a:r>
              <a:rPr lang="ar-SA" sz="2400" b="1" dirty="0" smtClean="0"/>
              <a:t> </a:t>
            </a:r>
            <a:r>
              <a:rPr lang="ar-SA" sz="2400" b="1" dirty="0"/>
              <a:t>جزء بالألف ) . </a:t>
            </a:r>
            <a:endParaRPr lang="ar-IQ" sz="2400" b="1" dirty="0"/>
          </a:p>
        </p:txBody>
      </p:sp>
    </p:spTree>
    <p:extLst>
      <p:ext uri="{BB962C8B-B14F-4D97-AF65-F5344CB8AC3E}">
        <p14:creationId xmlns:p14="http://schemas.microsoft.com/office/powerpoint/2010/main" val="3562579452"/>
      </p:ext>
    </p:extLst>
  </p:cSld>
  <p:clrMapOvr>
    <a:masterClrMapping/>
  </p:clrMapOvr>
  <p:transition spd="slow">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827585" y="764704"/>
            <a:ext cx="6336703" cy="51125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27721037"/>
      </p:ext>
    </p:extLst>
  </p:cSld>
  <p:clrMapOvr>
    <a:masterClrMapping/>
  </p:clrMapOvr>
  <p:transition spd="slow">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23528" y="548680"/>
            <a:ext cx="8363272" cy="5544616"/>
          </a:xfrm>
        </p:spPr>
        <p:txBody>
          <a:bodyPr>
            <a:noAutofit/>
          </a:bodyPr>
          <a:lstStyle/>
          <a:p>
            <a:r>
              <a:rPr lang="ar-SA" sz="2800" b="1" dirty="0"/>
              <a:t>ويمكن تقسيم بيئة المياه الداخلية العذبة </a:t>
            </a:r>
            <a:r>
              <a:rPr lang="ar-SA" sz="2800" b="1" u="sng" dirty="0">
                <a:solidFill>
                  <a:srgbClr val="FF0000"/>
                </a:solidFill>
              </a:rPr>
              <a:t>بالأعتماد على سرعة الجريان </a:t>
            </a:r>
            <a:r>
              <a:rPr lang="ar-SA" sz="2800" b="1" dirty="0"/>
              <a:t>في مثل هذه البيئات الى </a:t>
            </a:r>
            <a:endParaRPr lang="en-US" sz="2800" b="1" dirty="0"/>
          </a:p>
          <a:p>
            <a:r>
              <a:rPr lang="ar-IQ" sz="2800" b="1" dirty="0">
                <a:solidFill>
                  <a:srgbClr val="C00000"/>
                </a:solidFill>
              </a:rPr>
              <a:t>بيئة المياه الراكدة </a:t>
            </a:r>
            <a:r>
              <a:rPr lang="ar-SA" sz="2800" b="1" dirty="0">
                <a:solidFill>
                  <a:srgbClr val="C00000"/>
                </a:solidFill>
              </a:rPr>
              <a:t> </a:t>
            </a:r>
            <a:r>
              <a:rPr lang="en-US" b="1" dirty="0" smtClean="0">
                <a:solidFill>
                  <a:srgbClr val="C00000"/>
                </a:solidFill>
              </a:rPr>
              <a:t>Stagnant </a:t>
            </a:r>
            <a:r>
              <a:rPr lang="en-US" b="1" dirty="0">
                <a:solidFill>
                  <a:srgbClr val="C00000"/>
                </a:solidFill>
              </a:rPr>
              <a:t>water ( </a:t>
            </a:r>
            <a:r>
              <a:rPr lang="en-US" b="1" u="sng" dirty="0">
                <a:solidFill>
                  <a:schemeClr val="tx2">
                    <a:lumMod val="75000"/>
                  </a:schemeClr>
                </a:solidFill>
              </a:rPr>
              <a:t>Lentic Environment</a:t>
            </a:r>
            <a:r>
              <a:rPr lang="en-US" sz="2800" b="1" dirty="0">
                <a:solidFill>
                  <a:srgbClr val="C00000"/>
                </a:solidFill>
              </a:rPr>
              <a:t>)</a:t>
            </a:r>
            <a:r>
              <a:rPr lang="ar-IQ" sz="2800" b="1" dirty="0">
                <a:solidFill>
                  <a:srgbClr val="C00000"/>
                </a:solidFill>
              </a:rPr>
              <a:t> </a:t>
            </a:r>
            <a:r>
              <a:rPr lang="ar-SA" sz="2800" b="1" dirty="0"/>
              <a:t>- كما في البحيرات والمستنقعات والبرك حيث تكون المياه هادئة أو ساكنة تقل فيها سرعة التيار المائي إلى درجة بطيئة </a:t>
            </a:r>
            <a:r>
              <a:rPr lang="ar-IQ" sz="2800" b="1" dirty="0"/>
              <a:t>.</a:t>
            </a:r>
          </a:p>
          <a:p>
            <a:r>
              <a:rPr lang="ar-SA" sz="2800" b="1" dirty="0"/>
              <a:t>.</a:t>
            </a:r>
            <a:r>
              <a:rPr lang="ar-IQ" sz="2800" b="1" dirty="0">
                <a:solidFill>
                  <a:srgbClr val="C00000"/>
                </a:solidFill>
              </a:rPr>
              <a:t>بيئة المياه الجارية </a:t>
            </a:r>
            <a:r>
              <a:rPr lang="en-US" b="1" dirty="0">
                <a:solidFill>
                  <a:srgbClr val="C00000"/>
                </a:solidFill>
              </a:rPr>
              <a:t>Running water (</a:t>
            </a:r>
            <a:r>
              <a:rPr lang="en-US" b="1" u="sng" dirty="0">
                <a:solidFill>
                  <a:schemeClr val="tx2"/>
                </a:solidFill>
              </a:rPr>
              <a:t>Lotic Environment </a:t>
            </a:r>
            <a:r>
              <a:rPr lang="en-US" sz="2800" b="1" dirty="0">
                <a:solidFill>
                  <a:srgbClr val="C00000"/>
                </a:solidFill>
              </a:rPr>
              <a:t>)</a:t>
            </a:r>
            <a:r>
              <a:rPr lang="ar-IQ" sz="2800" b="1" dirty="0">
                <a:solidFill>
                  <a:srgbClr val="C00000"/>
                </a:solidFill>
              </a:rPr>
              <a:t>    </a:t>
            </a:r>
            <a:r>
              <a:rPr lang="ar-IQ" sz="2800" b="1" dirty="0"/>
              <a:t>كما </a:t>
            </a:r>
            <a:r>
              <a:rPr lang="ar-SA" sz="2800" b="1" dirty="0"/>
              <a:t>هي الحالة </a:t>
            </a:r>
            <a:r>
              <a:rPr lang="en-US" sz="2800" b="1" dirty="0"/>
              <a:t> </a:t>
            </a:r>
            <a:r>
              <a:rPr lang="ar-SA" sz="2800" b="1" dirty="0"/>
              <a:t>مياه الأنهار والجداول والقنوات والتي قد تصل سرعة التيار فيها الي مديات واسعة </a:t>
            </a:r>
            <a:endParaRPr lang="ar-IQ" sz="2800" b="1" dirty="0"/>
          </a:p>
          <a:p>
            <a:endParaRPr lang="ar-IQ" sz="2800" dirty="0"/>
          </a:p>
        </p:txBody>
      </p:sp>
    </p:spTree>
    <p:extLst>
      <p:ext uri="{BB962C8B-B14F-4D97-AF65-F5344CB8AC3E}">
        <p14:creationId xmlns:p14="http://schemas.microsoft.com/office/powerpoint/2010/main" val="1053560107"/>
      </p:ext>
    </p:extLst>
  </p:cSld>
  <p:clrMapOvr>
    <a:masterClrMapping/>
  </p:clrMapOvr>
  <p:transition spd="slow">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268760"/>
            <a:ext cx="8229600" cy="4297363"/>
          </a:xfrm>
        </p:spPr>
        <p:txBody>
          <a:bodyPr>
            <a:normAutofit/>
          </a:bodyPr>
          <a:lstStyle/>
          <a:p>
            <a:r>
              <a:rPr lang="ar-SA" sz="2800" b="1" dirty="0">
                <a:solidFill>
                  <a:srgbClr val="C00000"/>
                </a:solidFill>
              </a:rPr>
              <a:t>وأخيرا يمكن تقسيم علم </a:t>
            </a:r>
            <a:r>
              <a:rPr lang="ar-SA" sz="2800" b="1" dirty="0" smtClean="0">
                <a:solidFill>
                  <a:srgbClr val="C00000"/>
                </a:solidFill>
              </a:rPr>
              <a:t>البي</a:t>
            </a:r>
            <a:r>
              <a:rPr lang="ar-IQ" sz="2800" b="1" dirty="0" smtClean="0">
                <a:solidFill>
                  <a:srgbClr val="C00000"/>
                </a:solidFill>
              </a:rPr>
              <a:t>ئ</a:t>
            </a:r>
            <a:r>
              <a:rPr lang="ar-SA" sz="2800" b="1" dirty="0" smtClean="0">
                <a:solidFill>
                  <a:srgbClr val="C00000"/>
                </a:solidFill>
              </a:rPr>
              <a:t>ة </a:t>
            </a:r>
            <a:r>
              <a:rPr lang="ar-SA" sz="2800" b="1" u="sng" dirty="0">
                <a:solidFill>
                  <a:srgbClr val="C00000"/>
                </a:solidFill>
              </a:rPr>
              <a:t>على أساس الكائنات الحية التي تقطنها </a:t>
            </a:r>
            <a:r>
              <a:rPr lang="ar-SA" sz="2800" b="1" u="sng" dirty="0" smtClean="0">
                <a:solidFill>
                  <a:srgbClr val="C00000"/>
                </a:solidFill>
              </a:rPr>
              <a:t>إلى</a:t>
            </a:r>
            <a:r>
              <a:rPr lang="en-US" sz="2800" b="1" u="sng" dirty="0" smtClean="0">
                <a:solidFill>
                  <a:srgbClr val="C00000"/>
                </a:solidFill>
              </a:rPr>
              <a:t>:</a:t>
            </a:r>
          </a:p>
          <a:p>
            <a:pPr marL="0" indent="0">
              <a:buNone/>
            </a:pPr>
            <a:endParaRPr lang="en-US" sz="2800" b="1" dirty="0"/>
          </a:p>
          <a:p>
            <a:pPr marL="0" indent="0" rtl="0">
              <a:buNone/>
            </a:pPr>
            <a:r>
              <a:rPr lang="en-US" sz="2800" b="1" dirty="0" smtClean="0"/>
              <a:t>Animal Ecology</a:t>
            </a:r>
            <a:r>
              <a:rPr lang="ar-IQ" sz="2800" b="1" dirty="0" smtClean="0">
                <a:solidFill>
                  <a:schemeClr val="accent1">
                    <a:lumMod val="75000"/>
                  </a:schemeClr>
                </a:solidFill>
              </a:rPr>
              <a:t>علم بيئة الحيوان </a:t>
            </a:r>
            <a:r>
              <a:rPr lang="en-US" sz="2800" b="1" dirty="0" smtClean="0">
                <a:solidFill>
                  <a:schemeClr val="accent1">
                    <a:lumMod val="75000"/>
                  </a:schemeClr>
                </a:solidFill>
              </a:rPr>
              <a:t> </a:t>
            </a:r>
            <a:r>
              <a:rPr lang="ar-IQ" sz="2800" b="1" dirty="0" smtClean="0">
                <a:solidFill>
                  <a:schemeClr val="accent1">
                    <a:lumMod val="75000"/>
                  </a:schemeClr>
                </a:solidFill>
              </a:rPr>
              <a:t> </a:t>
            </a:r>
          </a:p>
          <a:p>
            <a:pPr rtl="0"/>
            <a:endParaRPr lang="ar-IQ" sz="2800" b="1" dirty="0"/>
          </a:p>
          <a:p>
            <a:pPr marL="0" indent="0" rtl="0">
              <a:buNone/>
            </a:pPr>
            <a:r>
              <a:rPr lang="en-US" sz="2800" b="1" dirty="0" smtClean="0"/>
              <a:t>Plant Ecology </a:t>
            </a:r>
            <a:r>
              <a:rPr lang="ar-IQ" sz="2800" b="1" dirty="0" smtClean="0">
                <a:solidFill>
                  <a:srgbClr val="00B050"/>
                </a:solidFill>
              </a:rPr>
              <a:t>علم بيئة النبات</a:t>
            </a:r>
            <a:r>
              <a:rPr lang="en-US" sz="2800" b="1" dirty="0"/>
              <a:t> </a:t>
            </a:r>
          </a:p>
          <a:p>
            <a:pPr marL="0" indent="0">
              <a:buNone/>
            </a:pPr>
            <a:endParaRPr lang="ar-IQ" sz="2800" b="1" dirty="0"/>
          </a:p>
        </p:txBody>
      </p:sp>
    </p:spTree>
    <p:extLst>
      <p:ext uri="{BB962C8B-B14F-4D97-AF65-F5344CB8AC3E}">
        <p14:creationId xmlns:p14="http://schemas.microsoft.com/office/powerpoint/2010/main" val="1981988688"/>
      </p:ext>
    </p:extLst>
  </p:cSld>
  <p:clrMapOvr>
    <a:masterClrMapping/>
  </p:clrMapOvr>
  <p:transition spd="slow">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61878" y="332656"/>
            <a:ext cx="8856984" cy="4320480"/>
          </a:xfrm>
        </p:spPr>
        <p:txBody>
          <a:bodyPr>
            <a:noAutofit/>
          </a:bodyPr>
          <a:lstStyle/>
          <a:p>
            <a:pPr marL="0" indent="0" algn="just" rtl="0">
              <a:buNone/>
            </a:pPr>
            <a:r>
              <a:rPr lang="en-US" sz="2800" b="1" dirty="0"/>
              <a:t> </a:t>
            </a:r>
            <a:endParaRPr lang="en-US" sz="2800" b="1" dirty="0">
              <a:solidFill>
                <a:srgbClr val="C00000"/>
              </a:solidFill>
            </a:endParaRPr>
          </a:p>
          <a:p>
            <a:pPr marL="0" indent="0" algn="just">
              <a:buNone/>
            </a:pPr>
            <a:r>
              <a:rPr lang="ar-SA" sz="2800" b="1" dirty="0" smtClean="0">
                <a:solidFill>
                  <a:srgbClr val="C00000"/>
                </a:solidFill>
              </a:rPr>
              <a:t> </a:t>
            </a:r>
            <a:r>
              <a:rPr lang="ar-SA" sz="2800" b="1" dirty="0">
                <a:solidFill>
                  <a:srgbClr val="C00000"/>
                </a:solidFill>
              </a:rPr>
              <a:t>علاقة علم البيئة العامة بالعلوم </a:t>
            </a:r>
            <a:r>
              <a:rPr lang="ar-SA" sz="2800" b="1" dirty="0" smtClean="0">
                <a:solidFill>
                  <a:srgbClr val="C00000"/>
                </a:solidFill>
              </a:rPr>
              <a:t>الاخرى</a:t>
            </a:r>
            <a:endParaRPr lang="en-US" sz="2800" b="1" dirty="0" smtClean="0">
              <a:solidFill>
                <a:srgbClr val="C00000"/>
              </a:solidFill>
            </a:endParaRPr>
          </a:p>
          <a:p>
            <a:pPr marL="0" indent="0" algn="just">
              <a:buNone/>
            </a:pPr>
            <a:r>
              <a:rPr lang="ar-SA" sz="2800" b="1" dirty="0" smtClean="0">
                <a:solidFill>
                  <a:srgbClr val="C00000"/>
                </a:solidFill>
              </a:rPr>
              <a:t> </a:t>
            </a:r>
            <a:r>
              <a:rPr lang="en-US" sz="2800" b="1" dirty="0">
                <a:solidFill>
                  <a:srgbClr val="C00000"/>
                </a:solidFill>
              </a:rPr>
              <a:t>Relationships with Other Sciences</a:t>
            </a:r>
            <a:r>
              <a:rPr lang="ar-SA" sz="2800" b="1" dirty="0">
                <a:solidFill>
                  <a:srgbClr val="C00000"/>
                </a:solidFill>
              </a:rPr>
              <a:t> </a:t>
            </a:r>
            <a:endParaRPr lang="en-US" sz="2800" b="1" dirty="0" smtClean="0">
              <a:solidFill>
                <a:srgbClr val="C00000"/>
              </a:solidFill>
            </a:endParaRPr>
          </a:p>
          <a:p>
            <a:pPr marL="0" indent="0" algn="just">
              <a:buNone/>
            </a:pPr>
            <a:r>
              <a:rPr lang="ar-SA" sz="2800" b="1" dirty="0" smtClean="0"/>
              <a:t>يمكن </a:t>
            </a:r>
            <a:r>
              <a:rPr lang="ar-SA" sz="2800" b="1" dirty="0"/>
              <a:t>تمثيل علاقة علم البيئة بالعلوم الأخرى بواسطة ما يسمى بالطيف </a:t>
            </a:r>
            <a:r>
              <a:rPr lang="ar-SA" sz="2800" b="1" dirty="0" smtClean="0"/>
              <a:t>البيولوجي</a:t>
            </a:r>
            <a:r>
              <a:rPr lang="en-US" sz="2800" b="1" dirty="0" smtClean="0"/>
              <a:t>Biological Spectrum</a:t>
            </a:r>
            <a:r>
              <a:rPr lang="ar-IQ" sz="2800" b="1" dirty="0" smtClean="0"/>
              <a:t> </a:t>
            </a:r>
            <a:r>
              <a:rPr lang="ar-SA" sz="2800" b="1" dirty="0"/>
              <a:t>الذي تتألف حلقاته من مكونات ترسم في وضع أفقي . و يمثل الطيف البيولوجي ترابط هذه الحلقات مع بعضها البعض، فالمفهوم العام بأنه لا يمكن لعضو معين أن يمارس وظيفة معينة إلا إذا كان ضمن جهاز يضمن له البقاء والاستمرارية</a:t>
            </a:r>
            <a:r>
              <a:rPr lang="en-US" sz="2800" b="1" dirty="0"/>
              <a:t>.</a:t>
            </a:r>
          </a:p>
          <a:p>
            <a:pPr marL="0" indent="0" algn="just">
              <a:buNone/>
            </a:pPr>
            <a:endParaRPr lang="ar-IQ" sz="2800" b="1" dirty="0"/>
          </a:p>
        </p:txBody>
      </p:sp>
    </p:spTree>
    <p:extLst>
      <p:ext uri="{BB962C8B-B14F-4D97-AF65-F5344CB8AC3E}">
        <p14:creationId xmlns:p14="http://schemas.microsoft.com/office/powerpoint/2010/main" val="1779594532"/>
      </p:ext>
    </p:extLst>
  </p:cSld>
  <p:clrMapOvr>
    <a:masterClrMapping/>
  </p:clrMapOvr>
  <p:transition spd="slow">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251520" y="476672"/>
            <a:ext cx="8712968" cy="4536504"/>
            <a:chOff x="251520" y="2204864"/>
            <a:chExt cx="8712968" cy="4536504"/>
          </a:xfrm>
        </p:grpSpPr>
        <p:graphicFrame>
          <p:nvGraphicFramePr>
            <p:cNvPr id="5" name="Diagram 4"/>
            <p:cNvGraphicFramePr/>
            <p:nvPr>
              <p:extLst>
                <p:ext uri="{D42A27DB-BD31-4B8C-83A1-F6EECF244321}">
                  <p14:modId xmlns:p14="http://schemas.microsoft.com/office/powerpoint/2010/main" val="3361625003"/>
                </p:ext>
              </p:extLst>
            </p:nvPr>
          </p:nvGraphicFramePr>
          <p:xfrm>
            <a:off x="251520" y="2204864"/>
            <a:ext cx="8712968" cy="260806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6" name="Group 5"/>
            <p:cNvGrpSpPr/>
            <p:nvPr/>
          </p:nvGrpSpPr>
          <p:grpSpPr>
            <a:xfrm>
              <a:off x="323528" y="3933056"/>
              <a:ext cx="8568952" cy="2808312"/>
              <a:chOff x="323528" y="3933056"/>
              <a:chExt cx="8568952" cy="2808312"/>
            </a:xfrm>
          </p:grpSpPr>
          <p:sp>
            <p:nvSpPr>
              <p:cNvPr id="7" name="Down Arrow 6"/>
              <p:cNvSpPr/>
              <p:nvPr/>
            </p:nvSpPr>
            <p:spPr>
              <a:xfrm>
                <a:off x="8388424" y="3933056"/>
                <a:ext cx="216024" cy="36004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IQ"/>
              </a:p>
            </p:txBody>
          </p:sp>
          <p:sp>
            <p:nvSpPr>
              <p:cNvPr id="8" name="Rounded Rectangle 7"/>
              <p:cNvSpPr/>
              <p:nvPr/>
            </p:nvSpPr>
            <p:spPr>
              <a:xfrm>
                <a:off x="7092280" y="4581128"/>
                <a:ext cx="1800200" cy="72008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IQ" sz="2800" b="1" dirty="0" smtClean="0"/>
                  <a:t>كائنات حية</a:t>
                </a:r>
                <a:endParaRPr lang="ar-IQ" sz="2800" b="1" dirty="0"/>
              </a:p>
            </p:txBody>
          </p:sp>
          <p:sp>
            <p:nvSpPr>
              <p:cNvPr id="9" name="Down Arrow 8"/>
              <p:cNvSpPr/>
              <p:nvPr/>
            </p:nvSpPr>
            <p:spPr>
              <a:xfrm>
                <a:off x="8388424" y="5517232"/>
                <a:ext cx="216024" cy="36004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IQ"/>
              </a:p>
            </p:txBody>
          </p:sp>
          <p:sp>
            <p:nvSpPr>
              <p:cNvPr id="10" name="Rounded Rectangle 9"/>
              <p:cNvSpPr/>
              <p:nvPr/>
            </p:nvSpPr>
            <p:spPr>
              <a:xfrm>
                <a:off x="4499992" y="6185534"/>
                <a:ext cx="1944216" cy="555834"/>
              </a:xfrm>
              <a:prstGeom prst="roundRect">
                <a:avLst>
                  <a:gd name="adj" fmla="val 1000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r>
                  <a:rPr lang="ar-IQ" sz="2400" b="1" dirty="0" smtClean="0"/>
                  <a:t>مجتمعات حيوية    </a:t>
                </a:r>
                <a:endParaRPr lang="ar-IQ" sz="2400" b="1" dirty="0"/>
              </a:p>
            </p:txBody>
          </p:sp>
          <p:sp>
            <p:nvSpPr>
              <p:cNvPr id="11" name="Rounded Rectangle 10"/>
              <p:cNvSpPr/>
              <p:nvPr/>
            </p:nvSpPr>
            <p:spPr>
              <a:xfrm>
                <a:off x="323528" y="6185534"/>
                <a:ext cx="1728192" cy="555834"/>
              </a:xfrm>
              <a:prstGeom prst="roundRect">
                <a:avLst>
                  <a:gd name="adj" fmla="val 1000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r>
                  <a:rPr lang="ar-IQ" sz="2400" b="1" dirty="0" smtClean="0"/>
                  <a:t>الكرة الحية    </a:t>
                </a:r>
                <a:endParaRPr lang="ar-IQ" sz="2400" b="1" dirty="0"/>
              </a:p>
            </p:txBody>
          </p:sp>
          <p:sp>
            <p:nvSpPr>
              <p:cNvPr id="12" name="Rounded Rectangle 11"/>
              <p:cNvSpPr/>
              <p:nvPr/>
            </p:nvSpPr>
            <p:spPr>
              <a:xfrm>
                <a:off x="2411760" y="6165304"/>
                <a:ext cx="1728192" cy="555834"/>
              </a:xfrm>
              <a:prstGeom prst="roundRect">
                <a:avLst>
                  <a:gd name="adj" fmla="val 1000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r>
                  <a:rPr lang="ar-IQ" sz="2800" b="1" dirty="0" smtClean="0"/>
                  <a:t>نظم بيئية   </a:t>
                </a:r>
                <a:endParaRPr lang="ar-IQ" sz="2800" b="1" dirty="0"/>
              </a:p>
            </p:txBody>
          </p:sp>
          <p:sp>
            <p:nvSpPr>
              <p:cNvPr id="13" name="Rounded Rectangle 12"/>
              <p:cNvSpPr/>
              <p:nvPr/>
            </p:nvSpPr>
            <p:spPr>
              <a:xfrm>
                <a:off x="6876256" y="6165304"/>
                <a:ext cx="1944216" cy="555834"/>
              </a:xfrm>
              <a:prstGeom prst="roundRect">
                <a:avLst>
                  <a:gd name="adj" fmla="val 1000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r>
                  <a:rPr lang="ar-IQ" sz="2400" b="1" dirty="0" smtClean="0"/>
                  <a:t>جماعات    </a:t>
                </a:r>
                <a:endParaRPr lang="ar-IQ" sz="2400" b="1" dirty="0"/>
              </a:p>
            </p:txBody>
          </p:sp>
          <p:grpSp>
            <p:nvGrpSpPr>
              <p:cNvPr id="14" name="Group 13"/>
              <p:cNvGrpSpPr/>
              <p:nvPr/>
            </p:nvGrpSpPr>
            <p:grpSpPr>
              <a:xfrm>
                <a:off x="4211960" y="6381328"/>
                <a:ext cx="196394" cy="229744"/>
                <a:chOff x="1021476" y="1189159"/>
                <a:chExt cx="196394" cy="229744"/>
              </a:xfrm>
            </p:grpSpPr>
            <p:sp>
              <p:nvSpPr>
                <p:cNvPr id="21" name="Minus 20"/>
                <p:cNvSpPr/>
                <p:nvPr/>
              </p:nvSpPr>
              <p:spPr>
                <a:xfrm>
                  <a:off x="1021476" y="1189159"/>
                  <a:ext cx="196394" cy="229744"/>
                </a:xfrm>
                <a:prstGeom prst="mathMinus">
                  <a:avLst/>
                </a:prstGeom>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sp>
              <p:nvSpPr>
                <p:cNvPr id="22" name="Minus 4"/>
                <p:cNvSpPr/>
                <p:nvPr/>
              </p:nvSpPr>
              <p:spPr>
                <a:xfrm>
                  <a:off x="1021476" y="1235108"/>
                  <a:ext cx="137476" cy="137846"/>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0" tIns="0" rIns="0" bIns="0" numCol="1" spcCol="1270" anchor="ctr" anchorCtr="0">
                  <a:noAutofit/>
                </a:bodyPr>
                <a:lstStyle/>
                <a:p>
                  <a:pPr lvl="0" algn="ctr" defTabSz="800100" rtl="1">
                    <a:lnSpc>
                      <a:spcPct val="90000"/>
                    </a:lnSpc>
                    <a:spcBef>
                      <a:spcPct val="0"/>
                    </a:spcBef>
                    <a:spcAft>
                      <a:spcPct val="35000"/>
                    </a:spcAft>
                  </a:pPr>
                  <a:endParaRPr lang="ar-IQ" sz="1800" b="1" kern="1200"/>
                </a:p>
              </p:txBody>
            </p:sp>
          </p:grpSp>
          <p:grpSp>
            <p:nvGrpSpPr>
              <p:cNvPr id="15" name="Group 14"/>
              <p:cNvGrpSpPr/>
              <p:nvPr/>
            </p:nvGrpSpPr>
            <p:grpSpPr>
              <a:xfrm>
                <a:off x="6607854" y="6367608"/>
                <a:ext cx="196394" cy="229744"/>
                <a:chOff x="1021476" y="1189159"/>
                <a:chExt cx="196394" cy="229744"/>
              </a:xfrm>
            </p:grpSpPr>
            <p:sp>
              <p:nvSpPr>
                <p:cNvPr id="19" name="Minus 18"/>
                <p:cNvSpPr/>
                <p:nvPr/>
              </p:nvSpPr>
              <p:spPr>
                <a:xfrm>
                  <a:off x="1021476" y="1189159"/>
                  <a:ext cx="196394" cy="229744"/>
                </a:xfrm>
                <a:prstGeom prst="mathMinus">
                  <a:avLst/>
                </a:prstGeom>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sp>
              <p:nvSpPr>
                <p:cNvPr id="20" name="Minus 4"/>
                <p:cNvSpPr/>
                <p:nvPr/>
              </p:nvSpPr>
              <p:spPr>
                <a:xfrm>
                  <a:off x="1021476" y="1235108"/>
                  <a:ext cx="137476" cy="137846"/>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0" tIns="0" rIns="0" bIns="0" numCol="1" spcCol="1270" anchor="ctr" anchorCtr="0">
                  <a:noAutofit/>
                </a:bodyPr>
                <a:lstStyle/>
                <a:p>
                  <a:pPr lvl="0" algn="ctr" defTabSz="800100" rtl="1">
                    <a:lnSpc>
                      <a:spcPct val="90000"/>
                    </a:lnSpc>
                    <a:spcBef>
                      <a:spcPct val="0"/>
                    </a:spcBef>
                    <a:spcAft>
                      <a:spcPct val="35000"/>
                    </a:spcAft>
                  </a:pPr>
                  <a:endParaRPr lang="ar-IQ" sz="1800" b="1" kern="1200"/>
                </a:p>
              </p:txBody>
            </p:sp>
          </p:grpSp>
          <p:grpSp>
            <p:nvGrpSpPr>
              <p:cNvPr id="16" name="Group 15"/>
              <p:cNvGrpSpPr/>
              <p:nvPr/>
            </p:nvGrpSpPr>
            <p:grpSpPr>
              <a:xfrm>
                <a:off x="2143358" y="6367608"/>
                <a:ext cx="196394" cy="229744"/>
                <a:chOff x="1021476" y="1189159"/>
                <a:chExt cx="196394" cy="229744"/>
              </a:xfrm>
            </p:grpSpPr>
            <p:sp>
              <p:nvSpPr>
                <p:cNvPr id="17" name="Minus 16"/>
                <p:cNvSpPr/>
                <p:nvPr/>
              </p:nvSpPr>
              <p:spPr>
                <a:xfrm>
                  <a:off x="1021476" y="1189159"/>
                  <a:ext cx="196394" cy="229744"/>
                </a:xfrm>
                <a:prstGeom prst="mathMinus">
                  <a:avLst/>
                </a:prstGeom>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sp>
              <p:nvSpPr>
                <p:cNvPr id="18" name="Minus 4"/>
                <p:cNvSpPr/>
                <p:nvPr/>
              </p:nvSpPr>
              <p:spPr>
                <a:xfrm>
                  <a:off x="1021476" y="1235108"/>
                  <a:ext cx="137476" cy="137846"/>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0" tIns="0" rIns="0" bIns="0" numCol="1" spcCol="1270" anchor="ctr" anchorCtr="0">
                  <a:noAutofit/>
                </a:bodyPr>
                <a:lstStyle/>
                <a:p>
                  <a:pPr lvl="0" algn="ctr" defTabSz="800100" rtl="1">
                    <a:lnSpc>
                      <a:spcPct val="90000"/>
                    </a:lnSpc>
                    <a:spcBef>
                      <a:spcPct val="0"/>
                    </a:spcBef>
                    <a:spcAft>
                      <a:spcPct val="35000"/>
                    </a:spcAft>
                  </a:pPr>
                  <a:endParaRPr lang="ar-IQ" sz="1800" b="1" kern="1200"/>
                </a:p>
              </p:txBody>
            </p:sp>
          </p:grpSp>
        </p:grpSp>
      </p:grpSp>
      <p:sp>
        <p:nvSpPr>
          <p:cNvPr id="24" name="TextBox 23"/>
          <p:cNvSpPr txBox="1"/>
          <p:nvPr/>
        </p:nvSpPr>
        <p:spPr>
          <a:xfrm>
            <a:off x="2339752" y="5661248"/>
            <a:ext cx="5535490" cy="461665"/>
          </a:xfrm>
          <a:prstGeom prst="rect">
            <a:avLst/>
          </a:prstGeom>
          <a:noFill/>
        </p:spPr>
        <p:txBody>
          <a:bodyPr wrap="none" rtlCol="1">
            <a:spAutoFit/>
          </a:bodyPr>
          <a:lstStyle/>
          <a:p>
            <a:r>
              <a:rPr lang="en-US" sz="2400" b="1" dirty="0" smtClean="0"/>
              <a:t>Biological </a:t>
            </a:r>
            <a:r>
              <a:rPr lang="en-US" sz="2400" b="1" dirty="0"/>
              <a:t>Spectrum</a:t>
            </a:r>
            <a:r>
              <a:rPr lang="ar-IQ" sz="2400" b="1" dirty="0"/>
              <a:t> الطيف البايولوجي </a:t>
            </a:r>
            <a:r>
              <a:rPr lang="ar-IQ" sz="2400" b="1" dirty="0" smtClean="0"/>
              <a:t>   </a:t>
            </a:r>
            <a:endParaRPr lang="ar-IQ" sz="2400" b="1" dirty="0"/>
          </a:p>
        </p:txBody>
      </p:sp>
    </p:spTree>
    <p:extLst>
      <p:ext uri="{BB962C8B-B14F-4D97-AF65-F5344CB8AC3E}">
        <p14:creationId xmlns:p14="http://schemas.microsoft.com/office/powerpoint/2010/main" val="966878885"/>
      </p:ext>
    </p:extLst>
  </p:cSld>
  <p:clrMapOvr>
    <a:masterClrMapping/>
  </p:clrMapOvr>
  <p:transition spd="slow">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1124744"/>
            <a:ext cx="8219256" cy="2802632"/>
          </a:xfrm>
        </p:spPr>
        <p:txBody>
          <a:bodyPr>
            <a:noAutofit/>
          </a:bodyPr>
          <a:lstStyle/>
          <a:p>
            <a:pPr algn="r">
              <a:lnSpc>
                <a:spcPct val="250000"/>
              </a:lnSpc>
            </a:pPr>
            <a:r>
              <a:rPr lang="ar-SA" b="1" dirty="0"/>
              <a:t> </a:t>
            </a:r>
            <a:r>
              <a:rPr lang="ar-SA" b="1" dirty="0">
                <a:solidFill>
                  <a:srgbClr val="C00000"/>
                </a:solidFill>
              </a:rPr>
              <a:t>والجماعة السكانية الحياتية</a:t>
            </a:r>
            <a:r>
              <a:rPr lang="ar-SA" b="1" dirty="0"/>
              <a:t> لها فرصة بالبقاء أفضل ضمن المجتمع البيئي والمجتمع ضمن النظام البيئي وهكذا حتى يصل المطاف إلى الكرة الحية التي تحوي مجموعة الأنظمة البيئية كلها ، ولولا وجود </a:t>
            </a:r>
            <a:r>
              <a:rPr lang="ar-SA" b="1"/>
              <a:t>الكرة </a:t>
            </a:r>
            <a:r>
              <a:rPr lang="ar-SA" b="1" smtClean="0"/>
              <a:t>ال</a:t>
            </a:r>
            <a:r>
              <a:rPr lang="ar-IQ" b="1" smtClean="0"/>
              <a:t>ح</a:t>
            </a:r>
            <a:r>
              <a:rPr lang="ar-SA" b="1" dirty="0" smtClean="0"/>
              <a:t>ية </a:t>
            </a:r>
            <a:r>
              <a:rPr lang="ar-SA" b="1" dirty="0"/>
              <a:t>تتداعت هذه الحلقات جميعها ولما وجد الطيف البيولوجي والحياة بأكملها</a:t>
            </a:r>
            <a:r>
              <a:rPr lang="en-US" b="1" dirty="0"/>
              <a:t/>
            </a:r>
            <a:br>
              <a:rPr lang="en-US" b="1" dirty="0"/>
            </a:br>
            <a:r>
              <a:rPr lang="ar-IQ" b="1" dirty="0"/>
              <a:t/>
            </a:r>
            <a:br>
              <a:rPr lang="ar-IQ" b="1" dirty="0"/>
            </a:br>
            <a:endParaRPr lang="ar-IQ" b="1" dirty="0"/>
          </a:p>
        </p:txBody>
      </p:sp>
    </p:spTree>
    <p:extLst>
      <p:ext uri="{BB962C8B-B14F-4D97-AF65-F5344CB8AC3E}">
        <p14:creationId xmlns:p14="http://schemas.microsoft.com/office/powerpoint/2010/main" val="2747366059"/>
      </p:ext>
    </p:extLst>
  </p:cSld>
  <p:clrMapOvr>
    <a:masterClrMapping/>
  </p:clrMapOvr>
  <p:transition spd="slow">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11560" y="2204864"/>
            <a:ext cx="8229600" cy="2376264"/>
          </a:xfrm>
        </p:spPr>
        <p:txBody>
          <a:bodyPr>
            <a:noAutofit/>
          </a:bodyPr>
          <a:lstStyle/>
          <a:p>
            <a:pPr algn="just"/>
            <a:r>
              <a:rPr lang="ar-SA" sz="3200" b="1" dirty="0"/>
              <a:t>ويبحث علم البيئة في الأفراد والجماعات </a:t>
            </a:r>
            <a:r>
              <a:rPr lang="ar-SA" sz="3200" b="1"/>
              <a:t>من </a:t>
            </a:r>
            <a:r>
              <a:rPr lang="ar-SA" sz="3200" b="1" smtClean="0"/>
              <a:t>المجتمعات </a:t>
            </a:r>
            <a:r>
              <a:rPr lang="ar-SA" sz="3200" b="1" dirty="0"/>
              <a:t>والأنظمة البيئية وحتى في الكرة الحية </a:t>
            </a:r>
            <a:r>
              <a:rPr lang="en-US" sz="3200" b="1" dirty="0">
                <a:solidFill>
                  <a:srgbClr val="00B050"/>
                </a:solidFill>
              </a:rPr>
              <a:t>Biosphere</a:t>
            </a:r>
            <a:r>
              <a:rPr lang="ar-SA" sz="3200" b="1" dirty="0"/>
              <a:t> التي تمثل أكبر نظام بيولوجي على وجه الأرض يحوي جميع العوامل الحية وغير الحية. </a:t>
            </a:r>
            <a:endParaRPr lang="ar-IQ" sz="3200" b="1" dirty="0"/>
          </a:p>
        </p:txBody>
      </p:sp>
    </p:spTree>
    <p:extLst>
      <p:ext uri="{BB962C8B-B14F-4D97-AF65-F5344CB8AC3E}">
        <p14:creationId xmlns:p14="http://schemas.microsoft.com/office/powerpoint/2010/main" val="936392231"/>
      </p:ext>
    </p:extLst>
  </p:cSld>
  <p:clrMapOvr>
    <a:masterClrMapping/>
  </p:clrMapOvr>
  <p:transition spd="slow">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457200" y="277813"/>
            <a:ext cx="8229600" cy="774923"/>
          </a:xfrm>
        </p:spPr>
        <p:txBody>
          <a:bodyPr/>
          <a:lstStyle/>
          <a:p>
            <a:pPr eaLnBrk="1" hangingPunct="1">
              <a:defRPr/>
            </a:pPr>
            <a:r>
              <a:rPr lang="fr-FR" b="1" dirty="0" err="1" smtClean="0">
                <a:ea typeface="+mj-ea"/>
                <a:cs typeface="+mj-cs"/>
              </a:rPr>
              <a:t>Species</a:t>
            </a:r>
            <a:r>
              <a:rPr lang="fr-FR" dirty="0" smtClean="0">
                <a:ea typeface="+mj-ea"/>
                <a:cs typeface="+mj-cs"/>
              </a:rPr>
              <a:t> </a:t>
            </a:r>
            <a:endParaRPr lang="en-GB" dirty="0" smtClean="0">
              <a:ea typeface="+mj-ea"/>
              <a:cs typeface="+mj-cs"/>
            </a:endParaRPr>
          </a:p>
        </p:txBody>
      </p:sp>
      <p:sp>
        <p:nvSpPr>
          <p:cNvPr id="5123" name="Rectangle 3"/>
          <p:cNvSpPr>
            <a:spLocks noGrp="1" noChangeArrowheads="1"/>
          </p:cNvSpPr>
          <p:nvPr>
            <p:ph type="body" idx="1"/>
          </p:nvPr>
        </p:nvSpPr>
        <p:spPr/>
        <p:txBody>
          <a:bodyPr/>
          <a:lstStyle/>
          <a:p>
            <a:pPr marL="0" indent="0" eaLnBrk="1" hangingPunct="1">
              <a:buFont typeface="Wingdings" charset="0"/>
              <a:buNone/>
              <a:defRPr/>
            </a:pPr>
            <a:r>
              <a:rPr lang="en-GB" smtClean="0">
                <a:ea typeface="+mn-ea"/>
                <a:cs typeface="+mn-cs"/>
              </a:rPr>
              <a:t>A group of organisms that can breed to produce fully fertile offspring</a:t>
            </a:r>
            <a:r>
              <a:rPr lang="fr-FR" smtClean="0">
                <a:ea typeface="+mn-ea"/>
                <a:cs typeface="+mn-cs"/>
              </a:rPr>
              <a:t> </a:t>
            </a:r>
            <a:endParaRPr lang="en-GB" smtClean="0">
              <a:ea typeface="+mn-ea"/>
              <a:cs typeface="+mn-cs"/>
            </a:endParaRPr>
          </a:p>
        </p:txBody>
      </p:sp>
      <p:grpSp>
        <p:nvGrpSpPr>
          <p:cNvPr id="5129" name="Group 9"/>
          <p:cNvGrpSpPr>
            <a:grpSpLocks/>
          </p:cNvGrpSpPr>
          <p:nvPr/>
        </p:nvGrpSpPr>
        <p:grpSpPr bwMode="auto">
          <a:xfrm>
            <a:off x="506413" y="2223863"/>
            <a:ext cx="8180387" cy="4543426"/>
            <a:chOff x="521" y="1344"/>
            <a:chExt cx="5153" cy="2862"/>
          </a:xfrm>
        </p:grpSpPr>
        <p:pic>
          <p:nvPicPr>
            <p:cNvPr id="18436" name="Picture 5" descr="2007-03-06_snow-goose-2"/>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521" y="1729"/>
              <a:ext cx="4627" cy="2304"/>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sp>
          <p:nvSpPr>
            <p:cNvPr id="5126" name="Rectangle 6"/>
            <p:cNvSpPr>
              <a:spLocks noChangeArrowheads="1"/>
            </p:cNvSpPr>
            <p:nvPr/>
          </p:nvSpPr>
          <p:spPr bwMode="auto">
            <a:xfrm>
              <a:off x="3470" y="3973"/>
              <a:ext cx="2204" cy="2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spAutoFit/>
            </a:bodyPr>
            <a:lstStyle/>
            <a:p>
              <a:pPr fontAlgn="base">
                <a:spcBef>
                  <a:spcPct val="0"/>
                </a:spcBef>
                <a:spcAft>
                  <a:spcPct val="0"/>
                </a:spcAft>
                <a:defRPr/>
              </a:pPr>
              <a:endParaRPr lang="en-GB" dirty="0">
                <a:solidFill>
                  <a:srgbClr val="000000"/>
                </a:solidFill>
              </a:endParaRPr>
            </a:p>
          </p:txBody>
        </p:sp>
        <p:sp>
          <p:nvSpPr>
            <p:cNvPr id="5128" name="Text Box 8"/>
            <p:cNvSpPr txBox="1">
              <a:spLocks noChangeArrowheads="1"/>
            </p:cNvSpPr>
            <p:nvPr/>
          </p:nvSpPr>
          <p:spPr bwMode="auto">
            <a:xfrm>
              <a:off x="3923" y="1344"/>
              <a:ext cx="1542" cy="4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fontAlgn="base">
                <a:spcBef>
                  <a:spcPct val="50000"/>
                </a:spcBef>
                <a:spcAft>
                  <a:spcPct val="0"/>
                </a:spcAft>
                <a:defRPr/>
              </a:pPr>
              <a:r>
                <a:rPr lang="en-GB">
                  <a:solidFill>
                    <a:srgbClr val="000000"/>
                  </a:solidFill>
                </a:rPr>
                <a:t>Snow geese </a:t>
              </a:r>
              <a:r>
                <a:rPr lang="en-GB" i="1">
                  <a:solidFill>
                    <a:srgbClr val="000000"/>
                  </a:solidFill>
                </a:rPr>
                <a:t>(Chen caerulescens)</a:t>
              </a:r>
              <a:r>
                <a:rPr lang="en-GB">
                  <a:solidFill>
                    <a:srgbClr val="000000"/>
                  </a:solidFill>
                </a:rPr>
                <a:t> </a:t>
              </a:r>
            </a:p>
          </p:txBody>
        </p:sp>
      </p:grpSp>
      <p:sp>
        <p:nvSpPr>
          <p:cNvPr id="18440" name="Text Box 8"/>
          <p:cNvSpPr txBox="1">
            <a:spLocks noChangeArrowheads="1"/>
          </p:cNvSpPr>
          <p:nvPr/>
        </p:nvSpPr>
        <p:spPr bwMode="auto">
          <a:xfrm>
            <a:off x="395287" y="6483350"/>
            <a:ext cx="5291137"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fontAlgn="base">
              <a:spcBef>
                <a:spcPct val="0"/>
              </a:spcBef>
              <a:spcAft>
                <a:spcPct val="0"/>
              </a:spcAft>
            </a:pPr>
            <a:r>
              <a:rPr lang="en-US" altLang="en-US" dirty="0" smtClean="0">
                <a:solidFill>
                  <a:srgbClr val="FF0000"/>
                </a:solidFill>
                <a:latin typeface="Arial" panose="020B0604020202020204" pitchFamily="34" charset="0"/>
              </a:rPr>
              <a:t>2017-Professor.Dr.Hamid AL-</a:t>
            </a:r>
            <a:r>
              <a:rPr lang="en-US" altLang="en-US" dirty="0" err="1" smtClean="0">
                <a:solidFill>
                  <a:srgbClr val="FF0000"/>
                </a:solidFill>
                <a:latin typeface="Arial" panose="020B0604020202020204" pitchFamily="34" charset="0"/>
              </a:rPr>
              <a:t>Saad</a:t>
            </a:r>
            <a:r>
              <a:rPr lang="en-US" altLang="en-US" dirty="0" smtClean="0">
                <a:solidFill>
                  <a:srgbClr val="FF0000"/>
                </a:solidFill>
                <a:latin typeface="Arial" panose="020B0604020202020204" pitchFamily="34" charset="0"/>
              </a:rPr>
              <a:t>(Lecture-1)</a:t>
            </a:r>
            <a:endParaRPr lang="en-US" altLang="en-US" sz="2800" dirty="0" smtClean="0">
              <a:solidFill>
                <a:srgbClr val="FF0000"/>
              </a:solidFill>
            </a:endParaRPr>
          </a:p>
        </p:txBody>
      </p:sp>
    </p:spTree>
    <p:extLst>
      <p:ext uri="{BB962C8B-B14F-4D97-AF65-F5344CB8AC3E}">
        <p14:creationId xmlns:p14="http://schemas.microsoft.com/office/powerpoint/2010/main" val="71441198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60358656" presetClass="entr" presetSubtype="75944428" fill="hold" nodeType="clickEffect">
                                  <p:stCondLst>
                                    <p:cond delay="0"/>
                                  </p:stCondLst>
                                  <p:childTnLst>
                                    <p:set>
                                      <p:cBhvr>
                                        <p:cTn id="6" dur="1" fill="hold">
                                          <p:stCondLst>
                                            <p:cond delay="499"/>
                                          </p:stCondLst>
                                        </p:cTn>
                                        <p:tgtEl>
                                          <p:spTgt spid="5129"/>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0" presetClass="entr" presetSubtype="61016500" fill="hold" grpId="0" nodeType="clickEffect">
                                  <p:stCondLst>
                                    <p:cond delay="0"/>
                                  </p:stCondLst>
                                  <p:childTnLst>
                                    <p:set>
                                      <p:cBhvr>
                                        <p:cTn id="10" dur="1" fill="hold">
                                          <p:stCondLst>
                                            <p:cond delay="499"/>
                                          </p:stCondLst>
                                        </p:cTn>
                                        <p:tgtEl>
                                          <p:spTgt spid="512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3" grpId="0" build="p" autoUpdateAnimBg="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04664"/>
            <a:ext cx="8229600" cy="5256584"/>
          </a:xfrm>
        </p:spPr>
        <p:txBody>
          <a:bodyPr>
            <a:noAutofit/>
          </a:bodyPr>
          <a:lstStyle/>
          <a:p>
            <a:pPr marL="0" indent="0" algn="just" rtl="0">
              <a:buNone/>
            </a:pPr>
            <a:r>
              <a:rPr lang="en-US" sz="2800" b="1" dirty="0"/>
              <a:t> </a:t>
            </a:r>
          </a:p>
          <a:p>
            <a:pPr marL="0" indent="0" algn="just">
              <a:buNone/>
            </a:pPr>
            <a:r>
              <a:rPr lang="ar-SA" sz="2800" b="1" dirty="0" smtClean="0">
                <a:solidFill>
                  <a:srgbClr val="00B050"/>
                </a:solidFill>
              </a:rPr>
              <a:t> </a:t>
            </a:r>
            <a:r>
              <a:rPr lang="ar-SA" sz="2800" b="1" dirty="0">
                <a:solidFill>
                  <a:srgbClr val="00B050"/>
                </a:solidFill>
              </a:rPr>
              <a:t>مصطلحات علم البيئة </a:t>
            </a:r>
            <a:r>
              <a:rPr lang="en-US" sz="2800" b="1" dirty="0">
                <a:solidFill>
                  <a:srgbClr val="00B050"/>
                </a:solidFill>
              </a:rPr>
              <a:t>Ecological </a:t>
            </a:r>
            <a:r>
              <a:rPr lang="en-US" sz="2800" b="1" dirty="0" smtClean="0">
                <a:solidFill>
                  <a:srgbClr val="00B050"/>
                </a:solidFill>
              </a:rPr>
              <a:t>Terms</a:t>
            </a:r>
            <a:r>
              <a:rPr lang="ar-SA" sz="2800" b="1" dirty="0" smtClean="0">
                <a:solidFill>
                  <a:srgbClr val="00B050"/>
                </a:solidFill>
              </a:rPr>
              <a:t>.</a:t>
            </a:r>
            <a:endParaRPr lang="en-US" sz="2800" b="1" dirty="0" smtClean="0">
              <a:solidFill>
                <a:srgbClr val="00B050"/>
              </a:solidFill>
            </a:endParaRPr>
          </a:p>
          <a:p>
            <a:pPr marL="0" indent="0" algn="just">
              <a:buNone/>
            </a:pPr>
            <a:r>
              <a:rPr lang="ar-IQ" sz="2800" b="1" dirty="0" smtClean="0">
                <a:solidFill>
                  <a:srgbClr val="C00000"/>
                </a:solidFill>
              </a:rPr>
              <a:t>الجماعة</a:t>
            </a:r>
            <a:r>
              <a:rPr lang="ar-IQ" sz="2800" b="1" dirty="0" smtClean="0"/>
              <a:t> </a:t>
            </a:r>
            <a:r>
              <a:rPr lang="en-US" sz="2800" b="1" dirty="0">
                <a:solidFill>
                  <a:srgbClr val="C00000"/>
                </a:solidFill>
              </a:rPr>
              <a:t>Population </a:t>
            </a:r>
            <a:r>
              <a:rPr lang="ar-SA" sz="2800" b="1" dirty="0" smtClean="0">
                <a:solidFill>
                  <a:srgbClr val="C00000"/>
                </a:solidFill>
              </a:rPr>
              <a:t> </a:t>
            </a:r>
            <a:r>
              <a:rPr lang="ar-SA" sz="2800" b="1" dirty="0"/>
              <a:t>تعرف الجماعة على إنها مجموعة من الأفراد تنتمي لنفس النوع ولها القدرة على التكاثر فيما بينها وتقطن منطقة بيئية محددة مثل جماعة من الغزلان تعيش في جزيرة ما أو جماعة من </a:t>
            </a:r>
            <a:r>
              <a:rPr lang="ar-SA" sz="2800" b="1" dirty="0" smtClean="0"/>
              <a:t>الخراف </a:t>
            </a:r>
            <a:r>
              <a:rPr lang="ar-SA" sz="2800" b="1" dirty="0"/>
              <a:t>في حدود سهل معين وغير ذلك و تمتاز الجماعات بالكثافة السكانية وبالتركيب </a:t>
            </a:r>
            <a:r>
              <a:rPr lang="ar-SA" sz="2800" b="1" dirty="0" smtClean="0"/>
              <a:t>العمري</a:t>
            </a:r>
            <a:r>
              <a:rPr lang="ar-SA" sz="2800" b="1" dirty="0"/>
              <a:t>، ومعدل النمو والديناميكية أي نسبة المواليد والهجرة الداخلية مقارنة بنسبة الوفيات والهجرة الخارجية </a:t>
            </a:r>
            <a:endParaRPr lang="en-US" sz="2800" b="1" dirty="0"/>
          </a:p>
          <a:p>
            <a:pPr algn="just"/>
            <a:endParaRPr lang="ar-IQ" sz="2800" b="1" dirty="0"/>
          </a:p>
        </p:txBody>
      </p:sp>
    </p:spTree>
    <p:extLst>
      <p:ext uri="{BB962C8B-B14F-4D97-AF65-F5344CB8AC3E}">
        <p14:creationId xmlns:p14="http://schemas.microsoft.com/office/powerpoint/2010/main" val="152419342"/>
      </p:ext>
    </p:extLst>
  </p:cSld>
  <p:clrMapOvr>
    <a:masterClrMapping/>
  </p:clrMapOvr>
  <p:transition spd="slow">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pPr eaLnBrk="1" hangingPunct="1">
              <a:defRPr/>
            </a:pPr>
            <a:r>
              <a:rPr lang="fr-FR" b="1" smtClean="0">
                <a:ea typeface="+mj-ea"/>
                <a:cs typeface="+mj-cs"/>
              </a:rPr>
              <a:t>Population</a:t>
            </a:r>
            <a:r>
              <a:rPr lang="fr-FR" smtClean="0">
                <a:ea typeface="+mj-ea"/>
                <a:cs typeface="+mj-cs"/>
              </a:rPr>
              <a:t> </a:t>
            </a:r>
            <a:endParaRPr lang="en-GB" smtClean="0">
              <a:ea typeface="+mj-ea"/>
              <a:cs typeface="+mj-cs"/>
            </a:endParaRPr>
          </a:p>
        </p:txBody>
      </p:sp>
      <p:sp>
        <p:nvSpPr>
          <p:cNvPr id="7171" name="Rectangle 3"/>
          <p:cNvSpPr>
            <a:spLocks noGrp="1" noChangeArrowheads="1"/>
          </p:cNvSpPr>
          <p:nvPr>
            <p:ph type="body" sz="half" idx="1"/>
          </p:nvPr>
        </p:nvSpPr>
        <p:spPr/>
        <p:txBody>
          <a:bodyPr/>
          <a:lstStyle/>
          <a:p>
            <a:pPr marL="0" indent="0" eaLnBrk="1" hangingPunct="1">
              <a:buFont typeface="Wingdings" charset="0"/>
              <a:buNone/>
              <a:defRPr/>
            </a:pPr>
            <a:r>
              <a:rPr lang="fr-FR" sz="2400" dirty="0" smtClean="0">
                <a:ea typeface="+mn-ea"/>
                <a:cs typeface="+mn-cs"/>
              </a:rPr>
              <a:t>A group of </a:t>
            </a:r>
            <a:r>
              <a:rPr lang="fr-FR" sz="2400" dirty="0" err="1" smtClean="0">
                <a:ea typeface="+mn-ea"/>
                <a:cs typeface="+mn-cs"/>
              </a:rPr>
              <a:t>organism</a:t>
            </a:r>
            <a:r>
              <a:rPr lang="fr-FR" sz="2400" dirty="0" smtClean="0">
                <a:ea typeface="+mn-ea"/>
                <a:cs typeface="+mn-cs"/>
              </a:rPr>
              <a:t> of the </a:t>
            </a:r>
            <a:r>
              <a:rPr lang="fr-FR" sz="2400" dirty="0" err="1" smtClean="0">
                <a:ea typeface="+mn-ea"/>
                <a:cs typeface="+mn-cs"/>
              </a:rPr>
              <a:t>same</a:t>
            </a:r>
            <a:r>
              <a:rPr lang="fr-FR" sz="2400" dirty="0" smtClean="0">
                <a:ea typeface="+mn-ea"/>
                <a:cs typeface="+mn-cs"/>
              </a:rPr>
              <a:t> </a:t>
            </a:r>
            <a:r>
              <a:rPr lang="fr-FR" sz="2400" dirty="0" err="1" smtClean="0">
                <a:ea typeface="+mn-ea"/>
                <a:cs typeface="+mn-cs"/>
              </a:rPr>
              <a:t>species</a:t>
            </a:r>
            <a:r>
              <a:rPr lang="fr-FR" sz="2400" dirty="0" smtClean="0">
                <a:ea typeface="+mn-ea"/>
                <a:cs typeface="+mn-cs"/>
              </a:rPr>
              <a:t> </a:t>
            </a:r>
            <a:r>
              <a:rPr lang="fr-FR" sz="2400" dirty="0" err="1" smtClean="0">
                <a:ea typeface="+mn-ea"/>
                <a:cs typeface="+mn-cs"/>
              </a:rPr>
              <a:t>which</a:t>
            </a:r>
            <a:r>
              <a:rPr lang="fr-FR" sz="2400" dirty="0" smtClean="0">
                <a:ea typeface="+mn-ea"/>
                <a:cs typeface="+mn-cs"/>
              </a:rPr>
              <a:t> live in the </a:t>
            </a:r>
            <a:r>
              <a:rPr lang="fr-FR" sz="2400" dirty="0" err="1" smtClean="0">
                <a:ea typeface="+mn-ea"/>
                <a:cs typeface="+mn-cs"/>
              </a:rPr>
              <a:t>same</a:t>
            </a:r>
            <a:r>
              <a:rPr lang="fr-FR" sz="2400" dirty="0" smtClean="0">
                <a:ea typeface="+mn-ea"/>
                <a:cs typeface="+mn-cs"/>
              </a:rPr>
              <a:t> habitat </a:t>
            </a:r>
            <a:r>
              <a:rPr lang="fr-FR" sz="2400" dirty="0" err="1" smtClean="0">
                <a:ea typeface="+mn-ea"/>
                <a:cs typeface="+mn-cs"/>
              </a:rPr>
              <a:t>at</a:t>
            </a:r>
            <a:r>
              <a:rPr lang="fr-FR" sz="2400" dirty="0" smtClean="0">
                <a:ea typeface="+mn-ea"/>
                <a:cs typeface="+mn-cs"/>
              </a:rPr>
              <a:t> the </a:t>
            </a:r>
            <a:r>
              <a:rPr lang="fr-FR" sz="2400" dirty="0" err="1" smtClean="0">
                <a:ea typeface="+mn-ea"/>
                <a:cs typeface="+mn-cs"/>
              </a:rPr>
              <a:t>same</a:t>
            </a:r>
            <a:r>
              <a:rPr lang="fr-FR" sz="2400" dirty="0" smtClean="0">
                <a:ea typeface="+mn-ea"/>
                <a:cs typeface="+mn-cs"/>
              </a:rPr>
              <a:t> time </a:t>
            </a:r>
            <a:r>
              <a:rPr lang="fr-FR" sz="2400" dirty="0" err="1" smtClean="0">
                <a:ea typeface="+mn-ea"/>
                <a:cs typeface="+mn-cs"/>
              </a:rPr>
              <a:t>where</a:t>
            </a:r>
            <a:r>
              <a:rPr lang="fr-FR" sz="2400" dirty="0" smtClean="0">
                <a:ea typeface="+mn-ea"/>
                <a:cs typeface="+mn-cs"/>
              </a:rPr>
              <a:t> </a:t>
            </a:r>
            <a:r>
              <a:rPr lang="fr-FR" sz="2400" dirty="0" err="1" smtClean="0">
                <a:ea typeface="+mn-ea"/>
                <a:cs typeface="+mn-cs"/>
              </a:rPr>
              <a:t>they</a:t>
            </a:r>
            <a:r>
              <a:rPr lang="fr-FR" sz="2400" dirty="0" smtClean="0">
                <a:ea typeface="+mn-ea"/>
                <a:cs typeface="+mn-cs"/>
              </a:rPr>
              <a:t> </a:t>
            </a:r>
            <a:r>
              <a:rPr lang="fr-FR" sz="2400" dirty="0" err="1" smtClean="0">
                <a:ea typeface="+mn-ea"/>
                <a:cs typeface="+mn-cs"/>
              </a:rPr>
              <a:t>can</a:t>
            </a:r>
            <a:r>
              <a:rPr lang="fr-FR" sz="2400" dirty="0" smtClean="0">
                <a:ea typeface="+mn-ea"/>
                <a:cs typeface="+mn-cs"/>
              </a:rPr>
              <a:t> </a:t>
            </a:r>
            <a:r>
              <a:rPr lang="fr-FR" sz="2400" dirty="0" err="1" smtClean="0">
                <a:ea typeface="+mn-ea"/>
                <a:cs typeface="+mn-cs"/>
              </a:rPr>
              <a:t>freely</a:t>
            </a:r>
            <a:r>
              <a:rPr lang="fr-FR" sz="2400" dirty="0" smtClean="0">
                <a:ea typeface="+mn-ea"/>
                <a:cs typeface="+mn-cs"/>
              </a:rPr>
              <a:t> </a:t>
            </a:r>
            <a:r>
              <a:rPr lang="fr-FR" sz="2400" dirty="0" err="1" smtClean="0">
                <a:ea typeface="+mn-ea"/>
                <a:cs typeface="+mn-cs"/>
              </a:rPr>
              <a:t>interbreed</a:t>
            </a:r>
            <a:r>
              <a:rPr lang="fr-FR" sz="2400" dirty="0" smtClean="0">
                <a:ea typeface="+mn-ea"/>
                <a:cs typeface="+mn-cs"/>
              </a:rPr>
              <a:t> </a:t>
            </a:r>
            <a:endParaRPr lang="en-GB" sz="2400" dirty="0" smtClean="0">
              <a:ea typeface="+mn-ea"/>
              <a:cs typeface="+mn-cs"/>
            </a:endParaRPr>
          </a:p>
        </p:txBody>
      </p:sp>
      <p:grpSp>
        <p:nvGrpSpPr>
          <p:cNvPr id="19459" name="Group 9"/>
          <p:cNvGrpSpPr>
            <a:grpSpLocks/>
          </p:cNvGrpSpPr>
          <p:nvPr/>
        </p:nvGrpSpPr>
        <p:grpSpPr bwMode="auto">
          <a:xfrm>
            <a:off x="666750" y="1700213"/>
            <a:ext cx="7856538" cy="4968875"/>
            <a:chOff x="420" y="1071"/>
            <a:chExt cx="4949" cy="3130"/>
          </a:xfrm>
        </p:grpSpPr>
        <p:grpSp>
          <p:nvGrpSpPr>
            <p:cNvPr id="19460" name="Group 7"/>
            <p:cNvGrpSpPr>
              <a:grpSpLocks/>
            </p:cNvGrpSpPr>
            <p:nvPr/>
          </p:nvGrpSpPr>
          <p:grpSpPr bwMode="auto">
            <a:xfrm>
              <a:off x="420" y="1071"/>
              <a:ext cx="4949" cy="3130"/>
              <a:chOff x="420" y="1071"/>
              <a:chExt cx="4949" cy="3130"/>
            </a:xfrm>
          </p:grpSpPr>
          <p:pic>
            <p:nvPicPr>
              <p:cNvPr id="7173" name="Picture 5" descr="black-veined whites"/>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2925" y="1071"/>
                <a:ext cx="2444" cy="313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alpha val="74997"/>
                        </a:srgbClr>
                      </a:outerShdw>
                    </a:effectLst>
                  </a14:hiddenEffects>
                </a:ext>
              </a:extLst>
            </p:spPr>
          </p:pic>
          <p:sp>
            <p:nvSpPr>
              <p:cNvPr id="7174" name="Text Box 6"/>
              <p:cNvSpPr txBox="1">
                <a:spLocks noChangeArrowheads="1"/>
              </p:cNvSpPr>
              <p:nvPr/>
            </p:nvSpPr>
            <p:spPr bwMode="auto">
              <a:xfrm>
                <a:off x="420" y="3122"/>
                <a:ext cx="2460" cy="4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gn="ctr" fontAlgn="base">
                  <a:spcBef>
                    <a:spcPct val="0"/>
                  </a:spcBef>
                  <a:spcAft>
                    <a:spcPct val="0"/>
                  </a:spcAft>
                  <a:defRPr/>
                </a:pPr>
                <a:r>
                  <a:rPr lang="en-GB">
                    <a:solidFill>
                      <a:srgbClr val="000000"/>
                    </a:solidFill>
                  </a:rPr>
                  <a:t>The black-veined white butterfly</a:t>
                </a:r>
              </a:p>
              <a:p>
                <a:pPr algn="ctr" fontAlgn="base">
                  <a:spcBef>
                    <a:spcPct val="0"/>
                  </a:spcBef>
                  <a:spcAft>
                    <a:spcPct val="0"/>
                  </a:spcAft>
                  <a:defRPr/>
                </a:pPr>
                <a:r>
                  <a:rPr lang="en-GB" i="1">
                    <a:solidFill>
                      <a:srgbClr val="000000"/>
                    </a:solidFill>
                  </a:rPr>
                  <a:t>(Aporia crataegi) </a:t>
                </a:r>
                <a:r>
                  <a:rPr lang="en-GB">
                    <a:solidFill>
                      <a:srgbClr val="000000"/>
                    </a:solidFill>
                  </a:rPr>
                  <a:t>mating</a:t>
                </a:r>
              </a:p>
            </p:txBody>
          </p:sp>
        </p:grpSp>
        <p:sp>
          <p:nvSpPr>
            <p:cNvPr id="7176" name="Text Box 8"/>
            <p:cNvSpPr txBox="1">
              <a:spLocks noChangeArrowheads="1"/>
            </p:cNvSpPr>
            <p:nvPr/>
          </p:nvSpPr>
          <p:spPr bwMode="auto">
            <a:xfrm>
              <a:off x="2339" y="4015"/>
              <a:ext cx="596"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eaLnBrk="0" hangingPunct="0">
                <a:defRPr sz="2400">
                  <a:solidFill>
                    <a:schemeClr val="tx1"/>
                  </a:solidFill>
                  <a:latin typeface="Verdana" panose="020B0604030504040204" pitchFamily="34" charset="0"/>
                  <a:ea typeface="MS PGothic" panose="020B0600070205080204" pitchFamily="34" charset="-128"/>
                </a:defRPr>
              </a:lvl1pPr>
              <a:lvl2pPr marL="742950" indent="-285750" eaLnBrk="0" hangingPunct="0">
                <a:defRPr sz="2400">
                  <a:solidFill>
                    <a:schemeClr val="tx1"/>
                  </a:solidFill>
                  <a:latin typeface="Verdana" panose="020B0604030504040204" pitchFamily="34" charset="0"/>
                  <a:ea typeface="MS PGothic" panose="020B0600070205080204" pitchFamily="34" charset="-128"/>
                </a:defRPr>
              </a:lvl2pPr>
              <a:lvl3pPr marL="1143000" indent="-228600" eaLnBrk="0" hangingPunct="0">
                <a:defRPr sz="2400">
                  <a:solidFill>
                    <a:schemeClr val="tx1"/>
                  </a:solidFill>
                  <a:latin typeface="Verdana" panose="020B0604030504040204" pitchFamily="34" charset="0"/>
                  <a:ea typeface="MS PGothic" panose="020B0600070205080204" pitchFamily="34" charset="-128"/>
                </a:defRPr>
              </a:lvl3pPr>
              <a:lvl4pPr marL="1600200" indent="-228600" eaLnBrk="0" hangingPunct="0">
                <a:defRPr sz="2400">
                  <a:solidFill>
                    <a:schemeClr val="tx1"/>
                  </a:solidFill>
                  <a:latin typeface="Verdana" panose="020B0604030504040204" pitchFamily="34" charset="0"/>
                  <a:ea typeface="MS PGothic" panose="020B0600070205080204" pitchFamily="34" charset="-128"/>
                </a:defRPr>
              </a:lvl4pPr>
              <a:lvl5pPr marL="2057400" indent="-228600" eaLnBrk="0" hangingPunct="0">
                <a:defRPr sz="2400">
                  <a:solidFill>
                    <a:schemeClr val="tx1"/>
                  </a:solidFill>
                  <a:latin typeface="Verdan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Verdan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Verdan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Verdan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Verdana" panose="020B0604030504040204" pitchFamily="34" charset="0"/>
                  <a:ea typeface="MS PGothic" panose="020B0600070205080204" pitchFamily="34" charset="-128"/>
                </a:defRPr>
              </a:lvl9pPr>
            </a:lstStyle>
            <a:p>
              <a:pPr algn="r" fontAlgn="base">
                <a:spcBef>
                  <a:spcPct val="50000"/>
                </a:spcBef>
                <a:spcAft>
                  <a:spcPct val="0"/>
                </a:spcAft>
              </a:pPr>
              <a:r>
                <a:rPr lang="en-GB" altLang="en-US" sz="1200" dirty="0" smtClean="0">
                  <a:solidFill>
                    <a:srgbClr val="000000"/>
                  </a:solidFill>
                  <a:latin typeface="Times" panose="02020603050405020304" pitchFamily="18" charset="0"/>
                </a:rPr>
                <a:t>t</a:t>
              </a:r>
            </a:p>
          </p:txBody>
        </p:sp>
      </p:grpSp>
      <p:sp>
        <p:nvSpPr>
          <p:cNvPr id="19465" name="Text Box 9"/>
          <p:cNvSpPr txBox="1">
            <a:spLocks noChangeArrowheads="1"/>
          </p:cNvSpPr>
          <p:nvPr/>
        </p:nvSpPr>
        <p:spPr bwMode="auto">
          <a:xfrm>
            <a:off x="395288" y="6165850"/>
            <a:ext cx="2171700" cy="261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fontAlgn="base">
              <a:spcBef>
                <a:spcPct val="0"/>
              </a:spcBef>
              <a:spcAft>
                <a:spcPct val="0"/>
              </a:spcAft>
            </a:pPr>
            <a:r>
              <a:rPr lang="en-US" altLang="en-US" sz="1100" dirty="0" smtClean="0">
                <a:solidFill>
                  <a:srgbClr val="FF0000"/>
                </a:solidFill>
                <a:latin typeface="Arial" panose="020B0604020202020204" pitchFamily="34" charset="0"/>
              </a:rPr>
              <a:t>© 2017Prof.Dr Hamid AL-</a:t>
            </a:r>
            <a:r>
              <a:rPr lang="en-US" altLang="en-US" sz="1100" dirty="0" err="1" smtClean="0">
                <a:solidFill>
                  <a:srgbClr val="FF0000"/>
                </a:solidFill>
                <a:latin typeface="Arial" panose="020B0604020202020204" pitchFamily="34" charset="0"/>
              </a:rPr>
              <a:t>Saad</a:t>
            </a:r>
            <a:endParaRPr lang="en-US" altLang="en-US" sz="1600" dirty="0" smtClean="0">
              <a:solidFill>
                <a:srgbClr val="FF0000"/>
              </a:solidFill>
            </a:endParaRPr>
          </a:p>
        </p:txBody>
      </p:sp>
    </p:spTree>
    <p:extLst>
      <p:ext uri="{BB962C8B-B14F-4D97-AF65-F5344CB8AC3E}">
        <p14:creationId xmlns:p14="http://schemas.microsoft.com/office/powerpoint/2010/main" val="335160025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0" presetClass="entr" presetSubtype="61024076" fill="hold" grpId="0" nodeType="clickEffect">
                                  <p:stCondLst>
                                    <p:cond delay="0"/>
                                  </p:stCondLst>
                                  <p:childTnLst>
                                    <p:set>
                                      <p:cBhvr>
                                        <p:cTn id="6" dur="1" fill="hold">
                                          <p:stCondLst>
                                            <p:cond delay="499"/>
                                          </p:stCondLst>
                                        </p:cTn>
                                        <p:tgtEl>
                                          <p:spTgt spid="7171">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1" grpId="0" build="p" autoUpdateAnimBg="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755576" y="1266265"/>
            <a:ext cx="7848872" cy="4538999"/>
          </a:xfrm>
          <a:prstGeom prst="rect">
            <a:avLst/>
          </a:prstGeom>
        </p:spPr>
        <p:txBody>
          <a:bodyPr wrap="square">
            <a:spAutoFit/>
          </a:bodyPr>
          <a:lstStyle/>
          <a:p>
            <a:pPr algn="just" rtl="1">
              <a:lnSpc>
                <a:spcPct val="150000"/>
              </a:lnSpc>
            </a:pPr>
            <a:r>
              <a:rPr lang="ar-IQ" sz="2800" b="1" dirty="0" smtClean="0">
                <a:solidFill>
                  <a:srgbClr val="C00000"/>
                </a:solidFill>
              </a:rPr>
              <a:t>المجتمع </a:t>
            </a:r>
            <a:r>
              <a:rPr lang="en-US" sz="2800" b="1" dirty="0">
                <a:solidFill>
                  <a:srgbClr val="C00000"/>
                </a:solidFill>
              </a:rPr>
              <a:t>Community</a:t>
            </a:r>
            <a:r>
              <a:rPr lang="en-US" sz="2800" b="1" dirty="0"/>
              <a:t> </a:t>
            </a:r>
            <a:r>
              <a:rPr lang="ar-SA" sz="2800" b="1" dirty="0" smtClean="0"/>
              <a:t>هو </a:t>
            </a:r>
            <a:r>
              <a:rPr lang="ar-SA" sz="2800" b="1" dirty="0"/>
              <a:t>تفاعل مجموعة الجماعات التي تعيش في منطقة بيئية محددة مع بعضها البعض. وهو بالمعنى الحياتي يتركب من الجماعات السكانية الحيوانية والنباتية تعيش معا في مكان </a:t>
            </a:r>
            <a:r>
              <a:rPr lang="ar-SA" sz="2800" b="1" dirty="0" smtClean="0"/>
              <a:t>مع</a:t>
            </a:r>
            <a:r>
              <a:rPr lang="ar-IQ" sz="2800" b="1" dirty="0" smtClean="0"/>
              <a:t>ي</a:t>
            </a:r>
            <a:r>
              <a:rPr lang="ar-SA" sz="2800" b="1" dirty="0" smtClean="0"/>
              <a:t>ن </a:t>
            </a:r>
            <a:r>
              <a:rPr lang="ar-SA" sz="2800" b="1" dirty="0"/>
              <a:t>مثل المجتمع الذي يمثل بركه معينة أو مرعى أو صحراء وما إلى ذلك . وتمتاز المجتمعات بطبيعتها الفيزيائية وظاهرة التنوع و السيادة والأدوار الوظيفية التي تقوم بها الجماعات المختلفة من خلاله .</a:t>
            </a:r>
            <a:endParaRPr lang="en-US" sz="2800" b="1" dirty="0"/>
          </a:p>
        </p:txBody>
      </p:sp>
    </p:spTree>
    <p:extLst>
      <p:ext uri="{BB962C8B-B14F-4D97-AF65-F5344CB8AC3E}">
        <p14:creationId xmlns:p14="http://schemas.microsoft.com/office/powerpoint/2010/main" val="315837790"/>
      </p:ext>
    </p:extLst>
  </p:cSld>
  <p:clrMapOvr>
    <a:masterClrMapping/>
  </p:clrMapOvr>
  <p:transition spd="slow">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IQ"/>
          </a:p>
        </p:txBody>
      </p:sp>
      <p:sp>
        <p:nvSpPr>
          <p:cNvPr id="3" name="Content Placeholder 2"/>
          <p:cNvSpPr>
            <a:spLocks noGrp="1"/>
          </p:cNvSpPr>
          <p:nvPr>
            <p:ph idx="1"/>
          </p:nvPr>
        </p:nvSpPr>
        <p:spPr>
          <a:xfrm>
            <a:off x="323528" y="404664"/>
            <a:ext cx="8363272" cy="6453336"/>
          </a:xfrm>
        </p:spPr>
        <p:txBody>
          <a:bodyPr>
            <a:noAutofit/>
          </a:bodyPr>
          <a:lstStyle/>
          <a:p>
            <a:r>
              <a:rPr lang="ar-IQ" sz="1600" b="1" u="sng" dirty="0">
                <a:solidFill>
                  <a:srgbClr val="FF0000"/>
                </a:solidFill>
              </a:rPr>
              <a:t>وهناك تصنيف اَخر لمكونات البيئة </a:t>
            </a:r>
          </a:p>
          <a:p>
            <a:r>
              <a:rPr lang="ar-IQ" sz="1600" b="1" u="sng" dirty="0">
                <a:solidFill>
                  <a:srgbClr val="0070C0"/>
                </a:solidFill>
              </a:rPr>
              <a:t>1-البيئة الطبيعية </a:t>
            </a:r>
            <a:r>
              <a:rPr lang="en-US" sz="1600" b="1" u="sng" dirty="0">
                <a:solidFill>
                  <a:srgbClr val="0070C0"/>
                </a:solidFill>
              </a:rPr>
              <a:t>Natural Environment </a:t>
            </a:r>
          </a:p>
          <a:p>
            <a:r>
              <a:rPr lang="ar-IQ" sz="1600" b="1" dirty="0"/>
              <a:t>وتتألف من الأرض وما عليها، وما حولها من الماء والهواء، وما ينمو عليها من النباتات و الحيوان وغيرها. كما يقع ضمن نطاق البيئة الطبيعية التربة والمعادن ومصادر الطاقة والأحياء( بما فيها الإنسان) بكافة صورها، وهذه جميعاً تمثل الموارد التي أتاحها الله للإنسان ليحصل منها على مقومات حياته.</a:t>
            </a:r>
          </a:p>
          <a:p>
            <a:r>
              <a:rPr lang="ar-IQ" sz="1600" b="1" u="sng" dirty="0">
                <a:solidFill>
                  <a:schemeClr val="accent2"/>
                </a:solidFill>
              </a:rPr>
              <a:t>2- البيئة المشيدة </a:t>
            </a:r>
            <a:r>
              <a:rPr lang="en-US" sz="1600" b="1" u="sng" dirty="0">
                <a:solidFill>
                  <a:schemeClr val="accent2"/>
                </a:solidFill>
              </a:rPr>
              <a:t>Man-made Environment </a:t>
            </a:r>
          </a:p>
          <a:p>
            <a:r>
              <a:rPr lang="ar-IQ" sz="1600" b="1" dirty="0"/>
              <a:t>البيئة المشيدة هي البنية الأساسية المادية التي شيدها انسان.وهي تتألف من المكونات التي أنشأها ساكنو البيئة الطبيعية ( الناس)، وتشمل كل المباني والتجهيزات والمزارع والمشاريع الصناعية والطرق والمواصلات والمطارات والموانئ .</a:t>
            </a:r>
          </a:p>
          <a:p>
            <a:r>
              <a:rPr lang="ar-IQ" sz="1800" b="1" u="sng" dirty="0">
                <a:solidFill>
                  <a:srgbClr val="C00000"/>
                </a:solidFill>
              </a:rPr>
              <a:t>ويرى اَخرون في صورة ثالثة، أن للبيئة 3 مكونات</a:t>
            </a:r>
            <a:r>
              <a:rPr lang="ar-IQ" sz="1600" b="1" dirty="0"/>
              <a:t>:</a:t>
            </a:r>
          </a:p>
          <a:p>
            <a:r>
              <a:rPr lang="ar-IQ" sz="1600" b="1" u="sng" dirty="0">
                <a:solidFill>
                  <a:srgbClr val="002060"/>
                </a:solidFill>
              </a:rPr>
              <a:t>1- المحيط الحيوي </a:t>
            </a:r>
            <a:r>
              <a:rPr lang="en-US" sz="1600" b="1" u="sng" dirty="0">
                <a:solidFill>
                  <a:srgbClr val="002060"/>
                </a:solidFill>
              </a:rPr>
              <a:t>Biosphere </a:t>
            </a:r>
          </a:p>
          <a:p>
            <a:r>
              <a:rPr lang="ar-IQ" sz="1600" b="1" dirty="0"/>
              <a:t>والذي يمثل بيئة الحياة الأصلية أو الفطرية.</a:t>
            </a:r>
          </a:p>
          <a:p>
            <a:r>
              <a:rPr lang="ar-IQ" sz="1600" b="1" u="sng" dirty="0">
                <a:solidFill>
                  <a:schemeClr val="accent2">
                    <a:lumMod val="75000"/>
                  </a:schemeClr>
                </a:solidFill>
              </a:rPr>
              <a:t>2- المحيط المصنوع أو التكنولوجي </a:t>
            </a:r>
            <a:r>
              <a:rPr lang="en-US" sz="1600" b="1" u="sng" dirty="0" err="1">
                <a:solidFill>
                  <a:schemeClr val="accent2">
                    <a:lumMod val="75000"/>
                  </a:schemeClr>
                </a:solidFill>
              </a:rPr>
              <a:t>Technosphere</a:t>
            </a:r>
            <a:r>
              <a:rPr lang="en-US" sz="1600" b="1" u="sng" dirty="0">
                <a:solidFill>
                  <a:schemeClr val="accent2">
                    <a:lumMod val="75000"/>
                  </a:schemeClr>
                </a:solidFill>
              </a:rPr>
              <a:t> </a:t>
            </a:r>
          </a:p>
          <a:p>
            <a:r>
              <a:rPr lang="ar-IQ" sz="1600" b="1" dirty="0"/>
              <a:t>ويتألف من كافة ما أنشأه الإنسان في البيئة الطبيعية بإستخدام مكوناتها سواء المستوطنات البشرية والمراكز الصناعية والطرق والمواصلات والمشاريع الزراعية والآلات وغير ذلك.</a:t>
            </a:r>
          </a:p>
          <a:p>
            <a:r>
              <a:rPr lang="ar-IQ" sz="1600" b="1" u="sng" dirty="0">
                <a:solidFill>
                  <a:schemeClr val="accent6">
                    <a:lumMod val="75000"/>
                  </a:schemeClr>
                </a:solidFill>
              </a:rPr>
              <a:t>3-المحيط الإجتماعي </a:t>
            </a:r>
            <a:r>
              <a:rPr lang="en-US" sz="1600" b="1" u="sng" dirty="0">
                <a:solidFill>
                  <a:schemeClr val="accent6">
                    <a:lumMod val="75000"/>
                  </a:schemeClr>
                </a:solidFill>
              </a:rPr>
              <a:t>Social Environment</a:t>
            </a:r>
            <a:r>
              <a:rPr lang="en-US" sz="1600" b="1" dirty="0"/>
              <a:t> </a:t>
            </a:r>
          </a:p>
          <a:p>
            <a:r>
              <a:rPr lang="ar-IQ" sz="1600" b="1" dirty="0"/>
              <a:t>ويقصد به المنظومة التي تدير في إطارها الجماعة البشرية شؤون حياتها الإجتماعية والإقتصادية والسياسية والثقافية. وهذه المنظومات </a:t>
            </a:r>
            <a:r>
              <a:rPr lang="ar-IQ" sz="1400" b="1" dirty="0"/>
              <a:t>الثلاثة تتفاعل في ما بينها مؤثرة ومتأثرة .</a:t>
            </a:r>
          </a:p>
          <a:p>
            <a:endParaRPr lang="ar-IQ" sz="1400" b="1" dirty="0"/>
          </a:p>
          <a:p>
            <a:endParaRPr lang="ar-IQ" sz="1400" b="1" dirty="0"/>
          </a:p>
        </p:txBody>
      </p:sp>
    </p:spTree>
    <p:extLst>
      <p:ext uri="{BB962C8B-B14F-4D97-AF65-F5344CB8AC3E}">
        <p14:creationId xmlns:p14="http://schemas.microsoft.com/office/powerpoint/2010/main" val="290707209"/>
      </p:ext>
    </p:extLst>
  </p:cSld>
  <p:clrMapOvr>
    <a:masterClrMapping/>
  </p:clrMapOvr>
  <p:transition spd="slow">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pPr eaLnBrk="1" hangingPunct="1">
              <a:defRPr/>
            </a:pPr>
            <a:r>
              <a:rPr lang="en-GB" b="1" smtClean="0">
                <a:ea typeface="+mj-ea"/>
                <a:cs typeface="+mj-cs"/>
              </a:rPr>
              <a:t>Community</a:t>
            </a:r>
          </a:p>
        </p:txBody>
      </p:sp>
      <p:sp>
        <p:nvSpPr>
          <p:cNvPr id="4099" name="Rectangle 3"/>
          <p:cNvSpPr>
            <a:spLocks noGrp="1" noChangeArrowheads="1"/>
          </p:cNvSpPr>
          <p:nvPr>
            <p:ph type="body" sz="half" idx="1"/>
          </p:nvPr>
        </p:nvSpPr>
        <p:spPr>
          <a:xfrm>
            <a:off x="457200" y="1600200"/>
            <a:ext cx="8291513" cy="965200"/>
          </a:xfrm>
        </p:spPr>
        <p:txBody>
          <a:bodyPr/>
          <a:lstStyle/>
          <a:p>
            <a:pPr marL="0" indent="0" eaLnBrk="1" hangingPunct="1">
              <a:buFont typeface="Wingdings" charset="0"/>
              <a:buNone/>
              <a:defRPr/>
            </a:pPr>
            <a:r>
              <a:rPr lang="fr-FR" sz="2400" smtClean="0">
                <a:ea typeface="+mn-ea"/>
                <a:cs typeface="+mn-cs"/>
              </a:rPr>
              <a:t>All the populations of the different species living and inter-acting in the same ecosystem </a:t>
            </a:r>
            <a:endParaRPr lang="en-GB" sz="2400" smtClean="0">
              <a:ea typeface="+mn-ea"/>
              <a:cs typeface="+mn-cs"/>
            </a:endParaRPr>
          </a:p>
        </p:txBody>
      </p:sp>
      <p:sp>
        <p:nvSpPr>
          <p:cNvPr id="4105" name="Text Box 9"/>
          <p:cNvSpPr txBox="1">
            <a:spLocks noChangeArrowheads="1"/>
          </p:cNvSpPr>
          <p:nvPr/>
        </p:nvSpPr>
        <p:spPr bwMode="auto">
          <a:xfrm>
            <a:off x="539750" y="2592388"/>
            <a:ext cx="1944688" cy="3806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fontAlgn="base">
              <a:spcBef>
                <a:spcPct val="50000"/>
              </a:spcBef>
              <a:spcAft>
                <a:spcPct val="0"/>
              </a:spcAft>
              <a:defRPr/>
            </a:pPr>
            <a:r>
              <a:rPr lang="en-GB" sz="1600">
                <a:solidFill>
                  <a:srgbClr val="000000"/>
                </a:solidFill>
              </a:rPr>
              <a:t>7-spotted lady bird</a:t>
            </a:r>
          </a:p>
          <a:p>
            <a:pPr algn="ctr" fontAlgn="base">
              <a:spcBef>
                <a:spcPct val="50000"/>
              </a:spcBef>
              <a:spcAft>
                <a:spcPct val="0"/>
              </a:spcAft>
              <a:defRPr/>
            </a:pPr>
            <a:r>
              <a:rPr lang="en-GB" sz="1600" i="1">
                <a:solidFill>
                  <a:srgbClr val="000000"/>
                </a:solidFill>
              </a:rPr>
              <a:t>(Adephagia septempunctata)</a:t>
            </a:r>
          </a:p>
          <a:p>
            <a:pPr algn="ctr" fontAlgn="base">
              <a:spcBef>
                <a:spcPct val="50000"/>
              </a:spcBef>
              <a:spcAft>
                <a:spcPct val="0"/>
              </a:spcAft>
              <a:defRPr/>
            </a:pPr>
            <a:r>
              <a:rPr lang="en-GB" sz="1600">
                <a:solidFill>
                  <a:srgbClr val="000000"/>
                </a:solidFill>
              </a:rPr>
              <a:t>Bean aphids</a:t>
            </a:r>
          </a:p>
          <a:p>
            <a:pPr algn="ctr" fontAlgn="base">
              <a:spcBef>
                <a:spcPct val="50000"/>
              </a:spcBef>
              <a:spcAft>
                <a:spcPct val="0"/>
              </a:spcAft>
              <a:defRPr/>
            </a:pPr>
            <a:r>
              <a:rPr lang="en-GB" sz="1600" i="1">
                <a:solidFill>
                  <a:srgbClr val="000000"/>
                </a:solidFill>
              </a:rPr>
              <a:t>(Aphis fabae)</a:t>
            </a:r>
          </a:p>
          <a:p>
            <a:pPr algn="ctr" fontAlgn="base">
              <a:spcBef>
                <a:spcPct val="50000"/>
              </a:spcBef>
              <a:spcAft>
                <a:spcPct val="0"/>
              </a:spcAft>
              <a:defRPr/>
            </a:pPr>
            <a:r>
              <a:rPr lang="en-GB" sz="1600">
                <a:solidFill>
                  <a:srgbClr val="000000"/>
                </a:solidFill>
              </a:rPr>
              <a:t>Red ant (</a:t>
            </a:r>
            <a:r>
              <a:rPr lang="en-GB" sz="1600" i="1">
                <a:solidFill>
                  <a:srgbClr val="000000"/>
                </a:solidFill>
              </a:rPr>
              <a:t>Myrmica rubra)</a:t>
            </a:r>
            <a:r>
              <a:rPr lang="en-GB" sz="1600">
                <a:solidFill>
                  <a:srgbClr val="000000"/>
                </a:solidFill>
              </a:rPr>
              <a:t> and </a:t>
            </a:r>
          </a:p>
          <a:p>
            <a:pPr algn="ctr" fontAlgn="base">
              <a:spcBef>
                <a:spcPct val="50000"/>
              </a:spcBef>
              <a:spcAft>
                <a:spcPct val="0"/>
              </a:spcAft>
              <a:defRPr/>
            </a:pPr>
            <a:r>
              <a:rPr lang="en-GB" sz="1600">
                <a:solidFill>
                  <a:srgbClr val="000000"/>
                </a:solidFill>
              </a:rPr>
              <a:t>Broom plant</a:t>
            </a:r>
          </a:p>
          <a:p>
            <a:pPr algn="ctr" fontAlgn="base">
              <a:spcBef>
                <a:spcPct val="50000"/>
              </a:spcBef>
              <a:spcAft>
                <a:spcPct val="0"/>
              </a:spcAft>
              <a:defRPr/>
            </a:pPr>
            <a:r>
              <a:rPr lang="en-GB" sz="1600" i="1">
                <a:solidFill>
                  <a:srgbClr val="000000"/>
                </a:solidFill>
              </a:rPr>
              <a:t>(Cytisus scoparius)</a:t>
            </a:r>
            <a:r>
              <a:rPr lang="en-GB">
                <a:solidFill>
                  <a:srgbClr val="000000"/>
                </a:solidFill>
              </a:rPr>
              <a:t> </a:t>
            </a:r>
          </a:p>
        </p:txBody>
      </p:sp>
      <p:grpSp>
        <p:nvGrpSpPr>
          <p:cNvPr id="17412" name="Group 11"/>
          <p:cNvGrpSpPr>
            <a:grpSpLocks/>
          </p:cNvGrpSpPr>
          <p:nvPr/>
        </p:nvGrpSpPr>
        <p:grpSpPr bwMode="auto">
          <a:xfrm>
            <a:off x="2555875" y="2559050"/>
            <a:ext cx="6300788" cy="4189413"/>
            <a:chOff x="1610" y="1612"/>
            <a:chExt cx="3969" cy="2639"/>
          </a:xfrm>
        </p:grpSpPr>
        <p:pic>
          <p:nvPicPr>
            <p:cNvPr id="4104" name="Picture 8" descr="Coccinella-7-punctata01"/>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1610" y="1612"/>
              <a:ext cx="3901" cy="2507"/>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alpha val="74997"/>
                      </a:srgbClr>
                    </a:outerShdw>
                  </a:effectLst>
                </a14:hiddenEffects>
              </a:ext>
            </a:extLst>
          </p:spPr>
        </p:pic>
        <p:sp>
          <p:nvSpPr>
            <p:cNvPr id="4106" name="Text Box 10"/>
            <p:cNvSpPr txBox="1">
              <a:spLocks noChangeArrowheads="1"/>
            </p:cNvSpPr>
            <p:nvPr/>
          </p:nvSpPr>
          <p:spPr bwMode="auto">
            <a:xfrm>
              <a:off x="4983" y="4078"/>
              <a:ext cx="596"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eaLnBrk="0" hangingPunct="0">
                <a:defRPr sz="2400">
                  <a:solidFill>
                    <a:schemeClr val="tx1"/>
                  </a:solidFill>
                  <a:latin typeface="Verdana" panose="020B0604030504040204" pitchFamily="34" charset="0"/>
                  <a:ea typeface="MS PGothic" panose="020B0600070205080204" pitchFamily="34" charset="-128"/>
                </a:defRPr>
              </a:lvl1pPr>
              <a:lvl2pPr marL="742950" indent="-285750" eaLnBrk="0" hangingPunct="0">
                <a:defRPr sz="2400">
                  <a:solidFill>
                    <a:schemeClr val="tx1"/>
                  </a:solidFill>
                  <a:latin typeface="Verdana" panose="020B0604030504040204" pitchFamily="34" charset="0"/>
                  <a:ea typeface="MS PGothic" panose="020B0600070205080204" pitchFamily="34" charset="-128"/>
                </a:defRPr>
              </a:lvl2pPr>
              <a:lvl3pPr marL="1143000" indent="-228600" eaLnBrk="0" hangingPunct="0">
                <a:defRPr sz="2400">
                  <a:solidFill>
                    <a:schemeClr val="tx1"/>
                  </a:solidFill>
                  <a:latin typeface="Verdana" panose="020B0604030504040204" pitchFamily="34" charset="0"/>
                  <a:ea typeface="MS PGothic" panose="020B0600070205080204" pitchFamily="34" charset="-128"/>
                </a:defRPr>
              </a:lvl3pPr>
              <a:lvl4pPr marL="1600200" indent="-228600" eaLnBrk="0" hangingPunct="0">
                <a:defRPr sz="2400">
                  <a:solidFill>
                    <a:schemeClr val="tx1"/>
                  </a:solidFill>
                  <a:latin typeface="Verdana" panose="020B0604030504040204" pitchFamily="34" charset="0"/>
                  <a:ea typeface="MS PGothic" panose="020B0600070205080204" pitchFamily="34" charset="-128"/>
                </a:defRPr>
              </a:lvl4pPr>
              <a:lvl5pPr marL="2057400" indent="-228600" eaLnBrk="0" hangingPunct="0">
                <a:defRPr sz="2400">
                  <a:solidFill>
                    <a:schemeClr val="tx1"/>
                  </a:solidFill>
                  <a:latin typeface="Verdan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Verdan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Verdan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Verdan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Verdana" panose="020B0604030504040204" pitchFamily="34" charset="0"/>
                  <a:ea typeface="MS PGothic" panose="020B0600070205080204" pitchFamily="34" charset="-128"/>
                </a:defRPr>
              </a:lvl9pPr>
            </a:lstStyle>
            <a:p>
              <a:pPr algn="r" fontAlgn="base">
                <a:spcBef>
                  <a:spcPct val="50000"/>
                </a:spcBef>
                <a:spcAft>
                  <a:spcPct val="0"/>
                </a:spcAft>
              </a:pPr>
              <a:endParaRPr lang="en-GB" altLang="en-US" sz="1200" dirty="0" smtClean="0">
                <a:solidFill>
                  <a:srgbClr val="000000"/>
                </a:solidFill>
                <a:latin typeface="Times" panose="02020603050405020304" pitchFamily="18" charset="0"/>
              </a:endParaRPr>
            </a:p>
          </p:txBody>
        </p:sp>
      </p:grpSp>
      <p:sp>
        <p:nvSpPr>
          <p:cNvPr id="17416" name="Text Box 8"/>
          <p:cNvSpPr txBox="1">
            <a:spLocks noChangeArrowheads="1"/>
          </p:cNvSpPr>
          <p:nvPr/>
        </p:nvSpPr>
        <p:spPr bwMode="auto">
          <a:xfrm>
            <a:off x="395288" y="6515100"/>
            <a:ext cx="217170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fontAlgn="base">
              <a:spcBef>
                <a:spcPct val="0"/>
              </a:spcBef>
              <a:spcAft>
                <a:spcPct val="0"/>
              </a:spcAft>
            </a:pPr>
            <a:r>
              <a:rPr lang="en-US" altLang="en-US" sz="1200" dirty="0" smtClean="0">
                <a:solidFill>
                  <a:srgbClr val="000000"/>
                </a:solidFill>
                <a:latin typeface="Arial" panose="020B0604020202020204" pitchFamily="34" charset="0"/>
              </a:rPr>
              <a:t>©</a:t>
            </a:r>
            <a:endParaRPr lang="en-US" altLang="en-US" dirty="0" smtClean="0">
              <a:solidFill>
                <a:srgbClr val="000000"/>
              </a:solidFill>
            </a:endParaRPr>
          </a:p>
        </p:txBody>
      </p:sp>
    </p:spTree>
    <p:extLst>
      <p:ext uri="{BB962C8B-B14F-4D97-AF65-F5344CB8AC3E}">
        <p14:creationId xmlns:p14="http://schemas.microsoft.com/office/powerpoint/2010/main" val="54223518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0" presetClass="entr" presetSubtype="60418980" fill="hold" grpId="0" nodeType="clickEffect">
                                  <p:stCondLst>
                                    <p:cond delay="0"/>
                                  </p:stCondLst>
                                  <p:childTnLst>
                                    <p:set>
                                      <p:cBhvr>
                                        <p:cTn id="6" dur="1" fill="hold">
                                          <p:stCondLst>
                                            <p:cond delay="499"/>
                                          </p:stCondLst>
                                        </p:cTn>
                                        <p:tgtEl>
                                          <p:spTgt spid="4099">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0" presetClass="entr" presetSubtype="60420696" fill="hold" grpId="0" nodeType="clickEffect">
                                  <p:stCondLst>
                                    <p:cond delay="0"/>
                                  </p:stCondLst>
                                  <p:childTnLst>
                                    <p:set>
                                      <p:cBhvr>
                                        <p:cTn id="10" dur="1" fill="hold">
                                          <p:stCondLst>
                                            <p:cond delay="499"/>
                                          </p:stCondLst>
                                        </p:cTn>
                                        <p:tgtEl>
                                          <p:spTgt spid="410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9" grpId="0" build="p" autoUpdateAnimBg="0"/>
      <p:bldP spid="4105" grpId="0" autoUpdateAnimBg="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124744"/>
            <a:ext cx="8229600" cy="4297363"/>
          </a:xfrm>
        </p:spPr>
        <p:txBody>
          <a:bodyPr>
            <a:noAutofit/>
          </a:bodyPr>
          <a:lstStyle/>
          <a:p>
            <a:pPr>
              <a:lnSpc>
                <a:spcPct val="200000"/>
              </a:lnSpc>
            </a:pPr>
            <a:r>
              <a:rPr lang="ar-IQ" sz="2400" b="1" dirty="0" smtClean="0">
                <a:solidFill>
                  <a:srgbClr val="C00000"/>
                </a:solidFill>
              </a:rPr>
              <a:t>البيئة</a:t>
            </a:r>
            <a:r>
              <a:rPr lang="en-US" sz="2400" b="1" dirty="0" smtClean="0">
                <a:solidFill>
                  <a:srgbClr val="C00000"/>
                </a:solidFill>
              </a:rPr>
              <a:t> </a:t>
            </a:r>
            <a:r>
              <a:rPr lang="en-US" sz="2400" b="1" dirty="0">
                <a:solidFill>
                  <a:srgbClr val="C00000"/>
                </a:solidFill>
              </a:rPr>
              <a:t>Environment  </a:t>
            </a:r>
            <a:r>
              <a:rPr lang="ar-SA" sz="2400" b="1" dirty="0" smtClean="0">
                <a:solidFill>
                  <a:srgbClr val="C00000"/>
                </a:solidFill>
              </a:rPr>
              <a:t> </a:t>
            </a:r>
            <a:r>
              <a:rPr lang="ar-SA" sz="2400" b="1" dirty="0" smtClean="0"/>
              <a:t>وت</a:t>
            </a:r>
            <a:r>
              <a:rPr lang="ar-IQ" sz="2400" b="1" dirty="0" smtClean="0"/>
              <a:t>عني</a:t>
            </a:r>
            <a:r>
              <a:rPr lang="ar-SA" sz="2400" b="1" dirty="0" smtClean="0"/>
              <a:t> </a:t>
            </a:r>
            <a:r>
              <a:rPr lang="ar-SA" sz="2400" b="1" dirty="0"/>
              <a:t>ما يحيط الكائن الحي وهو يشمل </a:t>
            </a:r>
            <a:r>
              <a:rPr lang="ar-IQ" sz="2400" b="1" dirty="0" smtClean="0"/>
              <a:t>جميع الحالات </a:t>
            </a:r>
            <a:r>
              <a:rPr lang="ar-SA" sz="2400" b="1" dirty="0" smtClean="0"/>
              <a:t>والظروف </a:t>
            </a:r>
            <a:r>
              <a:rPr lang="ar-SA" sz="2400" b="1" dirty="0"/>
              <a:t>و التأثیرات المحيطة والمؤثرة على كائن حي أو مجموعة من كائنات حية .</a:t>
            </a:r>
            <a:endParaRPr lang="en-US" sz="2400" b="1" dirty="0"/>
          </a:p>
          <a:p>
            <a:pPr>
              <a:lnSpc>
                <a:spcPct val="200000"/>
              </a:lnSpc>
            </a:pPr>
            <a:r>
              <a:rPr lang="ar-IQ" sz="2400" b="1" dirty="0" smtClean="0"/>
              <a:t>ا</a:t>
            </a:r>
            <a:r>
              <a:rPr lang="ar-IQ" sz="2400" b="1" dirty="0" smtClean="0">
                <a:solidFill>
                  <a:srgbClr val="C00000"/>
                </a:solidFill>
              </a:rPr>
              <a:t>لموطن </a:t>
            </a:r>
            <a:r>
              <a:rPr lang="en-US" sz="2400" b="1" dirty="0">
                <a:solidFill>
                  <a:srgbClr val="C00000"/>
                </a:solidFill>
              </a:rPr>
              <a:t>Habitat</a:t>
            </a:r>
            <a:r>
              <a:rPr lang="en-US" sz="2400" b="1" dirty="0"/>
              <a:t> </a:t>
            </a:r>
            <a:r>
              <a:rPr lang="ar-SA" sz="2400" b="1" dirty="0" smtClean="0"/>
              <a:t>هو </a:t>
            </a:r>
            <a:r>
              <a:rPr lang="ar-SA" sz="2400" b="1" dirty="0"/>
              <a:t>الملجأ أو البقعة الطبيعية الحيوان أو نبات أو إنسان ، </a:t>
            </a:r>
            <a:r>
              <a:rPr lang="ar-SA" sz="2400" b="1" dirty="0" smtClean="0"/>
              <a:t>وجا</a:t>
            </a:r>
            <a:r>
              <a:rPr lang="ar-IQ" sz="2400" b="1" dirty="0" smtClean="0"/>
              <a:t>ء</a:t>
            </a:r>
            <a:r>
              <a:rPr lang="ar-SA" sz="2400" b="1" dirty="0" smtClean="0"/>
              <a:t>ت </a:t>
            </a:r>
            <a:r>
              <a:rPr lang="ar-SA" sz="2400" b="1" dirty="0"/>
              <a:t>الكلمة من الأصل اللاتيني </a:t>
            </a:r>
            <a:r>
              <a:rPr lang="ar-SA" sz="2400" b="1" dirty="0" smtClean="0"/>
              <a:t>بمعنى </a:t>
            </a:r>
            <a:r>
              <a:rPr lang="ar-SA" sz="2400" b="1" dirty="0"/>
              <a:t>السكن . ويمثل الموطن البيئي وحدة النظام البيئي لأنه يمثل ملجأ الكائن الحي الذي يتأثر بجميع معالم البيئة من معالم فيزيائية و كيميائية </a:t>
            </a:r>
            <a:r>
              <a:rPr lang="ar-SA" sz="2400" b="1" dirty="0" smtClean="0"/>
              <a:t>وحياتية</a:t>
            </a:r>
            <a:endParaRPr lang="ar-IQ" sz="2400" b="1" dirty="0"/>
          </a:p>
        </p:txBody>
      </p:sp>
    </p:spTree>
    <p:extLst>
      <p:ext uri="{BB962C8B-B14F-4D97-AF65-F5344CB8AC3E}">
        <p14:creationId xmlns:p14="http://schemas.microsoft.com/office/powerpoint/2010/main" val="2610417792"/>
      </p:ext>
    </p:extLst>
  </p:cSld>
  <p:clrMapOvr>
    <a:masterClrMapping/>
  </p:clrMapOvr>
  <p:transition spd="slow">
    <p:fad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467544" y="980728"/>
            <a:ext cx="8352928" cy="5016758"/>
          </a:xfrm>
          <a:prstGeom prst="rect">
            <a:avLst/>
          </a:prstGeom>
        </p:spPr>
        <p:txBody>
          <a:bodyPr wrap="square">
            <a:spAutoFit/>
          </a:bodyPr>
          <a:lstStyle/>
          <a:p>
            <a:pPr algn="r" rtl="1">
              <a:lnSpc>
                <a:spcPct val="200000"/>
              </a:lnSpc>
            </a:pPr>
            <a:r>
              <a:rPr lang="ar-SA" sz="3200" b="1" dirty="0" smtClean="0">
                <a:solidFill>
                  <a:srgbClr val="00B050"/>
                </a:solidFill>
              </a:rPr>
              <a:t>تقسم </a:t>
            </a:r>
            <a:r>
              <a:rPr lang="ar-SA" sz="3200" b="1" dirty="0">
                <a:solidFill>
                  <a:srgbClr val="00B050"/>
                </a:solidFill>
              </a:rPr>
              <a:t>المواطن البيئية إلى </a:t>
            </a:r>
            <a:r>
              <a:rPr lang="ar-SA" sz="3200" b="1" dirty="0" smtClean="0">
                <a:solidFill>
                  <a:srgbClr val="00B050"/>
                </a:solidFill>
              </a:rPr>
              <a:t>:</a:t>
            </a:r>
            <a:endParaRPr lang="ar-IQ" sz="3200" b="1" dirty="0" smtClean="0">
              <a:solidFill>
                <a:srgbClr val="00B050"/>
              </a:solidFill>
            </a:endParaRPr>
          </a:p>
          <a:p>
            <a:pPr marL="457200" indent="-457200" algn="r" rtl="1">
              <a:lnSpc>
                <a:spcPct val="200000"/>
              </a:lnSpc>
              <a:buFont typeface="Arial" pitchFamily="34" charset="0"/>
              <a:buChar char="•"/>
            </a:pPr>
            <a:r>
              <a:rPr lang="ar-SA" sz="3200" b="1" dirty="0" smtClean="0"/>
              <a:t>مواطن دقيقة</a:t>
            </a:r>
            <a:r>
              <a:rPr lang="ar-IQ" sz="3200" b="1" dirty="0" smtClean="0"/>
              <a:t>    </a:t>
            </a:r>
            <a:r>
              <a:rPr lang="en-US" sz="3200" b="1" dirty="0" smtClean="0"/>
              <a:t>  Microhabitats</a:t>
            </a:r>
            <a:r>
              <a:rPr lang="ar-SA" sz="3200" b="1" dirty="0" smtClean="0"/>
              <a:t>تمثل </a:t>
            </a:r>
            <a:r>
              <a:rPr lang="ar-SA" sz="3200" b="1" dirty="0"/>
              <a:t>أصغر الوحدات </a:t>
            </a:r>
            <a:r>
              <a:rPr lang="ar-SA" sz="3200" b="1" dirty="0" smtClean="0"/>
              <a:t>البيئية المأهولة</a:t>
            </a:r>
            <a:r>
              <a:rPr lang="en-US" sz="3200" b="1" dirty="0" smtClean="0"/>
              <a:t>   .</a:t>
            </a:r>
            <a:endParaRPr lang="ar-IQ" sz="3200" b="1" dirty="0"/>
          </a:p>
          <a:p>
            <a:pPr marL="457200" indent="-457200" algn="r" rtl="1">
              <a:lnSpc>
                <a:spcPct val="200000"/>
              </a:lnSpc>
              <a:buFont typeface="Arial" pitchFamily="34" charset="0"/>
              <a:buChar char="•"/>
            </a:pPr>
            <a:r>
              <a:rPr lang="ar-SA" sz="3200" b="1" dirty="0" smtClean="0"/>
              <a:t>مواطن</a:t>
            </a:r>
            <a:r>
              <a:rPr lang="ar-IQ" sz="3200" b="1" dirty="0" smtClean="0"/>
              <a:t> كبيرة </a:t>
            </a:r>
            <a:r>
              <a:rPr lang="en-US" sz="3200" b="1" dirty="0" err="1" smtClean="0"/>
              <a:t>Macrohabitat</a:t>
            </a:r>
            <a:r>
              <a:rPr lang="ar-IQ" sz="3200" b="1" dirty="0" smtClean="0"/>
              <a:t>  </a:t>
            </a:r>
            <a:r>
              <a:rPr lang="ar-SA" sz="3200" b="1" dirty="0" smtClean="0"/>
              <a:t>و</a:t>
            </a:r>
            <a:r>
              <a:rPr lang="ar-IQ" sz="3200" b="1" dirty="0" smtClean="0"/>
              <a:t>تمثل موطن الكائنات الاكبر.</a:t>
            </a:r>
            <a:endParaRPr lang="ar-IQ" sz="3200" dirty="0"/>
          </a:p>
        </p:txBody>
      </p:sp>
    </p:spTree>
    <p:extLst>
      <p:ext uri="{BB962C8B-B14F-4D97-AF65-F5344CB8AC3E}">
        <p14:creationId xmlns:p14="http://schemas.microsoft.com/office/powerpoint/2010/main" val="2158640648"/>
      </p:ext>
    </p:extLst>
  </p:cSld>
  <p:clrMapOvr>
    <a:masterClrMapping/>
  </p:clrMapOvr>
  <p:transition spd="slow">
    <p:fad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lgn="just"/>
            <a:r>
              <a:rPr lang="ar-SA" sz="3200" b="1" dirty="0" smtClean="0">
                <a:solidFill>
                  <a:srgbClr val="00B050"/>
                </a:solidFill>
              </a:rPr>
              <a:t>الحيز </a:t>
            </a:r>
            <a:r>
              <a:rPr lang="ar-SA" sz="3200" b="1" dirty="0">
                <a:solidFill>
                  <a:srgbClr val="00B050"/>
                </a:solidFill>
              </a:rPr>
              <a:t>الوظيفى </a:t>
            </a:r>
            <a:r>
              <a:rPr lang="en-US" sz="3200" b="1" dirty="0" smtClean="0">
                <a:solidFill>
                  <a:srgbClr val="00B050"/>
                </a:solidFill>
              </a:rPr>
              <a:t>Niche</a:t>
            </a:r>
            <a:r>
              <a:rPr lang="ar-SA" sz="3200" b="1" dirty="0" smtClean="0">
                <a:solidFill>
                  <a:srgbClr val="00B050"/>
                </a:solidFill>
              </a:rPr>
              <a:t> </a:t>
            </a:r>
            <a:r>
              <a:rPr lang="ar-SA" sz="3200" b="1" dirty="0"/>
              <a:t>وهو الذي يحدد المتغيرات المتداخلة </a:t>
            </a:r>
            <a:r>
              <a:rPr lang="ar-SA" sz="3200" b="1" dirty="0" smtClean="0"/>
              <a:t>مع</a:t>
            </a:r>
            <a:r>
              <a:rPr lang="ar-IQ" sz="3200" b="1" dirty="0"/>
              <a:t> </a:t>
            </a:r>
            <a:r>
              <a:rPr lang="ar-SA" sz="3200" b="1" dirty="0" smtClean="0"/>
              <a:t>وظائف </a:t>
            </a:r>
            <a:r>
              <a:rPr lang="ar-SA" sz="3200" b="1" dirty="0"/>
              <a:t>الكائنات </a:t>
            </a:r>
            <a:r>
              <a:rPr lang="ar-IQ" sz="3200" b="1" dirty="0" smtClean="0"/>
              <a:t>الح</a:t>
            </a:r>
            <a:r>
              <a:rPr lang="ar-SA" sz="3200" b="1" dirty="0" smtClean="0"/>
              <a:t>ية </a:t>
            </a:r>
            <a:r>
              <a:rPr lang="ar-SA" sz="3200" b="1" dirty="0"/>
              <a:t>ضمن النظام البيئي ويرتبط هذا المصطلح بالموطن لكونه يمثل الحيز ولكن من </a:t>
            </a:r>
            <a:r>
              <a:rPr lang="ar-SA" sz="3200" b="1" dirty="0" smtClean="0"/>
              <a:t>نا</a:t>
            </a:r>
            <a:r>
              <a:rPr lang="ar-IQ" sz="3200" b="1" dirty="0" smtClean="0"/>
              <a:t>ح</a:t>
            </a:r>
            <a:r>
              <a:rPr lang="ar-SA" sz="3200" b="1" dirty="0" smtClean="0"/>
              <a:t>ية وظيفية</a:t>
            </a:r>
            <a:r>
              <a:rPr lang="ar-IQ" sz="3200" b="1" dirty="0" smtClean="0"/>
              <a:t>.</a:t>
            </a:r>
            <a:endParaRPr lang="en-US" sz="3200" b="1" dirty="0"/>
          </a:p>
          <a:p>
            <a:pPr marL="0" indent="0" algn="just">
              <a:buNone/>
            </a:pPr>
            <a:endParaRPr lang="ar-IQ" sz="3200" b="1" dirty="0"/>
          </a:p>
        </p:txBody>
      </p:sp>
    </p:spTree>
    <p:extLst>
      <p:ext uri="{BB962C8B-B14F-4D97-AF65-F5344CB8AC3E}">
        <p14:creationId xmlns:p14="http://schemas.microsoft.com/office/powerpoint/2010/main" val="1005873269"/>
      </p:ext>
    </p:extLst>
  </p:cSld>
  <p:clrMapOvr>
    <a:masterClrMapping/>
  </p:clrMapOvr>
  <p:transition spd="slow">
    <p:fad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pPr eaLnBrk="1" hangingPunct="1">
              <a:defRPr/>
            </a:pPr>
            <a:r>
              <a:rPr lang="en-GB" sz="4000" smtClean="0">
                <a:ea typeface="+mj-ea"/>
                <a:cs typeface="+mj-cs"/>
              </a:rPr>
              <a:t>The niche as a two-dimensional shape</a:t>
            </a:r>
            <a:r>
              <a:rPr lang="fr-FR" sz="4000" smtClean="0">
                <a:ea typeface="+mj-ea"/>
                <a:cs typeface="+mj-cs"/>
              </a:rPr>
              <a:t> </a:t>
            </a:r>
            <a:endParaRPr lang="en-GB" sz="4000" smtClean="0">
              <a:ea typeface="+mj-ea"/>
              <a:cs typeface="+mj-cs"/>
            </a:endParaRPr>
          </a:p>
        </p:txBody>
      </p:sp>
      <p:sp>
        <p:nvSpPr>
          <p:cNvPr id="16389" name="Text Box 5"/>
          <p:cNvSpPr txBox="1">
            <a:spLocks noChangeArrowheads="1"/>
          </p:cNvSpPr>
          <p:nvPr/>
        </p:nvSpPr>
        <p:spPr bwMode="auto">
          <a:xfrm>
            <a:off x="3276600" y="5084763"/>
            <a:ext cx="2806700" cy="1296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Verdana" panose="020B0604030504040204" pitchFamily="34" charset="0"/>
                <a:ea typeface="MS PGothic" panose="020B0600070205080204" pitchFamily="34" charset="-128"/>
              </a:defRPr>
            </a:lvl1pPr>
            <a:lvl2pPr marL="742950" indent="-285750" eaLnBrk="0" hangingPunct="0">
              <a:defRPr sz="2400">
                <a:solidFill>
                  <a:schemeClr val="tx1"/>
                </a:solidFill>
                <a:latin typeface="Verdana" panose="020B0604030504040204" pitchFamily="34" charset="0"/>
                <a:ea typeface="MS PGothic" panose="020B0600070205080204" pitchFamily="34" charset="-128"/>
              </a:defRPr>
            </a:lvl2pPr>
            <a:lvl3pPr marL="1143000" indent="-228600" eaLnBrk="0" hangingPunct="0">
              <a:defRPr sz="2400">
                <a:solidFill>
                  <a:schemeClr val="tx1"/>
                </a:solidFill>
                <a:latin typeface="Verdana" panose="020B0604030504040204" pitchFamily="34" charset="0"/>
                <a:ea typeface="MS PGothic" panose="020B0600070205080204" pitchFamily="34" charset="-128"/>
              </a:defRPr>
            </a:lvl3pPr>
            <a:lvl4pPr marL="1600200" indent="-228600" eaLnBrk="0" hangingPunct="0">
              <a:defRPr sz="2400">
                <a:solidFill>
                  <a:schemeClr val="tx1"/>
                </a:solidFill>
                <a:latin typeface="Verdana" panose="020B0604030504040204" pitchFamily="34" charset="0"/>
                <a:ea typeface="MS PGothic" panose="020B0600070205080204" pitchFamily="34" charset="-128"/>
              </a:defRPr>
            </a:lvl4pPr>
            <a:lvl5pPr marL="2057400" indent="-228600" eaLnBrk="0" hangingPunct="0">
              <a:defRPr sz="2400">
                <a:solidFill>
                  <a:schemeClr val="tx1"/>
                </a:solidFill>
                <a:latin typeface="Verdan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Verdan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Verdan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Verdan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Verdana" panose="020B0604030504040204" pitchFamily="34" charset="0"/>
                <a:ea typeface="MS PGothic" panose="020B0600070205080204" pitchFamily="34" charset="-128"/>
              </a:defRPr>
            </a:lvl9pPr>
          </a:lstStyle>
          <a:p>
            <a:pPr eaLnBrk="1" fontAlgn="base" hangingPunct="1">
              <a:spcBef>
                <a:spcPct val="0"/>
              </a:spcBef>
              <a:spcAft>
                <a:spcPct val="0"/>
              </a:spcAft>
            </a:pPr>
            <a:r>
              <a:rPr lang="en-GB" altLang="en-US" smtClean="0">
                <a:solidFill>
                  <a:srgbClr val="000000"/>
                </a:solidFill>
                <a:latin typeface="Arial" panose="020B0604020202020204" pitchFamily="34" charset="0"/>
              </a:rPr>
              <a:t>Niche represented by a 2-dimensional area</a:t>
            </a:r>
            <a:endParaRPr lang="en-GB" altLang="en-US" sz="1800" smtClean="0">
              <a:solidFill>
                <a:srgbClr val="000000"/>
              </a:solidFill>
              <a:latin typeface="Arial" panose="020B0604020202020204" pitchFamily="34" charset="0"/>
            </a:endParaRPr>
          </a:p>
        </p:txBody>
      </p:sp>
      <p:sp>
        <p:nvSpPr>
          <p:cNvPr id="16390" name="Line 6"/>
          <p:cNvSpPr>
            <a:spLocks noChangeShapeType="1"/>
          </p:cNvSpPr>
          <p:nvPr/>
        </p:nvSpPr>
        <p:spPr bwMode="auto">
          <a:xfrm flipV="1">
            <a:off x="4622800" y="4214813"/>
            <a:ext cx="312738" cy="835025"/>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pPr fontAlgn="base">
              <a:spcBef>
                <a:spcPct val="0"/>
              </a:spcBef>
              <a:spcAft>
                <a:spcPct val="0"/>
              </a:spcAft>
            </a:pPr>
            <a:endParaRPr lang="en-US" smtClean="0">
              <a:solidFill>
                <a:srgbClr val="000000"/>
              </a:solidFill>
            </a:endParaRPr>
          </a:p>
        </p:txBody>
      </p:sp>
      <p:sp>
        <p:nvSpPr>
          <p:cNvPr id="16391" name="Oval 7"/>
          <p:cNvSpPr>
            <a:spLocks noChangeArrowheads="1"/>
          </p:cNvSpPr>
          <p:nvPr/>
        </p:nvSpPr>
        <p:spPr bwMode="auto">
          <a:xfrm>
            <a:off x="3898900" y="1989138"/>
            <a:ext cx="2689225" cy="2338387"/>
          </a:xfrm>
          <a:prstGeom prst="ellipse">
            <a:avLst/>
          </a:prstGeom>
          <a:solidFill>
            <a:srgbClr val="008000"/>
          </a:solidFill>
          <a:ln w="9525">
            <a:solidFill>
              <a:srgbClr val="000000"/>
            </a:solidFill>
            <a:round/>
            <a:headEnd/>
            <a:tailEnd/>
          </a:ln>
        </p:spPr>
        <p:txBody>
          <a:bodyPr/>
          <a:lstStyle>
            <a:lvl1pPr eaLnBrk="0" hangingPunct="0">
              <a:defRPr sz="2400">
                <a:solidFill>
                  <a:schemeClr val="tx1"/>
                </a:solidFill>
                <a:latin typeface="Verdana" panose="020B0604030504040204" pitchFamily="34" charset="0"/>
                <a:ea typeface="MS PGothic" panose="020B0600070205080204" pitchFamily="34" charset="-128"/>
              </a:defRPr>
            </a:lvl1pPr>
            <a:lvl2pPr marL="742950" indent="-285750" eaLnBrk="0" hangingPunct="0">
              <a:defRPr sz="2400">
                <a:solidFill>
                  <a:schemeClr val="tx1"/>
                </a:solidFill>
                <a:latin typeface="Verdana" panose="020B0604030504040204" pitchFamily="34" charset="0"/>
                <a:ea typeface="MS PGothic" panose="020B0600070205080204" pitchFamily="34" charset="-128"/>
              </a:defRPr>
            </a:lvl2pPr>
            <a:lvl3pPr marL="1143000" indent="-228600" eaLnBrk="0" hangingPunct="0">
              <a:defRPr sz="2400">
                <a:solidFill>
                  <a:schemeClr val="tx1"/>
                </a:solidFill>
                <a:latin typeface="Verdana" panose="020B0604030504040204" pitchFamily="34" charset="0"/>
                <a:ea typeface="MS PGothic" panose="020B0600070205080204" pitchFamily="34" charset="-128"/>
              </a:defRPr>
            </a:lvl3pPr>
            <a:lvl4pPr marL="1600200" indent="-228600" eaLnBrk="0" hangingPunct="0">
              <a:defRPr sz="2400">
                <a:solidFill>
                  <a:schemeClr val="tx1"/>
                </a:solidFill>
                <a:latin typeface="Verdana" panose="020B0604030504040204" pitchFamily="34" charset="0"/>
                <a:ea typeface="MS PGothic" panose="020B0600070205080204" pitchFamily="34" charset="-128"/>
              </a:defRPr>
            </a:lvl4pPr>
            <a:lvl5pPr marL="2057400" indent="-228600" eaLnBrk="0" hangingPunct="0">
              <a:defRPr sz="2400">
                <a:solidFill>
                  <a:schemeClr val="tx1"/>
                </a:solidFill>
                <a:latin typeface="Verdan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Verdan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Verdan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Verdan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Verdana" panose="020B0604030504040204" pitchFamily="34" charset="0"/>
                <a:ea typeface="MS PGothic" panose="020B0600070205080204" pitchFamily="34" charset="-128"/>
              </a:defRPr>
            </a:lvl9pPr>
          </a:lstStyle>
          <a:p>
            <a:pPr eaLnBrk="1" fontAlgn="base" hangingPunct="1">
              <a:spcBef>
                <a:spcPct val="0"/>
              </a:spcBef>
              <a:spcAft>
                <a:spcPct val="0"/>
              </a:spcAft>
            </a:pPr>
            <a:endParaRPr lang="fr-FR" altLang="en-US" sz="1800" smtClean="0">
              <a:solidFill>
                <a:srgbClr val="000000"/>
              </a:solidFill>
            </a:endParaRPr>
          </a:p>
        </p:txBody>
      </p:sp>
      <p:sp>
        <p:nvSpPr>
          <p:cNvPr id="16392" name="Text Box 8"/>
          <p:cNvSpPr txBox="1">
            <a:spLocks noChangeArrowheads="1"/>
          </p:cNvSpPr>
          <p:nvPr/>
        </p:nvSpPr>
        <p:spPr bwMode="auto">
          <a:xfrm>
            <a:off x="1835150" y="2781300"/>
            <a:ext cx="18732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fontAlgn="base">
              <a:spcBef>
                <a:spcPct val="50000"/>
              </a:spcBef>
              <a:spcAft>
                <a:spcPct val="0"/>
              </a:spcAft>
              <a:defRPr/>
            </a:pPr>
            <a:r>
              <a:rPr lang="en-GB" sz="2400" b="1">
                <a:solidFill>
                  <a:srgbClr val="000000"/>
                </a:solidFill>
                <a:latin typeface="Arial" charset="0"/>
              </a:rPr>
              <a:t>Species A</a:t>
            </a:r>
          </a:p>
        </p:txBody>
      </p:sp>
      <p:sp>
        <p:nvSpPr>
          <p:cNvPr id="32775" name="Text Box 7"/>
          <p:cNvSpPr txBox="1">
            <a:spLocks noChangeArrowheads="1"/>
          </p:cNvSpPr>
          <p:nvPr/>
        </p:nvSpPr>
        <p:spPr bwMode="auto">
          <a:xfrm>
            <a:off x="395288" y="6165850"/>
            <a:ext cx="2171700" cy="2539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fontAlgn="base">
              <a:spcBef>
                <a:spcPct val="0"/>
              </a:spcBef>
              <a:spcAft>
                <a:spcPct val="0"/>
              </a:spcAft>
            </a:pPr>
            <a:r>
              <a:rPr lang="en-US" altLang="en-US" sz="1050" dirty="0" smtClean="0">
                <a:solidFill>
                  <a:srgbClr val="FF0000"/>
                </a:solidFill>
                <a:latin typeface="Arial" panose="020B0604020202020204" pitchFamily="34" charset="0"/>
              </a:rPr>
              <a:t>© 2017.Prof.DR. Hamid AL-</a:t>
            </a:r>
            <a:r>
              <a:rPr lang="en-US" altLang="en-US" sz="1050" dirty="0" err="1" smtClean="0">
                <a:solidFill>
                  <a:srgbClr val="FF0000"/>
                </a:solidFill>
                <a:latin typeface="Arial" panose="020B0604020202020204" pitchFamily="34" charset="0"/>
              </a:rPr>
              <a:t>saad</a:t>
            </a:r>
            <a:endParaRPr lang="en-US" altLang="en-US" sz="1400" dirty="0" smtClean="0">
              <a:solidFill>
                <a:srgbClr val="FF0000"/>
              </a:solidFill>
            </a:endParaRPr>
          </a:p>
        </p:txBody>
      </p:sp>
    </p:spTree>
    <p:extLst>
      <p:ext uri="{BB962C8B-B14F-4D97-AF65-F5344CB8AC3E}">
        <p14:creationId xmlns:p14="http://schemas.microsoft.com/office/powerpoint/2010/main" val="97025547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78118912" presetClass="entr" presetSubtype="78144340" fill="hold" grpId="0" nodeType="clickEffect">
                                  <p:stCondLst>
                                    <p:cond delay="0"/>
                                  </p:stCondLst>
                                  <p:childTnLst>
                                    <p:set>
                                      <p:cBhvr>
                                        <p:cTn id="6" dur="1" fill="hold">
                                          <p:stCondLst>
                                            <p:cond delay="499"/>
                                          </p:stCondLst>
                                        </p:cTn>
                                        <p:tgtEl>
                                          <p:spTgt spid="16392"/>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0" presetClass="entr" presetSubtype="78144648" fill="hold" grpId="0" nodeType="clickEffect">
                                  <p:stCondLst>
                                    <p:cond delay="0"/>
                                  </p:stCondLst>
                                  <p:childTnLst>
                                    <p:set>
                                      <p:cBhvr>
                                        <p:cTn id="10" dur="1" fill="hold">
                                          <p:stCondLst>
                                            <p:cond delay="499"/>
                                          </p:stCondLst>
                                        </p:cTn>
                                        <p:tgtEl>
                                          <p:spTgt spid="16391"/>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0" presetClass="entr" presetSubtype="78143148" fill="hold" grpId="0" nodeType="clickEffect">
                                  <p:stCondLst>
                                    <p:cond delay="0"/>
                                  </p:stCondLst>
                                  <p:childTnLst>
                                    <p:set>
                                      <p:cBhvr>
                                        <p:cTn id="14" dur="1" fill="hold">
                                          <p:stCondLst>
                                            <p:cond delay="499"/>
                                          </p:stCondLst>
                                        </p:cTn>
                                        <p:tgtEl>
                                          <p:spTgt spid="16389"/>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22" presetClass="entr" presetSubtype="4" fill="hold" grpId="0" nodeType="clickEffect">
                                  <p:stCondLst>
                                    <p:cond delay="0"/>
                                  </p:stCondLst>
                                  <p:childTnLst>
                                    <p:set>
                                      <p:cBhvr>
                                        <p:cTn id="18" dur="1" fill="hold">
                                          <p:stCondLst>
                                            <p:cond delay="0"/>
                                          </p:stCondLst>
                                        </p:cTn>
                                        <p:tgtEl>
                                          <p:spTgt spid="16390"/>
                                        </p:tgtEl>
                                        <p:attrNameLst>
                                          <p:attrName>style.visibility</p:attrName>
                                        </p:attrNameLst>
                                      </p:cBhvr>
                                      <p:to>
                                        <p:strVal val="visible"/>
                                      </p:to>
                                    </p:set>
                                    <p:animEffect transition="in" filter="wipe(down)">
                                      <p:cBhvr>
                                        <p:cTn id="19" dur="500"/>
                                        <p:tgtEl>
                                          <p:spTgt spid="163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9" grpId="0" autoUpdateAnimBg="0"/>
      <p:bldP spid="16390" grpId="0" animBg="1"/>
      <p:bldP spid="16391" grpId="0" animBg="1"/>
      <p:bldP spid="16392" grpId="0" autoUpdateAnimBg="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2" name="Rectangle 4"/>
          <p:cNvSpPr>
            <a:spLocks noGrp="1" noChangeArrowheads="1"/>
          </p:cNvSpPr>
          <p:nvPr>
            <p:ph type="title"/>
          </p:nvPr>
        </p:nvSpPr>
        <p:spPr/>
        <p:txBody>
          <a:bodyPr/>
          <a:lstStyle/>
          <a:p>
            <a:pPr eaLnBrk="1" hangingPunct="1">
              <a:defRPr/>
            </a:pPr>
            <a:r>
              <a:rPr lang="en-GB" smtClean="0">
                <a:ea typeface="+mj-ea"/>
                <a:cs typeface="+mj-cs"/>
              </a:rPr>
              <a:t>Separate niches</a:t>
            </a:r>
          </a:p>
        </p:txBody>
      </p:sp>
      <p:sp>
        <p:nvSpPr>
          <p:cNvPr id="17419" name="Text Box 11"/>
          <p:cNvSpPr txBox="1">
            <a:spLocks noChangeArrowheads="1"/>
          </p:cNvSpPr>
          <p:nvPr/>
        </p:nvSpPr>
        <p:spPr bwMode="auto">
          <a:xfrm>
            <a:off x="3352800" y="4300538"/>
            <a:ext cx="2971800" cy="1338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Verdana" panose="020B0604030504040204" pitchFamily="34" charset="0"/>
                <a:ea typeface="MS PGothic" panose="020B0600070205080204" pitchFamily="34" charset="-128"/>
              </a:defRPr>
            </a:lvl1pPr>
            <a:lvl2pPr marL="742950" indent="-285750" eaLnBrk="0" hangingPunct="0">
              <a:defRPr sz="2400">
                <a:solidFill>
                  <a:schemeClr val="tx1"/>
                </a:solidFill>
                <a:latin typeface="Verdana" panose="020B0604030504040204" pitchFamily="34" charset="0"/>
                <a:ea typeface="MS PGothic" panose="020B0600070205080204" pitchFamily="34" charset="-128"/>
              </a:defRPr>
            </a:lvl2pPr>
            <a:lvl3pPr marL="1143000" indent="-228600" eaLnBrk="0" hangingPunct="0">
              <a:defRPr sz="2400">
                <a:solidFill>
                  <a:schemeClr val="tx1"/>
                </a:solidFill>
                <a:latin typeface="Verdana" panose="020B0604030504040204" pitchFamily="34" charset="0"/>
                <a:ea typeface="MS PGothic" panose="020B0600070205080204" pitchFamily="34" charset="-128"/>
              </a:defRPr>
            </a:lvl3pPr>
            <a:lvl4pPr marL="1600200" indent="-228600" eaLnBrk="0" hangingPunct="0">
              <a:defRPr sz="2400">
                <a:solidFill>
                  <a:schemeClr val="tx1"/>
                </a:solidFill>
                <a:latin typeface="Verdana" panose="020B0604030504040204" pitchFamily="34" charset="0"/>
                <a:ea typeface="MS PGothic" panose="020B0600070205080204" pitchFamily="34" charset="-128"/>
              </a:defRPr>
            </a:lvl4pPr>
            <a:lvl5pPr marL="2057400" indent="-228600" eaLnBrk="0" hangingPunct="0">
              <a:defRPr sz="2400">
                <a:solidFill>
                  <a:schemeClr val="tx1"/>
                </a:solidFill>
                <a:latin typeface="Verdan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Verdan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Verdan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Verdan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Verdana" panose="020B0604030504040204" pitchFamily="34" charset="0"/>
                <a:ea typeface="MS PGothic" panose="020B0600070205080204" pitchFamily="34" charset="-128"/>
              </a:defRPr>
            </a:lvl9pPr>
          </a:lstStyle>
          <a:p>
            <a:pPr eaLnBrk="1" fontAlgn="base" hangingPunct="1">
              <a:spcBef>
                <a:spcPct val="0"/>
              </a:spcBef>
              <a:spcAft>
                <a:spcPct val="0"/>
              </a:spcAft>
            </a:pPr>
            <a:r>
              <a:rPr lang="en-GB" altLang="en-US" smtClean="0">
                <a:solidFill>
                  <a:srgbClr val="000000"/>
                </a:solidFill>
                <a:latin typeface="Arial" panose="020B0604020202020204" pitchFamily="34" charset="0"/>
              </a:rPr>
              <a:t>No overlap of niches. </a:t>
            </a:r>
          </a:p>
          <a:p>
            <a:pPr eaLnBrk="1" fontAlgn="base" hangingPunct="1">
              <a:spcBef>
                <a:spcPct val="0"/>
              </a:spcBef>
              <a:spcAft>
                <a:spcPct val="0"/>
              </a:spcAft>
            </a:pPr>
            <a:r>
              <a:rPr lang="en-GB" altLang="en-US" smtClean="0">
                <a:solidFill>
                  <a:srgbClr val="000000"/>
                </a:solidFill>
                <a:latin typeface="Arial" panose="020B0604020202020204" pitchFamily="34" charset="0"/>
              </a:rPr>
              <a:t>So </a:t>
            </a:r>
            <a:r>
              <a:rPr lang="en-GB" altLang="en-US" b="1" smtClean="0">
                <a:solidFill>
                  <a:srgbClr val="000000"/>
                </a:solidFill>
                <a:latin typeface="Arial" panose="020B0604020202020204" pitchFamily="34" charset="0"/>
              </a:rPr>
              <a:t>coexistence</a:t>
            </a:r>
            <a:r>
              <a:rPr lang="en-GB" altLang="en-US" smtClean="0">
                <a:solidFill>
                  <a:srgbClr val="000000"/>
                </a:solidFill>
                <a:latin typeface="Arial" panose="020B0604020202020204" pitchFamily="34" charset="0"/>
              </a:rPr>
              <a:t> is possible</a:t>
            </a:r>
          </a:p>
        </p:txBody>
      </p:sp>
      <p:sp>
        <p:nvSpPr>
          <p:cNvPr id="17420" name="Line 12"/>
          <p:cNvSpPr>
            <a:spLocks noChangeShapeType="1"/>
          </p:cNvSpPr>
          <p:nvPr/>
        </p:nvSpPr>
        <p:spPr bwMode="auto">
          <a:xfrm flipH="1">
            <a:off x="4487863" y="3097213"/>
            <a:ext cx="307975" cy="1265237"/>
          </a:xfrm>
          <a:prstGeom prst="line">
            <a:avLst/>
          </a:prstGeom>
          <a:noFill/>
          <a:ln w="57150">
            <a:solidFill>
              <a:srgbClr val="000000"/>
            </a:solidFill>
            <a:round/>
            <a:headEnd type="triangle" w="med" len="med"/>
            <a:tailEnd/>
          </a:ln>
          <a:extLst>
            <a:ext uri="{909E8E84-426E-40DD-AFC4-6F175D3DCCD1}">
              <a14:hiddenFill xmlns:a14="http://schemas.microsoft.com/office/drawing/2010/main">
                <a:noFill/>
              </a14:hiddenFill>
            </a:ext>
          </a:extLst>
        </p:spPr>
        <p:txBody>
          <a:bodyPr/>
          <a:lstStyle/>
          <a:p>
            <a:pPr fontAlgn="base">
              <a:spcBef>
                <a:spcPct val="0"/>
              </a:spcBef>
              <a:spcAft>
                <a:spcPct val="0"/>
              </a:spcAft>
            </a:pPr>
            <a:endParaRPr lang="en-US" smtClean="0">
              <a:solidFill>
                <a:srgbClr val="000000"/>
              </a:solidFill>
            </a:endParaRPr>
          </a:p>
        </p:txBody>
      </p:sp>
      <p:grpSp>
        <p:nvGrpSpPr>
          <p:cNvPr id="17425" name="Group 17"/>
          <p:cNvGrpSpPr>
            <a:grpSpLocks/>
          </p:cNvGrpSpPr>
          <p:nvPr/>
        </p:nvGrpSpPr>
        <p:grpSpPr bwMode="auto">
          <a:xfrm>
            <a:off x="611188" y="1916113"/>
            <a:ext cx="3198812" cy="2320925"/>
            <a:chOff x="385" y="1207"/>
            <a:chExt cx="2015" cy="1462"/>
          </a:xfrm>
        </p:grpSpPr>
        <p:sp>
          <p:nvSpPr>
            <p:cNvPr id="33800" name="Oval 9"/>
            <p:cNvSpPr>
              <a:spLocks noChangeArrowheads="1"/>
            </p:cNvSpPr>
            <p:nvPr/>
          </p:nvSpPr>
          <p:spPr bwMode="auto">
            <a:xfrm>
              <a:off x="1036" y="1389"/>
              <a:ext cx="1364" cy="1280"/>
            </a:xfrm>
            <a:prstGeom prst="ellipse">
              <a:avLst/>
            </a:prstGeom>
            <a:solidFill>
              <a:srgbClr val="008000"/>
            </a:solidFill>
            <a:ln w="9525">
              <a:solidFill>
                <a:srgbClr val="000000"/>
              </a:solidFill>
              <a:round/>
              <a:headEnd/>
              <a:tailEnd/>
            </a:ln>
          </p:spPr>
          <p:txBody>
            <a:bodyPr/>
            <a:lstStyle>
              <a:lvl1pPr eaLnBrk="0" hangingPunct="0">
                <a:defRPr sz="2400">
                  <a:solidFill>
                    <a:schemeClr val="tx1"/>
                  </a:solidFill>
                  <a:latin typeface="Verdana" panose="020B0604030504040204" pitchFamily="34" charset="0"/>
                  <a:ea typeface="MS PGothic" panose="020B0600070205080204" pitchFamily="34" charset="-128"/>
                </a:defRPr>
              </a:lvl1pPr>
              <a:lvl2pPr marL="742950" indent="-285750" eaLnBrk="0" hangingPunct="0">
                <a:defRPr sz="2400">
                  <a:solidFill>
                    <a:schemeClr val="tx1"/>
                  </a:solidFill>
                  <a:latin typeface="Verdana" panose="020B0604030504040204" pitchFamily="34" charset="0"/>
                  <a:ea typeface="MS PGothic" panose="020B0600070205080204" pitchFamily="34" charset="-128"/>
                </a:defRPr>
              </a:lvl2pPr>
              <a:lvl3pPr marL="1143000" indent="-228600" eaLnBrk="0" hangingPunct="0">
                <a:defRPr sz="2400">
                  <a:solidFill>
                    <a:schemeClr val="tx1"/>
                  </a:solidFill>
                  <a:latin typeface="Verdana" panose="020B0604030504040204" pitchFamily="34" charset="0"/>
                  <a:ea typeface="MS PGothic" panose="020B0600070205080204" pitchFamily="34" charset="-128"/>
                </a:defRPr>
              </a:lvl3pPr>
              <a:lvl4pPr marL="1600200" indent="-228600" eaLnBrk="0" hangingPunct="0">
                <a:defRPr sz="2400">
                  <a:solidFill>
                    <a:schemeClr val="tx1"/>
                  </a:solidFill>
                  <a:latin typeface="Verdana" panose="020B0604030504040204" pitchFamily="34" charset="0"/>
                  <a:ea typeface="MS PGothic" panose="020B0600070205080204" pitchFamily="34" charset="-128"/>
                </a:defRPr>
              </a:lvl4pPr>
              <a:lvl5pPr marL="2057400" indent="-228600" eaLnBrk="0" hangingPunct="0">
                <a:defRPr sz="2400">
                  <a:solidFill>
                    <a:schemeClr val="tx1"/>
                  </a:solidFill>
                  <a:latin typeface="Verdan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Verdan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Verdan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Verdan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Verdana" panose="020B0604030504040204" pitchFamily="34" charset="0"/>
                  <a:ea typeface="MS PGothic" panose="020B0600070205080204" pitchFamily="34" charset="-128"/>
                </a:defRPr>
              </a:lvl9pPr>
            </a:lstStyle>
            <a:p>
              <a:pPr eaLnBrk="1" fontAlgn="base" hangingPunct="1">
                <a:spcBef>
                  <a:spcPct val="0"/>
                </a:spcBef>
                <a:spcAft>
                  <a:spcPct val="0"/>
                </a:spcAft>
              </a:pPr>
              <a:endParaRPr lang="fr-FR" altLang="en-US" sz="1800" smtClean="0">
                <a:solidFill>
                  <a:srgbClr val="000000"/>
                </a:solidFill>
              </a:endParaRPr>
            </a:p>
          </p:txBody>
        </p:sp>
        <p:sp>
          <p:nvSpPr>
            <p:cNvPr id="17421" name="Text Box 13"/>
            <p:cNvSpPr txBox="1">
              <a:spLocks noChangeArrowheads="1"/>
            </p:cNvSpPr>
            <p:nvPr/>
          </p:nvSpPr>
          <p:spPr bwMode="auto">
            <a:xfrm>
              <a:off x="385" y="1207"/>
              <a:ext cx="1180"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fontAlgn="base">
                <a:spcBef>
                  <a:spcPct val="50000"/>
                </a:spcBef>
                <a:spcAft>
                  <a:spcPct val="0"/>
                </a:spcAft>
                <a:defRPr/>
              </a:pPr>
              <a:r>
                <a:rPr lang="en-GB" sz="2400" b="1">
                  <a:solidFill>
                    <a:srgbClr val="000000"/>
                  </a:solidFill>
                  <a:latin typeface="Arial" charset="0"/>
                </a:rPr>
                <a:t>Species A</a:t>
              </a:r>
            </a:p>
          </p:txBody>
        </p:sp>
      </p:grpSp>
      <p:grpSp>
        <p:nvGrpSpPr>
          <p:cNvPr id="17424" name="Group 16"/>
          <p:cNvGrpSpPr>
            <a:grpSpLocks/>
          </p:cNvGrpSpPr>
          <p:nvPr/>
        </p:nvGrpSpPr>
        <p:grpSpPr bwMode="auto">
          <a:xfrm>
            <a:off x="5646738" y="1844675"/>
            <a:ext cx="3246437" cy="2454275"/>
            <a:chOff x="3557" y="1162"/>
            <a:chExt cx="2045" cy="1546"/>
          </a:xfrm>
        </p:grpSpPr>
        <p:sp>
          <p:nvSpPr>
            <p:cNvPr id="33798" name="Oval 10"/>
            <p:cNvSpPr>
              <a:spLocks noChangeArrowheads="1"/>
            </p:cNvSpPr>
            <p:nvPr/>
          </p:nvSpPr>
          <p:spPr bwMode="auto">
            <a:xfrm>
              <a:off x="3557" y="1428"/>
              <a:ext cx="1364" cy="1280"/>
            </a:xfrm>
            <a:prstGeom prst="ellipse">
              <a:avLst/>
            </a:prstGeom>
            <a:solidFill>
              <a:srgbClr val="FF0000">
                <a:alpha val="50195"/>
              </a:srgbClr>
            </a:solidFill>
            <a:ln w="9525">
              <a:solidFill>
                <a:srgbClr val="000000"/>
              </a:solidFill>
              <a:round/>
              <a:headEnd/>
              <a:tailEnd/>
            </a:ln>
          </p:spPr>
          <p:txBody>
            <a:bodyPr/>
            <a:lstStyle>
              <a:lvl1pPr eaLnBrk="0" hangingPunct="0">
                <a:defRPr sz="2400">
                  <a:solidFill>
                    <a:schemeClr val="tx1"/>
                  </a:solidFill>
                  <a:latin typeface="Verdana" panose="020B0604030504040204" pitchFamily="34" charset="0"/>
                  <a:ea typeface="MS PGothic" panose="020B0600070205080204" pitchFamily="34" charset="-128"/>
                </a:defRPr>
              </a:lvl1pPr>
              <a:lvl2pPr marL="742950" indent="-285750" eaLnBrk="0" hangingPunct="0">
                <a:defRPr sz="2400">
                  <a:solidFill>
                    <a:schemeClr val="tx1"/>
                  </a:solidFill>
                  <a:latin typeface="Verdana" panose="020B0604030504040204" pitchFamily="34" charset="0"/>
                  <a:ea typeface="MS PGothic" panose="020B0600070205080204" pitchFamily="34" charset="-128"/>
                </a:defRPr>
              </a:lvl2pPr>
              <a:lvl3pPr marL="1143000" indent="-228600" eaLnBrk="0" hangingPunct="0">
                <a:defRPr sz="2400">
                  <a:solidFill>
                    <a:schemeClr val="tx1"/>
                  </a:solidFill>
                  <a:latin typeface="Verdana" panose="020B0604030504040204" pitchFamily="34" charset="0"/>
                  <a:ea typeface="MS PGothic" panose="020B0600070205080204" pitchFamily="34" charset="-128"/>
                </a:defRPr>
              </a:lvl3pPr>
              <a:lvl4pPr marL="1600200" indent="-228600" eaLnBrk="0" hangingPunct="0">
                <a:defRPr sz="2400">
                  <a:solidFill>
                    <a:schemeClr val="tx1"/>
                  </a:solidFill>
                  <a:latin typeface="Verdana" panose="020B0604030504040204" pitchFamily="34" charset="0"/>
                  <a:ea typeface="MS PGothic" panose="020B0600070205080204" pitchFamily="34" charset="-128"/>
                </a:defRPr>
              </a:lvl4pPr>
              <a:lvl5pPr marL="2057400" indent="-228600" eaLnBrk="0" hangingPunct="0">
                <a:defRPr sz="2400">
                  <a:solidFill>
                    <a:schemeClr val="tx1"/>
                  </a:solidFill>
                  <a:latin typeface="Verdan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Verdan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Verdan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Verdan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Verdana" panose="020B0604030504040204" pitchFamily="34" charset="0"/>
                  <a:ea typeface="MS PGothic" panose="020B0600070205080204" pitchFamily="34" charset="-128"/>
                </a:defRPr>
              </a:lvl9pPr>
            </a:lstStyle>
            <a:p>
              <a:pPr eaLnBrk="1" fontAlgn="base" hangingPunct="1">
                <a:spcBef>
                  <a:spcPct val="0"/>
                </a:spcBef>
                <a:spcAft>
                  <a:spcPct val="0"/>
                </a:spcAft>
              </a:pPr>
              <a:endParaRPr lang="fr-FR" altLang="en-US" sz="1800" smtClean="0">
                <a:solidFill>
                  <a:srgbClr val="000000"/>
                </a:solidFill>
              </a:endParaRPr>
            </a:p>
          </p:txBody>
        </p:sp>
        <p:sp>
          <p:nvSpPr>
            <p:cNvPr id="17422" name="Text Box 14"/>
            <p:cNvSpPr txBox="1">
              <a:spLocks noChangeArrowheads="1"/>
            </p:cNvSpPr>
            <p:nvPr/>
          </p:nvSpPr>
          <p:spPr bwMode="auto">
            <a:xfrm>
              <a:off x="4422" y="1162"/>
              <a:ext cx="1180"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fontAlgn="base">
                <a:spcBef>
                  <a:spcPct val="50000"/>
                </a:spcBef>
                <a:spcAft>
                  <a:spcPct val="0"/>
                </a:spcAft>
                <a:defRPr/>
              </a:pPr>
              <a:r>
                <a:rPr lang="en-GB" sz="2400" b="1">
                  <a:solidFill>
                    <a:srgbClr val="000000"/>
                  </a:solidFill>
                  <a:latin typeface="Arial" charset="0"/>
                </a:rPr>
                <a:t>Species B</a:t>
              </a:r>
            </a:p>
          </p:txBody>
        </p:sp>
      </p:grpSp>
    </p:spTree>
    <p:extLst>
      <p:ext uri="{BB962C8B-B14F-4D97-AF65-F5344CB8AC3E}">
        <p14:creationId xmlns:p14="http://schemas.microsoft.com/office/powerpoint/2010/main" val="80309932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297160" presetClass="entr" presetSubtype="78149560" fill="hold" nodeType="clickEffect">
                                  <p:stCondLst>
                                    <p:cond delay="0"/>
                                  </p:stCondLst>
                                  <p:childTnLst>
                                    <p:set>
                                      <p:cBhvr>
                                        <p:cTn id="6" dur="1" fill="hold">
                                          <p:stCondLst>
                                            <p:cond delay="499"/>
                                          </p:stCondLst>
                                        </p:cTn>
                                        <p:tgtEl>
                                          <p:spTgt spid="17425"/>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0" presetClass="entr" presetSubtype="78151016" fill="hold" nodeType="clickEffect">
                                  <p:stCondLst>
                                    <p:cond delay="0"/>
                                  </p:stCondLst>
                                  <p:childTnLst>
                                    <p:set>
                                      <p:cBhvr>
                                        <p:cTn id="10" dur="1" fill="hold">
                                          <p:stCondLst>
                                            <p:cond delay="499"/>
                                          </p:stCondLst>
                                        </p:cTn>
                                        <p:tgtEl>
                                          <p:spTgt spid="17424"/>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0" presetClass="entr" presetSubtype="78148804" fill="hold" grpId="0" nodeType="clickEffect">
                                  <p:stCondLst>
                                    <p:cond delay="0"/>
                                  </p:stCondLst>
                                  <p:childTnLst>
                                    <p:set>
                                      <p:cBhvr>
                                        <p:cTn id="14" dur="1" fill="hold">
                                          <p:stCondLst>
                                            <p:cond delay="499"/>
                                          </p:stCondLst>
                                        </p:cTn>
                                        <p:tgtEl>
                                          <p:spTgt spid="17419"/>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22" presetClass="entr" presetSubtype="4" fill="hold" grpId="0" nodeType="clickEffect">
                                  <p:stCondLst>
                                    <p:cond delay="0"/>
                                  </p:stCondLst>
                                  <p:childTnLst>
                                    <p:set>
                                      <p:cBhvr>
                                        <p:cTn id="18" dur="1" fill="hold">
                                          <p:stCondLst>
                                            <p:cond delay="0"/>
                                          </p:stCondLst>
                                        </p:cTn>
                                        <p:tgtEl>
                                          <p:spTgt spid="17420"/>
                                        </p:tgtEl>
                                        <p:attrNameLst>
                                          <p:attrName>style.visibility</p:attrName>
                                        </p:attrNameLst>
                                      </p:cBhvr>
                                      <p:to>
                                        <p:strVal val="visible"/>
                                      </p:to>
                                    </p:set>
                                    <p:animEffect transition="in" filter="wipe(down)">
                                      <p:cBhvr>
                                        <p:cTn id="19" dur="500"/>
                                        <p:tgtEl>
                                          <p:spTgt spid="174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9" grpId="0" autoUpdateAnimBg="0"/>
      <p:bldP spid="17420"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6" name="Rectangle 4"/>
          <p:cNvSpPr>
            <a:spLocks noGrp="1" noChangeArrowheads="1"/>
          </p:cNvSpPr>
          <p:nvPr>
            <p:ph type="title"/>
          </p:nvPr>
        </p:nvSpPr>
        <p:spPr/>
        <p:txBody>
          <a:bodyPr/>
          <a:lstStyle/>
          <a:p>
            <a:pPr eaLnBrk="1" hangingPunct="1">
              <a:defRPr/>
            </a:pPr>
            <a:r>
              <a:rPr lang="en-GB" smtClean="0">
                <a:ea typeface="+mj-ea"/>
                <a:cs typeface="+mj-cs"/>
              </a:rPr>
              <a:t>Overlapping niches</a:t>
            </a:r>
          </a:p>
        </p:txBody>
      </p:sp>
      <p:sp>
        <p:nvSpPr>
          <p:cNvPr id="18437" name="Text Box 5"/>
          <p:cNvSpPr txBox="1">
            <a:spLocks noChangeArrowheads="1"/>
          </p:cNvSpPr>
          <p:nvPr/>
        </p:nvSpPr>
        <p:spPr bwMode="auto">
          <a:xfrm>
            <a:off x="5651500" y="4438650"/>
            <a:ext cx="2678113" cy="172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Verdana" panose="020B0604030504040204" pitchFamily="34" charset="0"/>
                <a:ea typeface="MS PGothic" panose="020B0600070205080204" pitchFamily="34" charset="-128"/>
              </a:defRPr>
            </a:lvl1pPr>
            <a:lvl2pPr marL="742950" indent="-285750" eaLnBrk="0" hangingPunct="0">
              <a:defRPr sz="2400">
                <a:solidFill>
                  <a:schemeClr val="tx1"/>
                </a:solidFill>
                <a:latin typeface="Verdana" panose="020B0604030504040204" pitchFamily="34" charset="0"/>
                <a:ea typeface="MS PGothic" panose="020B0600070205080204" pitchFamily="34" charset="-128"/>
              </a:defRPr>
            </a:lvl2pPr>
            <a:lvl3pPr marL="1143000" indent="-228600" eaLnBrk="0" hangingPunct="0">
              <a:defRPr sz="2400">
                <a:solidFill>
                  <a:schemeClr val="tx1"/>
                </a:solidFill>
                <a:latin typeface="Verdana" panose="020B0604030504040204" pitchFamily="34" charset="0"/>
                <a:ea typeface="MS PGothic" panose="020B0600070205080204" pitchFamily="34" charset="-128"/>
              </a:defRPr>
            </a:lvl3pPr>
            <a:lvl4pPr marL="1600200" indent="-228600" eaLnBrk="0" hangingPunct="0">
              <a:defRPr sz="2400">
                <a:solidFill>
                  <a:schemeClr val="tx1"/>
                </a:solidFill>
                <a:latin typeface="Verdana" panose="020B0604030504040204" pitchFamily="34" charset="0"/>
                <a:ea typeface="MS PGothic" panose="020B0600070205080204" pitchFamily="34" charset="-128"/>
              </a:defRPr>
            </a:lvl4pPr>
            <a:lvl5pPr marL="2057400" indent="-228600" eaLnBrk="0" hangingPunct="0">
              <a:defRPr sz="2400">
                <a:solidFill>
                  <a:schemeClr val="tx1"/>
                </a:solidFill>
                <a:latin typeface="Verdan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Verdan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Verdan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Verdan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Verdana" panose="020B0604030504040204" pitchFamily="34" charset="0"/>
                <a:ea typeface="MS PGothic" panose="020B0600070205080204" pitchFamily="34" charset="-128"/>
              </a:defRPr>
            </a:lvl9pPr>
          </a:lstStyle>
          <a:p>
            <a:pPr eaLnBrk="1" fontAlgn="base" hangingPunct="1">
              <a:spcBef>
                <a:spcPct val="0"/>
              </a:spcBef>
              <a:spcAft>
                <a:spcPct val="0"/>
              </a:spcAft>
            </a:pPr>
            <a:r>
              <a:rPr lang="en-GB" altLang="en-US" b="1" smtClean="0">
                <a:solidFill>
                  <a:srgbClr val="000000"/>
                </a:solidFill>
                <a:latin typeface="Arial" panose="020B0604020202020204" pitchFamily="34" charset="0"/>
              </a:rPr>
              <a:t>Interspecific competition</a:t>
            </a:r>
            <a:r>
              <a:rPr lang="en-GB" altLang="en-US" smtClean="0">
                <a:solidFill>
                  <a:srgbClr val="000000"/>
                </a:solidFill>
                <a:latin typeface="Arial" panose="020B0604020202020204" pitchFamily="34" charset="0"/>
              </a:rPr>
              <a:t> occurs where the niches overlap</a:t>
            </a:r>
          </a:p>
        </p:txBody>
      </p:sp>
      <p:grpSp>
        <p:nvGrpSpPr>
          <p:cNvPr id="18443" name="Group 11"/>
          <p:cNvGrpSpPr>
            <a:grpSpLocks/>
          </p:cNvGrpSpPr>
          <p:nvPr/>
        </p:nvGrpSpPr>
        <p:grpSpPr bwMode="auto">
          <a:xfrm>
            <a:off x="2774950" y="1549400"/>
            <a:ext cx="3092450" cy="3300413"/>
            <a:chOff x="1748" y="976"/>
            <a:chExt cx="1948" cy="2079"/>
          </a:xfrm>
        </p:grpSpPr>
        <p:sp>
          <p:nvSpPr>
            <p:cNvPr id="34824" name="Oval 6"/>
            <p:cNvSpPr>
              <a:spLocks noChangeArrowheads="1"/>
            </p:cNvSpPr>
            <p:nvPr/>
          </p:nvSpPr>
          <p:spPr bwMode="auto">
            <a:xfrm>
              <a:off x="1748" y="1325"/>
              <a:ext cx="1948" cy="1730"/>
            </a:xfrm>
            <a:prstGeom prst="ellipse">
              <a:avLst/>
            </a:prstGeom>
            <a:solidFill>
              <a:srgbClr val="3366FF"/>
            </a:solidFill>
            <a:ln w="9525">
              <a:solidFill>
                <a:srgbClr val="000000"/>
              </a:solidFill>
              <a:round/>
              <a:headEnd/>
              <a:tailEnd/>
            </a:ln>
          </p:spPr>
          <p:txBody>
            <a:bodyPr/>
            <a:lstStyle>
              <a:lvl1pPr eaLnBrk="0" hangingPunct="0">
                <a:defRPr sz="2400">
                  <a:solidFill>
                    <a:schemeClr val="tx1"/>
                  </a:solidFill>
                  <a:latin typeface="Verdana" panose="020B0604030504040204" pitchFamily="34" charset="0"/>
                  <a:ea typeface="MS PGothic" panose="020B0600070205080204" pitchFamily="34" charset="-128"/>
                </a:defRPr>
              </a:lvl1pPr>
              <a:lvl2pPr marL="742950" indent="-285750" eaLnBrk="0" hangingPunct="0">
                <a:defRPr sz="2400">
                  <a:solidFill>
                    <a:schemeClr val="tx1"/>
                  </a:solidFill>
                  <a:latin typeface="Verdana" panose="020B0604030504040204" pitchFamily="34" charset="0"/>
                  <a:ea typeface="MS PGothic" panose="020B0600070205080204" pitchFamily="34" charset="-128"/>
                </a:defRPr>
              </a:lvl2pPr>
              <a:lvl3pPr marL="1143000" indent="-228600" eaLnBrk="0" hangingPunct="0">
                <a:defRPr sz="2400">
                  <a:solidFill>
                    <a:schemeClr val="tx1"/>
                  </a:solidFill>
                  <a:latin typeface="Verdana" panose="020B0604030504040204" pitchFamily="34" charset="0"/>
                  <a:ea typeface="MS PGothic" panose="020B0600070205080204" pitchFamily="34" charset="-128"/>
                </a:defRPr>
              </a:lvl3pPr>
              <a:lvl4pPr marL="1600200" indent="-228600" eaLnBrk="0" hangingPunct="0">
                <a:defRPr sz="2400">
                  <a:solidFill>
                    <a:schemeClr val="tx1"/>
                  </a:solidFill>
                  <a:latin typeface="Verdana" panose="020B0604030504040204" pitchFamily="34" charset="0"/>
                  <a:ea typeface="MS PGothic" panose="020B0600070205080204" pitchFamily="34" charset="-128"/>
                </a:defRPr>
              </a:lvl4pPr>
              <a:lvl5pPr marL="2057400" indent="-228600" eaLnBrk="0" hangingPunct="0">
                <a:defRPr sz="2400">
                  <a:solidFill>
                    <a:schemeClr val="tx1"/>
                  </a:solidFill>
                  <a:latin typeface="Verdan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Verdan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Verdan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Verdan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Verdana" panose="020B0604030504040204" pitchFamily="34" charset="0"/>
                  <a:ea typeface="MS PGothic" panose="020B0600070205080204" pitchFamily="34" charset="-128"/>
                </a:defRPr>
              </a:lvl9pPr>
            </a:lstStyle>
            <a:p>
              <a:pPr eaLnBrk="1" fontAlgn="base" hangingPunct="1">
                <a:spcBef>
                  <a:spcPct val="0"/>
                </a:spcBef>
                <a:spcAft>
                  <a:spcPct val="0"/>
                </a:spcAft>
              </a:pPr>
              <a:endParaRPr lang="fr-FR" altLang="en-US" sz="1800" smtClean="0">
                <a:solidFill>
                  <a:srgbClr val="000000"/>
                </a:solidFill>
              </a:endParaRPr>
            </a:p>
          </p:txBody>
        </p:sp>
        <p:sp>
          <p:nvSpPr>
            <p:cNvPr id="18442" name="Text Box 10"/>
            <p:cNvSpPr txBox="1">
              <a:spLocks noChangeArrowheads="1"/>
            </p:cNvSpPr>
            <p:nvPr/>
          </p:nvSpPr>
          <p:spPr bwMode="auto">
            <a:xfrm>
              <a:off x="2018" y="976"/>
              <a:ext cx="1496"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fontAlgn="base">
                <a:spcBef>
                  <a:spcPct val="50000"/>
                </a:spcBef>
                <a:spcAft>
                  <a:spcPct val="0"/>
                </a:spcAft>
                <a:defRPr/>
              </a:pPr>
              <a:r>
                <a:rPr lang="en-GB" sz="2400" b="1">
                  <a:solidFill>
                    <a:srgbClr val="000000"/>
                  </a:solidFill>
                  <a:latin typeface="Arial" charset="0"/>
                </a:rPr>
                <a:t>Species C</a:t>
              </a:r>
            </a:p>
          </p:txBody>
        </p:sp>
      </p:grpSp>
      <p:sp>
        <p:nvSpPr>
          <p:cNvPr id="18440" name="Line 8"/>
          <p:cNvSpPr>
            <a:spLocks noChangeShapeType="1"/>
          </p:cNvSpPr>
          <p:nvPr/>
        </p:nvSpPr>
        <p:spPr bwMode="auto">
          <a:xfrm flipH="1" flipV="1">
            <a:off x="3419475" y="3644900"/>
            <a:ext cx="2232025" cy="1655763"/>
          </a:xfrm>
          <a:prstGeom prst="line">
            <a:avLst/>
          </a:prstGeom>
          <a:noFill/>
          <a:ln w="57150">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pPr fontAlgn="base">
              <a:spcBef>
                <a:spcPct val="0"/>
              </a:spcBef>
              <a:spcAft>
                <a:spcPct val="0"/>
              </a:spcAft>
            </a:pPr>
            <a:endParaRPr lang="en-US" smtClean="0">
              <a:solidFill>
                <a:srgbClr val="000000"/>
              </a:solidFill>
            </a:endParaRPr>
          </a:p>
        </p:txBody>
      </p:sp>
      <p:grpSp>
        <p:nvGrpSpPr>
          <p:cNvPr id="18445" name="Group 13"/>
          <p:cNvGrpSpPr>
            <a:grpSpLocks/>
          </p:cNvGrpSpPr>
          <p:nvPr/>
        </p:nvGrpSpPr>
        <p:grpSpPr bwMode="auto">
          <a:xfrm>
            <a:off x="684213" y="1557338"/>
            <a:ext cx="3235325" cy="3279775"/>
            <a:chOff x="431" y="981"/>
            <a:chExt cx="2038" cy="2066"/>
          </a:xfrm>
        </p:grpSpPr>
        <p:sp>
          <p:nvSpPr>
            <p:cNvPr id="18441" name="Text Box 9"/>
            <p:cNvSpPr txBox="1">
              <a:spLocks noChangeArrowheads="1"/>
            </p:cNvSpPr>
            <p:nvPr/>
          </p:nvSpPr>
          <p:spPr bwMode="auto">
            <a:xfrm>
              <a:off x="431" y="981"/>
              <a:ext cx="1496"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fontAlgn="base">
                <a:spcBef>
                  <a:spcPct val="50000"/>
                </a:spcBef>
                <a:spcAft>
                  <a:spcPct val="0"/>
                </a:spcAft>
                <a:defRPr/>
              </a:pPr>
              <a:r>
                <a:rPr lang="en-GB" sz="2400" b="1">
                  <a:solidFill>
                    <a:srgbClr val="000000"/>
                  </a:solidFill>
                  <a:latin typeface="Arial" charset="0"/>
                </a:rPr>
                <a:t>Species B</a:t>
              </a:r>
            </a:p>
          </p:txBody>
        </p:sp>
        <p:sp>
          <p:nvSpPr>
            <p:cNvPr id="34823" name="Oval 7"/>
            <p:cNvSpPr>
              <a:spLocks noChangeArrowheads="1"/>
            </p:cNvSpPr>
            <p:nvPr/>
          </p:nvSpPr>
          <p:spPr bwMode="auto">
            <a:xfrm>
              <a:off x="521" y="1317"/>
              <a:ext cx="1948" cy="1730"/>
            </a:xfrm>
            <a:prstGeom prst="ellipse">
              <a:avLst/>
            </a:prstGeom>
            <a:solidFill>
              <a:srgbClr val="FF0000">
                <a:alpha val="50195"/>
              </a:srgbClr>
            </a:solidFill>
            <a:ln w="9525">
              <a:solidFill>
                <a:srgbClr val="000000"/>
              </a:solidFill>
              <a:round/>
              <a:headEnd/>
              <a:tailEnd/>
            </a:ln>
          </p:spPr>
          <p:txBody>
            <a:bodyPr/>
            <a:lstStyle>
              <a:lvl1pPr eaLnBrk="0" hangingPunct="0">
                <a:defRPr sz="2400">
                  <a:solidFill>
                    <a:schemeClr val="tx1"/>
                  </a:solidFill>
                  <a:latin typeface="Verdana" panose="020B0604030504040204" pitchFamily="34" charset="0"/>
                  <a:ea typeface="MS PGothic" panose="020B0600070205080204" pitchFamily="34" charset="-128"/>
                </a:defRPr>
              </a:lvl1pPr>
              <a:lvl2pPr marL="742950" indent="-285750" eaLnBrk="0" hangingPunct="0">
                <a:defRPr sz="2400">
                  <a:solidFill>
                    <a:schemeClr val="tx1"/>
                  </a:solidFill>
                  <a:latin typeface="Verdana" panose="020B0604030504040204" pitchFamily="34" charset="0"/>
                  <a:ea typeface="MS PGothic" panose="020B0600070205080204" pitchFamily="34" charset="-128"/>
                </a:defRPr>
              </a:lvl2pPr>
              <a:lvl3pPr marL="1143000" indent="-228600" eaLnBrk="0" hangingPunct="0">
                <a:defRPr sz="2400">
                  <a:solidFill>
                    <a:schemeClr val="tx1"/>
                  </a:solidFill>
                  <a:latin typeface="Verdana" panose="020B0604030504040204" pitchFamily="34" charset="0"/>
                  <a:ea typeface="MS PGothic" panose="020B0600070205080204" pitchFamily="34" charset="-128"/>
                </a:defRPr>
              </a:lvl3pPr>
              <a:lvl4pPr marL="1600200" indent="-228600" eaLnBrk="0" hangingPunct="0">
                <a:defRPr sz="2400">
                  <a:solidFill>
                    <a:schemeClr val="tx1"/>
                  </a:solidFill>
                  <a:latin typeface="Verdana" panose="020B0604030504040204" pitchFamily="34" charset="0"/>
                  <a:ea typeface="MS PGothic" panose="020B0600070205080204" pitchFamily="34" charset="-128"/>
                </a:defRPr>
              </a:lvl4pPr>
              <a:lvl5pPr marL="2057400" indent="-228600" eaLnBrk="0" hangingPunct="0">
                <a:defRPr sz="2400">
                  <a:solidFill>
                    <a:schemeClr val="tx1"/>
                  </a:solidFill>
                  <a:latin typeface="Verdan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Verdan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Verdan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Verdan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Verdana" panose="020B0604030504040204" pitchFamily="34" charset="0"/>
                  <a:ea typeface="MS PGothic" panose="020B0600070205080204" pitchFamily="34" charset="-128"/>
                </a:defRPr>
              </a:lvl9pPr>
            </a:lstStyle>
            <a:p>
              <a:pPr eaLnBrk="1" fontAlgn="base" hangingPunct="1">
                <a:spcBef>
                  <a:spcPct val="0"/>
                </a:spcBef>
                <a:spcAft>
                  <a:spcPct val="0"/>
                </a:spcAft>
              </a:pPr>
              <a:endParaRPr lang="fr-FR" altLang="en-US" sz="1800" smtClean="0">
                <a:solidFill>
                  <a:srgbClr val="000000"/>
                </a:solidFill>
              </a:endParaRPr>
            </a:p>
          </p:txBody>
        </p:sp>
      </p:grpSp>
      <p:sp>
        <p:nvSpPr>
          <p:cNvPr id="34827" name="Text Box 11"/>
          <p:cNvSpPr txBox="1">
            <a:spLocks noChangeArrowheads="1"/>
          </p:cNvSpPr>
          <p:nvPr/>
        </p:nvSpPr>
        <p:spPr bwMode="auto">
          <a:xfrm>
            <a:off x="395288" y="6165850"/>
            <a:ext cx="2171700" cy="2539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lvl="0" fontAlgn="base">
              <a:spcBef>
                <a:spcPct val="0"/>
              </a:spcBef>
              <a:spcAft>
                <a:spcPct val="0"/>
              </a:spcAft>
            </a:pPr>
            <a:r>
              <a:rPr lang="en-US" altLang="en-US" sz="1050" dirty="0">
                <a:solidFill>
                  <a:srgbClr val="FF0000"/>
                </a:solidFill>
                <a:latin typeface="Arial" panose="020B0604020202020204" pitchFamily="34" charset="0"/>
              </a:rPr>
              <a:t>© 2017.Prof.DR. Hamid AL-</a:t>
            </a:r>
            <a:r>
              <a:rPr lang="en-US" altLang="en-US" sz="1050" dirty="0" err="1">
                <a:solidFill>
                  <a:srgbClr val="FF0000"/>
                </a:solidFill>
                <a:latin typeface="Arial" panose="020B0604020202020204" pitchFamily="34" charset="0"/>
              </a:rPr>
              <a:t>saad</a:t>
            </a:r>
            <a:endParaRPr lang="en-US" altLang="en-US" sz="1400" dirty="0">
              <a:solidFill>
                <a:srgbClr val="FF0000"/>
              </a:solidFill>
            </a:endParaRPr>
          </a:p>
        </p:txBody>
      </p:sp>
    </p:spTree>
    <p:extLst>
      <p:ext uri="{BB962C8B-B14F-4D97-AF65-F5344CB8AC3E}">
        <p14:creationId xmlns:p14="http://schemas.microsoft.com/office/powerpoint/2010/main" val="235516422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276888" presetClass="entr" presetSubtype="60381444" fill="hold" nodeType="clickEffect">
                                  <p:stCondLst>
                                    <p:cond delay="0"/>
                                  </p:stCondLst>
                                  <p:childTnLst>
                                    <p:set>
                                      <p:cBhvr>
                                        <p:cTn id="6" dur="1" fill="hold">
                                          <p:stCondLst>
                                            <p:cond delay="499"/>
                                          </p:stCondLst>
                                        </p:cTn>
                                        <p:tgtEl>
                                          <p:spTgt spid="18445"/>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0" presetClass="entr" presetSubtype="60379128" fill="hold" nodeType="clickEffect">
                                  <p:stCondLst>
                                    <p:cond delay="0"/>
                                  </p:stCondLst>
                                  <p:childTnLst>
                                    <p:set>
                                      <p:cBhvr>
                                        <p:cTn id="10" dur="1" fill="hold">
                                          <p:stCondLst>
                                            <p:cond delay="499"/>
                                          </p:stCondLst>
                                        </p:cTn>
                                        <p:tgtEl>
                                          <p:spTgt spid="18443"/>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0" presetClass="entr" presetSubtype="60378832" fill="hold" grpId="0" nodeType="clickEffect">
                                  <p:stCondLst>
                                    <p:cond delay="0"/>
                                  </p:stCondLst>
                                  <p:childTnLst>
                                    <p:set>
                                      <p:cBhvr>
                                        <p:cTn id="14" dur="1" fill="hold">
                                          <p:stCondLst>
                                            <p:cond delay="499"/>
                                          </p:stCondLst>
                                        </p:cTn>
                                        <p:tgtEl>
                                          <p:spTgt spid="18437"/>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8" presetClass="entr" presetSubtype="9" fill="hold" grpId="0" nodeType="clickEffect">
                                  <p:stCondLst>
                                    <p:cond delay="0"/>
                                  </p:stCondLst>
                                  <p:childTnLst>
                                    <p:set>
                                      <p:cBhvr>
                                        <p:cTn id="18" dur="1" fill="hold">
                                          <p:stCondLst>
                                            <p:cond delay="0"/>
                                          </p:stCondLst>
                                        </p:cTn>
                                        <p:tgtEl>
                                          <p:spTgt spid="18440"/>
                                        </p:tgtEl>
                                        <p:attrNameLst>
                                          <p:attrName>style.visibility</p:attrName>
                                        </p:attrNameLst>
                                      </p:cBhvr>
                                      <p:to>
                                        <p:strVal val="visible"/>
                                      </p:to>
                                    </p:set>
                                    <p:animEffect transition="in" filter="strips(upLeft)">
                                      <p:cBhvr>
                                        <p:cTn id="19" dur="500"/>
                                        <p:tgtEl>
                                          <p:spTgt spid="184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7" grpId="0" autoUpdateAnimBg="0"/>
      <p:bldP spid="18440"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476" name="Group 20"/>
          <p:cNvGrpSpPr>
            <a:grpSpLocks/>
          </p:cNvGrpSpPr>
          <p:nvPr/>
        </p:nvGrpSpPr>
        <p:grpSpPr bwMode="auto">
          <a:xfrm>
            <a:off x="4356100" y="1516063"/>
            <a:ext cx="4464050" cy="2633662"/>
            <a:chOff x="2744" y="709"/>
            <a:chExt cx="2812" cy="1659"/>
          </a:xfrm>
        </p:grpSpPr>
        <p:sp>
          <p:nvSpPr>
            <p:cNvPr id="35858" name="Oval 7"/>
            <p:cNvSpPr>
              <a:spLocks noChangeArrowheads="1"/>
            </p:cNvSpPr>
            <p:nvPr/>
          </p:nvSpPr>
          <p:spPr bwMode="auto">
            <a:xfrm>
              <a:off x="2744" y="709"/>
              <a:ext cx="1855" cy="1659"/>
            </a:xfrm>
            <a:prstGeom prst="ellipse">
              <a:avLst/>
            </a:prstGeom>
            <a:solidFill>
              <a:srgbClr val="3366FF"/>
            </a:solidFill>
            <a:ln w="9525">
              <a:solidFill>
                <a:srgbClr val="000000"/>
              </a:solidFill>
              <a:round/>
              <a:headEnd/>
              <a:tailEnd/>
            </a:ln>
          </p:spPr>
          <p:txBody>
            <a:bodyPr/>
            <a:lstStyle>
              <a:lvl1pPr eaLnBrk="0" hangingPunct="0">
                <a:defRPr sz="2400">
                  <a:solidFill>
                    <a:schemeClr val="tx1"/>
                  </a:solidFill>
                  <a:latin typeface="Verdana" panose="020B0604030504040204" pitchFamily="34" charset="0"/>
                  <a:ea typeface="MS PGothic" panose="020B0600070205080204" pitchFamily="34" charset="-128"/>
                </a:defRPr>
              </a:lvl1pPr>
              <a:lvl2pPr marL="742950" indent="-285750" eaLnBrk="0" hangingPunct="0">
                <a:defRPr sz="2400">
                  <a:solidFill>
                    <a:schemeClr val="tx1"/>
                  </a:solidFill>
                  <a:latin typeface="Verdana" panose="020B0604030504040204" pitchFamily="34" charset="0"/>
                  <a:ea typeface="MS PGothic" panose="020B0600070205080204" pitchFamily="34" charset="-128"/>
                </a:defRPr>
              </a:lvl2pPr>
              <a:lvl3pPr marL="1143000" indent="-228600" eaLnBrk="0" hangingPunct="0">
                <a:defRPr sz="2400">
                  <a:solidFill>
                    <a:schemeClr val="tx1"/>
                  </a:solidFill>
                  <a:latin typeface="Verdana" panose="020B0604030504040204" pitchFamily="34" charset="0"/>
                  <a:ea typeface="MS PGothic" panose="020B0600070205080204" pitchFamily="34" charset="-128"/>
                </a:defRPr>
              </a:lvl3pPr>
              <a:lvl4pPr marL="1600200" indent="-228600" eaLnBrk="0" hangingPunct="0">
                <a:defRPr sz="2400">
                  <a:solidFill>
                    <a:schemeClr val="tx1"/>
                  </a:solidFill>
                  <a:latin typeface="Verdana" panose="020B0604030504040204" pitchFamily="34" charset="0"/>
                  <a:ea typeface="MS PGothic" panose="020B0600070205080204" pitchFamily="34" charset="-128"/>
                </a:defRPr>
              </a:lvl4pPr>
              <a:lvl5pPr marL="2057400" indent="-228600" eaLnBrk="0" hangingPunct="0">
                <a:defRPr sz="2400">
                  <a:solidFill>
                    <a:schemeClr val="tx1"/>
                  </a:solidFill>
                  <a:latin typeface="Verdan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Verdan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Verdan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Verdan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Verdana" panose="020B0604030504040204" pitchFamily="34" charset="0"/>
                  <a:ea typeface="MS PGothic" panose="020B0600070205080204" pitchFamily="34" charset="-128"/>
                </a:defRPr>
              </a:lvl9pPr>
            </a:lstStyle>
            <a:p>
              <a:pPr eaLnBrk="1" fontAlgn="base" hangingPunct="1">
                <a:spcBef>
                  <a:spcPct val="0"/>
                </a:spcBef>
                <a:spcAft>
                  <a:spcPct val="0"/>
                </a:spcAft>
              </a:pPr>
              <a:endParaRPr lang="fr-FR" altLang="en-US" sz="1800" smtClean="0">
                <a:solidFill>
                  <a:srgbClr val="000000"/>
                </a:solidFill>
              </a:endParaRPr>
            </a:p>
          </p:txBody>
        </p:sp>
        <p:sp>
          <p:nvSpPr>
            <p:cNvPr id="19474" name="Text Box 18"/>
            <p:cNvSpPr txBox="1">
              <a:spLocks noChangeArrowheads="1"/>
            </p:cNvSpPr>
            <p:nvPr/>
          </p:nvSpPr>
          <p:spPr bwMode="auto">
            <a:xfrm>
              <a:off x="4513" y="799"/>
              <a:ext cx="1043"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fontAlgn="base">
                <a:spcBef>
                  <a:spcPct val="50000"/>
                </a:spcBef>
                <a:spcAft>
                  <a:spcPct val="0"/>
                </a:spcAft>
                <a:defRPr/>
              </a:pPr>
              <a:r>
                <a:rPr lang="en-GB" sz="2400" b="1">
                  <a:solidFill>
                    <a:srgbClr val="000000"/>
                  </a:solidFill>
                  <a:latin typeface="Arial" charset="0"/>
                </a:rPr>
                <a:t>Species C</a:t>
              </a:r>
            </a:p>
          </p:txBody>
        </p:sp>
      </p:grpSp>
      <p:sp>
        <p:nvSpPr>
          <p:cNvPr id="19460" name="Rectangle 4"/>
          <p:cNvSpPr>
            <a:spLocks noGrp="1" noChangeArrowheads="1"/>
          </p:cNvSpPr>
          <p:nvPr>
            <p:ph type="title"/>
          </p:nvPr>
        </p:nvSpPr>
        <p:spPr/>
        <p:txBody>
          <a:bodyPr/>
          <a:lstStyle/>
          <a:p>
            <a:pPr eaLnBrk="1" hangingPunct="1">
              <a:defRPr/>
            </a:pPr>
            <a:r>
              <a:rPr lang="en-GB" smtClean="0">
                <a:ea typeface="+mj-ea"/>
                <a:cs typeface="+mj-cs"/>
              </a:rPr>
              <a:t>The ghost of competition past!</a:t>
            </a:r>
          </a:p>
        </p:txBody>
      </p:sp>
      <p:sp>
        <p:nvSpPr>
          <p:cNvPr id="19462" name="Text Box 6"/>
          <p:cNvSpPr txBox="1">
            <a:spLocks noChangeArrowheads="1"/>
          </p:cNvSpPr>
          <p:nvPr/>
        </p:nvSpPr>
        <p:spPr bwMode="auto">
          <a:xfrm>
            <a:off x="393700" y="3068638"/>
            <a:ext cx="2449513" cy="1655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Verdana" panose="020B0604030504040204" pitchFamily="34" charset="0"/>
                <a:ea typeface="MS PGothic" panose="020B0600070205080204" pitchFamily="34" charset="-128"/>
              </a:defRPr>
            </a:lvl1pPr>
            <a:lvl2pPr marL="742950" indent="-285750" eaLnBrk="0" hangingPunct="0">
              <a:defRPr sz="2400">
                <a:solidFill>
                  <a:schemeClr val="tx1"/>
                </a:solidFill>
                <a:latin typeface="Verdana" panose="020B0604030504040204" pitchFamily="34" charset="0"/>
                <a:ea typeface="MS PGothic" panose="020B0600070205080204" pitchFamily="34" charset="-128"/>
              </a:defRPr>
            </a:lvl2pPr>
            <a:lvl3pPr marL="1143000" indent="-228600" eaLnBrk="0" hangingPunct="0">
              <a:defRPr sz="2400">
                <a:solidFill>
                  <a:schemeClr val="tx1"/>
                </a:solidFill>
                <a:latin typeface="Verdana" panose="020B0604030504040204" pitchFamily="34" charset="0"/>
                <a:ea typeface="MS PGothic" panose="020B0600070205080204" pitchFamily="34" charset="-128"/>
              </a:defRPr>
            </a:lvl3pPr>
            <a:lvl4pPr marL="1600200" indent="-228600" eaLnBrk="0" hangingPunct="0">
              <a:defRPr sz="2400">
                <a:solidFill>
                  <a:schemeClr val="tx1"/>
                </a:solidFill>
                <a:latin typeface="Verdana" panose="020B0604030504040204" pitchFamily="34" charset="0"/>
                <a:ea typeface="MS PGothic" panose="020B0600070205080204" pitchFamily="34" charset="-128"/>
              </a:defRPr>
            </a:lvl4pPr>
            <a:lvl5pPr marL="2057400" indent="-228600" eaLnBrk="0" hangingPunct="0">
              <a:defRPr sz="2400">
                <a:solidFill>
                  <a:schemeClr val="tx1"/>
                </a:solidFill>
                <a:latin typeface="Verdan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Verdan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Verdan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Verdan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Verdana" panose="020B0604030504040204" pitchFamily="34" charset="0"/>
                <a:ea typeface="MS PGothic" panose="020B0600070205080204" pitchFamily="34" charset="-128"/>
              </a:defRPr>
            </a:lvl9pPr>
          </a:lstStyle>
          <a:p>
            <a:pPr eaLnBrk="1" fontAlgn="base" hangingPunct="1">
              <a:spcBef>
                <a:spcPct val="0"/>
              </a:spcBef>
              <a:spcAft>
                <a:spcPct val="0"/>
              </a:spcAft>
            </a:pPr>
            <a:r>
              <a:rPr lang="en-GB" altLang="en-US" b="1" smtClean="0">
                <a:solidFill>
                  <a:srgbClr val="000000"/>
                </a:solidFill>
                <a:latin typeface="Arial" panose="020B0604020202020204" pitchFamily="34" charset="0"/>
              </a:rPr>
              <a:t>Evolution</a:t>
            </a:r>
            <a:r>
              <a:rPr lang="en-GB" altLang="en-US" smtClean="0">
                <a:solidFill>
                  <a:srgbClr val="000000"/>
                </a:solidFill>
                <a:latin typeface="Arial" panose="020B0604020202020204" pitchFamily="34" charset="0"/>
              </a:rPr>
              <a:t> by natural selection towards separate niches</a:t>
            </a:r>
          </a:p>
        </p:txBody>
      </p:sp>
      <p:grpSp>
        <p:nvGrpSpPr>
          <p:cNvPr id="19480" name="Group 24"/>
          <p:cNvGrpSpPr>
            <a:grpSpLocks/>
          </p:cNvGrpSpPr>
          <p:nvPr/>
        </p:nvGrpSpPr>
        <p:grpSpPr bwMode="auto">
          <a:xfrm>
            <a:off x="2411413" y="4221163"/>
            <a:ext cx="5329237" cy="2016125"/>
            <a:chOff x="1519" y="2659"/>
            <a:chExt cx="3357" cy="1270"/>
          </a:xfrm>
        </p:grpSpPr>
        <p:grpSp>
          <p:nvGrpSpPr>
            <p:cNvPr id="35852" name="Group 21"/>
            <p:cNvGrpSpPr>
              <a:grpSpLocks/>
            </p:cNvGrpSpPr>
            <p:nvPr/>
          </p:nvGrpSpPr>
          <p:grpSpPr bwMode="auto">
            <a:xfrm>
              <a:off x="1519" y="2659"/>
              <a:ext cx="1391" cy="1270"/>
              <a:chOff x="1519" y="2523"/>
              <a:chExt cx="1391" cy="1270"/>
            </a:xfrm>
          </p:grpSpPr>
          <p:sp>
            <p:nvSpPr>
              <p:cNvPr id="35856" name="Oval 8"/>
              <p:cNvSpPr>
                <a:spLocks noChangeArrowheads="1"/>
              </p:cNvSpPr>
              <p:nvPr/>
            </p:nvSpPr>
            <p:spPr bwMode="auto">
              <a:xfrm>
                <a:off x="1519" y="2523"/>
                <a:ext cx="1391" cy="1270"/>
              </a:xfrm>
              <a:prstGeom prst="ellipse">
                <a:avLst/>
              </a:prstGeom>
              <a:solidFill>
                <a:srgbClr val="FF0000"/>
              </a:solidFill>
              <a:ln w="9525">
                <a:solidFill>
                  <a:srgbClr val="000000"/>
                </a:solidFill>
                <a:round/>
                <a:headEnd/>
                <a:tailEnd/>
              </a:ln>
            </p:spPr>
            <p:txBody>
              <a:bodyPr/>
              <a:lstStyle>
                <a:lvl1pPr eaLnBrk="0" hangingPunct="0">
                  <a:defRPr sz="2400">
                    <a:solidFill>
                      <a:schemeClr val="tx1"/>
                    </a:solidFill>
                    <a:latin typeface="Verdana" panose="020B0604030504040204" pitchFamily="34" charset="0"/>
                    <a:ea typeface="MS PGothic" panose="020B0600070205080204" pitchFamily="34" charset="-128"/>
                  </a:defRPr>
                </a:lvl1pPr>
                <a:lvl2pPr marL="742950" indent="-285750" eaLnBrk="0" hangingPunct="0">
                  <a:defRPr sz="2400">
                    <a:solidFill>
                      <a:schemeClr val="tx1"/>
                    </a:solidFill>
                    <a:latin typeface="Verdana" panose="020B0604030504040204" pitchFamily="34" charset="0"/>
                    <a:ea typeface="MS PGothic" panose="020B0600070205080204" pitchFamily="34" charset="-128"/>
                  </a:defRPr>
                </a:lvl2pPr>
                <a:lvl3pPr marL="1143000" indent="-228600" eaLnBrk="0" hangingPunct="0">
                  <a:defRPr sz="2400">
                    <a:solidFill>
                      <a:schemeClr val="tx1"/>
                    </a:solidFill>
                    <a:latin typeface="Verdana" panose="020B0604030504040204" pitchFamily="34" charset="0"/>
                    <a:ea typeface="MS PGothic" panose="020B0600070205080204" pitchFamily="34" charset="-128"/>
                  </a:defRPr>
                </a:lvl3pPr>
                <a:lvl4pPr marL="1600200" indent="-228600" eaLnBrk="0" hangingPunct="0">
                  <a:defRPr sz="2400">
                    <a:solidFill>
                      <a:schemeClr val="tx1"/>
                    </a:solidFill>
                    <a:latin typeface="Verdana" panose="020B0604030504040204" pitchFamily="34" charset="0"/>
                    <a:ea typeface="MS PGothic" panose="020B0600070205080204" pitchFamily="34" charset="-128"/>
                  </a:defRPr>
                </a:lvl4pPr>
                <a:lvl5pPr marL="2057400" indent="-228600" eaLnBrk="0" hangingPunct="0">
                  <a:defRPr sz="2400">
                    <a:solidFill>
                      <a:schemeClr val="tx1"/>
                    </a:solidFill>
                    <a:latin typeface="Verdan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Verdan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Verdan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Verdan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Verdana" panose="020B0604030504040204" pitchFamily="34" charset="0"/>
                    <a:ea typeface="MS PGothic" panose="020B0600070205080204" pitchFamily="34" charset="-128"/>
                  </a:defRPr>
                </a:lvl9pPr>
              </a:lstStyle>
              <a:p>
                <a:pPr eaLnBrk="1" fontAlgn="base" hangingPunct="1">
                  <a:spcBef>
                    <a:spcPct val="0"/>
                  </a:spcBef>
                  <a:spcAft>
                    <a:spcPct val="0"/>
                  </a:spcAft>
                </a:pPr>
                <a:endParaRPr lang="fr-FR" altLang="en-US" sz="1800" smtClean="0">
                  <a:solidFill>
                    <a:srgbClr val="000000"/>
                  </a:solidFill>
                </a:endParaRPr>
              </a:p>
            </p:txBody>
          </p:sp>
          <p:sp>
            <p:nvSpPr>
              <p:cNvPr id="35857" name="Text Box 14"/>
              <p:cNvSpPr txBox="1">
                <a:spLocks noChangeArrowheads="1"/>
              </p:cNvSpPr>
              <p:nvPr/>
            </p:nvSpPr>
            <p:spPr bwMode="auto">
              <a:xfrm>
                <a:off x="1610" y="3203"/>
                <a:ext cx="1270" cy="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Verdana" panose="020B0604030504040204" pitchFamily="34" charset="0"/>
                    <a:ea typeface="MS PGothic" panose="020B0600070205080204" pitchFamily="34" charset="-128"/>
                  </a:defRPr>
                </a:lvl1pPr>
                <a:lvl2pPr marL="742950" indent="-285750" eaLnBrk="0" hangingPunct="0">
                  <a:defRPr sz="2400">
                    <a:solidFill>
                      <a:schemeClr val="tx1"/>
                    </a:solidFill>
                    <a:latin typeface="Verdana" panose="020B0604030504040204" pitchFamily="34" charset="0"/>
                    <a:ea typeface="MS PGothic" panose="020B0600070205080204" pitchFamily="34" charset="-128"/>
                  </a:defRPr>
                </a:lvl2pPr>
                <a:lvl3pPr marL="1143000" indent="-228600" eaLnBrk="0" hangingPunct="0">
                  <a:defRPr sz="2400">
                    <a:solidFill>
                      <a:schemeClr val="tx1"/>
                    </a:solidFill>
                    <a:latin typeface="Verdana" panose="020B0604030504040204" pitchFamily="34" charset="0"/>
                    <a:ea typeface="MS PGothic" panose="020B0600070205080204" pitchFamily="34" charset="-128"/>
                  </a:defRPr>
                </a:lvl3pPr>
                <a:lvl4pPr marL="1600200" indent="-228600" eaLnBrk="0" hangingPunct="0">
                  <a:defRPr sz="2400">
                    <a:solidFill>
                      <a:schemeClr val="tx1"/>
                    </a:solidFill>
                    <a:latin typeface="Verdana" panose="020B0604030504040204" pitchFamily="34" charset="0"/>
                    <a:ea typeface="MS PGothic" panose="020B0600070205080204" pitchFamily="34" charset="-128"/>
                  </a:defRPr>
                </a:lvl4pPr>
                <a:lvl5pPr marL="2057400" indent="-228600" eaLnBrk="0" hangingPunct="0">
                  <a:defRPr sz="2400">
                    <a:solidFill>
                      <a:schemeClr val="tx1"/>
                    </a:solidFill>
                    <a:latin typeface="Verdan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Verdan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Verdan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Verdan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Verdana" panose="020B0604030504040204" pitchFamily="34" charset="0"/>
                    <a:ea typeface="MS PGothic" panose="020B0600070205080204" pitchFamily="34" charset="-128"/>
                  </a:defRPr>
                </a:lvl9pPr>
              </a:lstStyle>
              <a:p>
                <a:pPr algn="ctr" eaLnBrk="1" fontAlgn="base" hangingPunct="1">
                  <a:spcBef>
                    <a:spcPct val="0"/>
                  </a:spcBef>
                  <a:spcAft>
                    <a:spcPct val="0"/>
                  </a:spcAft>
                </a:pPr>
                <a:r>
                  <a:rPr lang="fr-FR" altLang="en-US" b="1" smtClean="0">
                    <a:solidFill>
                      <a:srgbClr val="000000"/>
                    </a:solidFill>
                    <a:latin typeface="Arial" panose="020B0604020202020204" pitchFamily="34" charset="0"/>
                  </a:rPr>
                  <a:t>Species B</a:t>
                </a:r>
                <a:r>
                  <a:rPr lang="fr-FR" altLang="en-GB" b="1" smtClean="0">
                    <a:solidFill>
                      <a:srgbClr val="000000"/>
                    </a:solidFill>
                    <a:latin typeface="Arial" panose="020B0604020202020204" pitchFamily="34" charset="0"/>
                  </a:rPr>
                  <a:t>’</a:t>
                </a:r>
                <a:endParaRPr lang="en-GB" altLang="en-US" smtClean="0">
                  <a:solidFill>
                    <a:srgbClr val="000000"/>
                  </a:solidFill>
                  <a:latin typeface="Arial" panose="020B0604020202020204" pitchFamily="34" charset="0"/>
                </a:endParaRPr>
              </a:p>
            </p:txBody>
          </p:sp>
        </p:grpSp>
        <p:grpSp>
          <p:nvGrpSpPr>
            <p:cNvPr id="35853" name="Group 22"/>
            <p:cNvGrpSpPr>
              <a:grpSpLocks/>
            </p:cNvGrpSpPr>
            <p:nvPr/>
          </p:nvGrpSpPr>
          <p:grpSpPr bwMode="auto">
            <a:xfrm>
              <a:off x="3424" y="2659"/>
              <a:ext cx="1452" cy="1270"/>
              <a:chOff x="3424" y="2523"/>
              <a:chExt cx="1452" cy="1270"/>
            </a:xfrm>
          </p:grpSpPr>
          <p:sp>
            <p:nvSpPr>
              <p:cNvPr id="35854" name="Oval 9"/>
              <p:cNvSpPr>
                <a:spLocks noChangeArrowheads="1"/>
              </p:cNvSpPr>
              <p:nvPr/>
            </p:nvSpPr>
            <p:spPr bwMode="auto">
              <a:xfrm>
                <a:off x="3424" y="2523"/>
                <a:ext cx="1391" cy="1270"/>
              </a:xfrm>
              <a:prstGeom prst="ellipse">
                <a:avLst/>
              </a:prstGeom>
              <a:solidFill>
                <a:srgbClr val="3366FF"/>
              </a:solidFill>
              <a:ln w="9525">
                <a:solidFill>
                  <a:srgbClr val="000000"/>
                </a:solidFill>
                <a:round/>
                <a:headEnd/>
                <a:tailEnd/>
              </a:ln>
            </p:spPr>
            <p:txBody>
              <a:bodyPr/>
              <a:lstStyle>
                <a:lvl1pPr eaLnBrk="0" hangingPunct="0">
                  <a:defRPr sz="2400">
                    <a:solidFill>
                      <a:schemeClr val="tx1"/>
                    </a:solidFill>
                    <a:latin typeface="Verdana" panose="020B0604030504040204" pitchFamily="34" charset="0"/>
                    <a:ea typeface="MS PGothic" panose="020B0600070205080204" pitchFamily="34" charset="-128"/>
                  </a:defRPr>
                </a:lvl1pPr>
                <a:lvl2pPr marL="742950" indent="-285750" eaLnBrk="0" hangingPunct="0">
                  <a:defRPr sz="2400">
                    <a:solidFill>
                      <a:schemeClr val="tx1"/>
                    </a:solidFill>
                    <a:latin typeface="Verdana" panose="020B0604030504040204" pitchFamily="34" charset="0"/>
                    <a:ea typeface="MS PGothic" panose="020B0600070205080204" pitchFamily="34" charset="-128"/>
                  </a:defRPr>
                </a:lvl2pPr>
                <a:lvl3pPr marL="1143000" indent="-228600" eaLnBrk="0" hangingPunct="0">
                  <a:defRPr sz="2400">
                    <a:solidFill>
                      <a:schemeClr val="tx1"/>
                    </a:solidFill>
                    <a:latin typeface="Verdana" panose="020B0604030504040204" pitchFamily="34" charset="0"/>
                    <a:ea typeface="MS PGothic" panose="020B0600070205080204" pitchFamily="34" charset="-128"/>
                  </a:defRPr>
                </a:lvl3pPr>
                <a:lvl4pPr marL="1600200" indent="-228600" eaLnBrk="0" hangingPunct="0">
                  <a:defRPr sz="2400">
                    <a:solidFill>
                      <a:schemeClr val="tx1"/>
                    </a:solidFill>
                    <a:latin typeface="Verdana" panose="020B0604030504040204" pitchFamily="34" charset="0"/>
                    <a:ea typeface="MS PGothic" panose="020B0600070205080204" pitchFamily="34" charset="-128"/>
                  </a:defRPr>
                </a:lvl4pPr>
                <a:lvl5pPr marL="2057400" indent="-228600" eaLnBrk="0" hangingPunct="0">
                  <a:defRPr sz="2400">
                    <a:solidFill>
                      <a:schemeClr val="tx1"/>
                    </a:solidFill>
                    <a:latin typeface="Verdan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Verdan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Verdan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Verdan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Verdana" panose="020B0604030504040204" pitchFamily="34" charset="0"/>
                    <a:ea typeface="MS PGothic" panose="020B0600070205080204" pitchFamily="34" charset="-128"/>
                  </a:defRPr>
                </a:lvl9pPr>
              </a:lstStyle>
              <a:p>
                <a:pPr eaLnBrk="1" fontAlgn="base" hangingPunct="1">
                  <a:spcBef>
                    <a:spcPct val="0"/>
                  </a:spcBef>
                  <a:spcAft>
                    <a:spcPct val="0"/>
                  </a:spcAft>
                </a:pPr>
                <a:endParaRPr lang="fr-FR" altLang="en-US" sz="1800" smtClean="0">
                  <a:solidFill>
                    <a:srgbClr val="000000"/>
                  </a:solidFill>
                </a:endParaRPr>
              </a:p>
            </p:txBody>
          </p:sp>
          <p:sp>
            <p:nvSpPr>
              <p:cNvPr id="35855" name="Text Box 15"/>
              <p:cNvSpPr txBox="1">
                <a:spLocks noChangeArrowheads="1"/>
              </p:cNvSpPr>
              <p:nvPr/>
            </p:nvSpPr>
            <p:spPr bwMode="auto">
              <a:xfrm>
                <a:off x="3425" y="3157"/>
                <a:ext cx="1451" cy="2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Verdana" panose="020B0604030504040204" pitchFamily="34" charset="0"/>
                    <a:ea typeface="MS PGothic" panose="020B0600070205080204" pitchFamily="34" charset="-128"/>
                  </a:defRPr>
                </a:lvl1pPr>
                <a:lvl2pPr marL="742950" indent="-285750" eaLnBrk="0" hangingPunct="0">
                  <a:defRPr sz="2400">
                    <a:solidFill>
                      <a:schemeClr val="tx1"/>
                    </a:solidFill>
                    <a:latin typeface="Verdana" panose="020B0604030504040204" pitchFamily="34" charset="0"/>
                    <a:ea typeface="MS PGothic" panose="020B0600070205080204" pitchFamily="34" charset="-128"/>
                  </a:defRPr>
                </a:lvl2pPr>
                <a:lvl3pPr marL="1143000" indent="-228600" eaLnBrk="0" hangingPunct="0">
                  <a:defRPr sz="2400">
                    <a:solidFill>
                      <a:schemeClr val="tx1"/>
                    </a:solidFill>
                    <a:latin typeface="Verdana" panose="020B0604030504040204" pitchFamily="34" charset="0"/>
                    <a:ea typeface="MS PGothic" panose="020B0600070205080204" pitchFamily="34" charset="-128"/>
                  </a:defRPr>
                </a:lvl3pPr>
                <a:lvl4pPr marL="1600200" indent="-228600" eaLnBrk="0" hangingPunct="0">
                  <a:defRPr sz="2400">
                    <a:solidFill>
                      <a:schemeClr val="tx1"/>
                    </a:solidFill>
                    <a:latin typeface="Verdana" panose="020B0604030504040204" pitchFamily="34" charset="0"/>
                    <a:ea typeface="MS PGothic" panose="020B0600070205080204" pitchFamily="34" charset="-128"/>
                  </a:defRPr>
                </a:lvl4pPr>
                <a:lvl5pPr marL="2057400" indent="-228600" eaLnBrk="0" hangingPunct="0">
                  <a:defRPr sz="2400">
                    <a:solidFill>
                      <a:schemeClr val="tx1"/>
                    </a:solidFill>
                    <a:latin typeface="Verdan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Verdan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Verdan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Verdan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Verdana" panose="020B0604030504040204" pitchFamily="34" charset="0"/>
                    <a:ea typeface="MS PGothic" panose="020B0600070205080204" pitchFamily="34" charset="-128"/>
                  </a:defRPr>
                </a:lvl9pPr>
              </a:lstStyle>
              <a:p>
                <a:pPr algn="ctr" eaLnBrk="1" fontAlgn="base" hangingPunct="1">
                  <a:spcBef>
                    <a:spcPct val="0"/>
                  </a:spcBef>
                  <a:spcAft>
                    <a:spcPct val="0"/>
                  </a:spcAft>
                </a:pPr>
                <a:r>
                  <a:rPr lang="fr-FR" altLang="en-US" b="1" smtClean="0">
                    <a:solidFill>
                      <a:srgbClr val="000000"/>
                    </a:solidFill>
                    <a:latin typeface="Arial" panose="020B0604020202020204" pitchFamily="34" charset="0"/>
                  </a:rPr>
                  <a:t>Species C</a:t>
                </a:r>
                <a:r>
                  <a:rPr lang="fr-FR" altLang="en-GB" b="1" smtClean="0">
                    <a:solidFill>
                      <a:srgbClr val="000000"/>
                    </a:solidFill>
                    <a:latin typeface="Arial" panose="020B0604020202020204" pitchFamily="34" charset="0"/>
                  </a:rPr>
                  <a:t>’</a:t>
                </a:r>
                <a:endParaRPr lang="en-GB" altLang="en-US" smtClean="0">
                  <a:solidFill>
                    <a:srgbClr val="000000"/>
                  </a:solidFill>
                  <a:latin typeface="Arial" panose="020B0604020202020204" pitchFamily="34" charset="0"/>
                </a:endParaRPr>
              </a:p>
            </p:txBody>
          </p:sp>
        </p:grpSp>
      </p:grpSp>
      <p:sp>
        <p:nvSpPr>
          <p:cNvPr id="19472" name="Text Box 16"/>
          <p:cNvSpPr txBox="1">
            <a:spLocks noChangeArrowheads="1"/>
          </p:cNvSpPr>
          <p:nvPr/>
        </p:nvSpPr>
        <p:spPr bwMode="auto">
          <a:xfrm>
            <a:off x="1906588" y="6265863"/>
            <a:ext cx="63373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Verdana" panose="020B0604030504040204" pitchFamily="34" charset="0"/>
                <a:ea typeface="MS PGothic" panose="020B0600070205080204" pitchFamily="34" charset="-128"/>
              </a:defRPr>
            </a:lvl1pPr>
            <a:lvl2pPr marL="742950" indent="-285750" eaLnBrk="0" hangingPunct="0">
              <a:defRPr sz="2400">
                <a:solidFill>
                  <a:schemeClr val="tx1"/>
                </a:solidFill>
                <a:latin typeface="Verdana" panose="020B0604030504040204" pitchFamily="34" charset="0"/>
                <a:ea typeface="MS PGothic" panose="020B0600070205080204" pitchFamily="34" charset="-128"/>
              </a:defRPr>
            </a:lvl2pPr>
            <a:lvl3pPr marL="1143000" indent="-228600" eaLnBrk="0" hangingPunct="0">
              <a:defRPr sz="2400">
                <a:solidFill>
                  <a:schemeClr val="tx1"/>
                </a:solidFill>
                <a:latin typeface="Verdana" panose="020B0604030504040204" pitchFamily="34" charset="0"/>
                <a:ea typeface="MS PGothic" panose="020B0600070205080204" pitchFamily="34" charset="-128"/>
              </a:defRPr>
            </a:lvl3pPr>
            <a:lvl4pPr marL="1600200" indent="-228600" eaLnBrk="0" hangingPunct="0">
              <a:defRPr sz="2400">
                <a:solidFill>
                  <a:schemeClr val="tx1"/>
                </a:solidFill>
                <a:latin typeface="Verdana" panose="020B0604030504040204" pitchFamily="34" charset="0"/>
                <a:ea typeface="MS PGothic" panose="020B0600070205080204" pitchFamily="34" charset="-128"/>
              </a:defRPr>
            </a:lvl4pPr>
            <a:lvl5pPr marL="2057400" indent="-228600" eaLnBrk="0" hangingPunct="0">
              <a:defRPr sz="2400">
                <a:solidFill>
                  <a:schemeClr val="tx1"/>
                </a:solidFill>
                <a:latin typeface="Verdan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Verdan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Verdan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Verdan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Verdana" panose="020B0604030504040204" pitchFamily="34" charset="0"/>
                <a:ea typeface="MS PGothic" panose="020B0600070205080204" pitchFamily="34" charset="-128"/>
              </a:defRPr>
            </a:lvl9pPr>
          </a:lstStyle>
          <a:p>
            <a:pPr algn="ctr" eaLnBrk="1" fontAlgn="base" hangingPunct="1">
              <a:spcBef>
                <a:spcPct val="0"/>
              </a:spcBef>
              <a:spcAft>
                <a:spcPct val="0"/>
              </a:spcAft>
            </a:pPr>
            <a:r>
              <a:rPr lang="en-GB" altLang="en-US" smtClean="0">
                <a:solidFill>
                  <a:srgbClr val="000000"/>
                </a:solidFill>
                <a:latin typeface="Arial" panose="020B0604020202020204" pitchFamily="34" charset="0"/>
              </a:rPr>
              <a:t>Specialisation into two separate niches</a:t>
            </a:r>
          </a:p>
        </p:txBody>
      </p:sp>
      <p:grpSp>
        <p:nvGrpSpPr>
          <p:cNvPr id="19475" name="Group 19"/>
          <p:cNvGrpSpPr>
            <a:grpSpLocks/>
          </p:cNvGrpSpPr>
          <p:nvPr/>
        </p:nvGrpSpPr>
        <p:grpSpPr bwMode="auto">
          <a:xfrm>
            <a:off x="539750" y="1516063"/>
            <a:ext cx="4745038" cy="2633662"/>
            <a:chOff x="340" y="709"/>
            <a:chExt cx="2989" cy="1659"/>
          </a:xfrm>
        </p:grpSpPr>
        <p:sp>
          <p:nvSpPr>
            <p:cNvPr id="35850" name="Oval 12"/>
            <p:cNvSpPr>
              <a:spLocks noChangeArrowheads="1"/>
            </p:cNvSpPr>
            <p:nvPr/>
          </p:nvSpPr>
          <p:spPr bwMode="auto">
            <a:xfrm>
              <a:off x="1474" y="709"/>
              <a:ext cx="1855" cy="1659"/>
            </a:xfrm>
            <a:prstGeom prst="ellipse">
              <a:avLst/>
            </a:prstGeom>
            <a:solidFill>
              <a:srgbClr val="FF0000">
                <a:alpha val="50195"/>
              </a:srgbClr>
            </a:solidFill>
            <a:ln w="9525">
              <a:solidFill>
                <a:srgbClr val="000000"/>
              </a:solidFill>
              <a:round/>
              <a:headEnd/>
              <a:tailEnd/>
            </a:ln>
          </p:spPr>
          <p:txBody>
            <a:bodyPr/>
            <a:lstStyle>
              <a:lvl1pPr eaLnBrk="0" hangingPunct="0">
                <a:defRPr sz="2400">
                  <a:solidFill>
                    <a:schemeClr val="tx1"/>
                  </a:solidFill>
                  <a:latin typeface="Verdana" panose="020B0604030504040204" pitchFamily="34" charset="0"/>
                  <a:ea typeface="MS PGothic" panose="020B0600070205080204" pitchFamily="34" charset="-128"/>
                </a:defRPr>
              </a:lvl1pPr>
              <a:lvl2pPr marL="742950" indent="-285750" eaLnBrk="0" hangingPunct="0">
                <a:defRPr sz="2400">
                  <a:solidFill>
                    <a:schemeClr val="tx1"/>
                  </a:solidFill>
                  <a:latin typeface="Verdana" panose="020B0604030504040204" pitchFamily="34" charset="0"/>
                  <a:ea typeface="MS PGothic" panose="020B0600070205080204" pitchFamily="34" charset="-128"/>
                </a:defRPr>
              </a:lvl2pPr>
              <a:lvl3pPr marL="1143000" indent="-228600" eaLnBrk="0" hangingPunct="0">
                <a:defRPr sz="2400">
                  <a:solidFill>
                    <a:schemeClr val="tx1"/>
                  </a:solidFill>
                  <a:latin typeface="Verdana" panose="020B0604030504040204" pitchFamily="34" charset="0"/>
                  <a:ea typeface="MS PGothic" panose="020B0600070205080204" pitchFamily="34" charset="-128"/>
                </a:defRPr>
              </a:lvl3pPr>
              <a:lvl4pPr marL="1600200" indent="-228600" eaLnBrk="0" hangingPunct="0">
                <a:defRPr sz="2400">
                  <a:solidFill>
                    <a:schemeClr val="tx1"/>
                  </a:solidFill>
                  <a:latin typeface="Verdana" panose="020B0604030504040204" pitchFamily="34" charset="0"/>
                  <a:ea typeface="MS PGothic" panose="020B0600070205080204" pitchFamily="34" charset="-128"/>
                </a:defRPr>
              </a:lvl4pPr>
              <a:lvl5pPr marL="2057400" indent="-228600" eaLnBrk="0" hangingPunct="0">
                <a:defRPr sz="2400">
                  <a:solidFill>
                    <a:schemeClr val="tx1"/>
                  </a:solidFill>
                  <a:latin typeface="Verdan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Verdan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Verdan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Verdan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Verdana" panose="020B0604030504040204" pitchFamily="34" charset="0"/>
                  <a:ea typeface="MS PGothic" panose="020B0600070205080204" pitchFamily="34" charset="-128"/>
                </a:defRPr>
              </a:lvl9pPr>
            </a:lstStyle>
            <a:p>
              <a:pPr eaLnBrk="1" fontAlgn="base" hangingPunct="1">
                <a:spcBef>
                  <a:spcPct val="0"/>
                </a:spcBef>
                <a:spcAft>
                  <a:spcPct val="0"/>
                </a:spcAft>
              </a:pPr>
              <a:endParaRPr lang="fr-FR" altLang="en-US" sz="1800" smtClean="0">
                <a:solidFill>
                  <a:srgbClr val="000000"/>
                </a:solidFill>
              </a:endParaRPr>
            </a:p>
          </p:txBody>
        </p:sp>
        <p:sp>
          <p:nvSpPr>
            <p:cNvPr id="19473" name="Text Box 17"/>
            <p:cNvSpPr txBox="1">
              <a:spLocks noChangeArrowheads="1"/>
            </p:cNvSpPr>
            <p:nvPr/>
          </p:nvSpPr>
          <p:spPr bwMode="auto">
            <a:xfrm>
              <a:off x="340" y="845"/>
              <a:ext cx="1043"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fontAlgn="base">
                <a:spcBef>
                  <a:spcPct val="50000"/>
                </a:spcBef>
                <a:spcAft>
                  <a:spcPct val="0"/>
                </a:spcAft>
                <a:defRPr/>
              </a:pPr>
              <a:r>
                <a:rPr lang="en-GB" sz="2400" b="1">
                  <a:solidFill>
                    <a:srgbClr val="000000"/>
                  </a:solidFill>
                  <a:latin typeface="Arial" charset="0"/>
                </a:rPr>
                <a:t>Species B</a:t>
              </a:r>
            </a:p>
          </p:txBody>
        </p:sp>
      </p:grpSp>
      <p:grpSp>
        <p:nvGrpSpPr>
          <p:cNvPr id="19479" name="Group 23"/>
          <p:cNvGrpSpPr>
            <a:grpSpLocks/>
          </p:cNvGrpSpPr>
          <p:nvPr/>
        </p:nvGrpSpPr>
        <p:grpSpPr bwMode="auto">
          <a:xfrm>
            <a:off x="3492500" y="2636838"/>
            <a:ext cx="3095625" cy="2376487"/>
            <a:chOff x="2200" y="1661"/>
            <a:chExt cx="1950" cy="1497"/>
          </a:xfrm>
        </p:grpSpPr>
        <p:sp>
          <p:nvSpPr>
            <p:cNvPr id="35848" name="Line 11"/>
            <p:cNvSpPr>
              <a:spLocks noChangeShapeType="1"/>
            </p:cNvSpPr>
            <p:nvPr/>
          </p:nvSpPr>
          <p:spPr bwMode="auto">
            <a:xfrm>
              <a:off x="3742" y="1661"/>
              <a:ext cx="408" cy="1497"/>
            </a:xfrm>
            <a:prstGeom prst="line">
              <a:avLst/>
            </a:prstGeom>
            <a:noFill/>
            <a:ln w="57150">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pPr fontAlgn="base">
                <a:spcBef>
                  <a:spcPct val="0"/>
                </a:spcBef>
                <a:spcAft>
                  <a:spcPct val="0"/>
                </a:spcAft>
              </a:pPr>
              <a:endParaRPr lang="en-US" smtClean="0">
                <a:solidFill>
                  <a:srgbClr val="000000"/>
                </a:solidFill>
              </a:endParaRPr>
            </a:p>
          </p:txBody>
        </p:sp>
        <p:sp>
          <p:nvSpPr>
            <p:cNvPr id="35849" name="Line 10"/>
            <p:cNvSpPr>
              <a:spLocks noChangeShapeType="1"/>
            </p:cNvSpPr>
            <p:nvPr/>
          </p:nvSpPr>
          <p:spPr bwMode="auto">
            <a:xfrm flipH="1">
              <a:off x="2200" y="1752"/>
              <a:ext cx="226" cy="1315"/>
            </a:xfrm>
            <a:prstGeom prst="line">
              <a:avLst/>
            </a:prstGeom>
            <a:noFill/>
            <a:ln w="57150">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pPr fontAlgn="base">
                <a:spcBef>
                  <a:spcPct val="0"/>
                </a:spcBef>
                <a:spcAft>
                  <a:spcPct val="0"/>
                </a:spcAft>
              </a:pPr>
              <a:endParaRPr lang="en-US" smtClean="0">
                <a:solidFill>
                  <a:srgbClr val="000000"/>
                </a:solidFill>
              </a:endParaRPr>
            </a:p>
          </p:txBody>
        </p:sp>
      </p:grpSp>
      <p:sp>
        <p:nvSpPr>
          <p:cNvPr id="35861" name="Text Box 21"/>
          <p:cNvSpPr txBox="1">
            <a:spLocks noChangeArrowheads="1"/>
          </p:cNvSpPr>
          <p:nvPr/>
        </p:nvSpPr>
        <p:spPr bwMode="auto">
          <a:xfrm>
            <a:off x="315913" y="6499225"/>
            <a:ext cx="2171700" cy="2539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lvl="0" fontAlgn="base">
              <a:spcBef>
                <a:spcPct val="0"/>
              </a:spcBef>
              <a:spcAft>
                <a:spcPct val="0"/>
              </a:spcAft>
            </a:pPr>
            <a:r>
              <a:rPr lang="en-US" altLang="en-US" sz="1050" dirty="0" smtClean="0">
                <a:solidFill>
                  <a:srgbClr val="FF0000"/>
                </a:solidFill>
                <a:latin typeface="Arial" panose="020B0604020202020204" pitchFamily="34" charset="0"/>
              </a:rPr>
              <a:t>2017.Prof.DR</a:t>
            </a:r>
            <a:r>
              <a:rPr lang="en-US" altLang="en-US" sz="1050" dirty="0">
                <a:solidFill>
                  <a:srgbClr val="FF0000"/>
                </a:solidFill>
                <a:latin typeface="Arial" panose="020B0604020202020204" pitchFamily="34" charset="0"/>
              </a:rPr>
              <a:t>. Hamid AL-</a:t>
            </a:r>
            <a:r>
              <a:rPr lang="en-US" altLang="en-US" sz="1050" dirty="0" err="1">
                <a:solidFill>
                  <a:srgbClr val="FF0000"/>
                </a:solidFill>
                <a:latin typeface="Arial" panose="020B0604020202020204" pitchFamily="34" charset="0"/>
              </a:rPr>
              <a:t>saad</a:t>
            </a:r>
            <a:endParaRPr lang="en-US" altLang="en-US" sz="1400" dirty="0">
              <a:solidFill>
                <a:srgbClr val="FF0000"/>
              </a:solidFill>
            </a:endParaRPr>
          </a:p>
        </p:txBody>
      </p:sp>
    </p:spTree>
    <p:extLst>
      <p:ext uri="{BB962C8B-B14F-4D97-AF65-F5344CB8AC3E}">
        <p14:creationId xmlns:p14="http://schemas.microsoft.com/office/powerpoint/2010/main" val="81312629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297160" presetClass="entr" presetSubtype="78168332" fill="hold" nodeType="clickEffect">
                                  <p:stCondLst>
                                    <p:cond delay="0"/>
                                  </p:stCondLst>
                                  <p:childTnLst>
                                    <p:set>
                                      <p:cBhvr>
                                        <p:cTn id="6" dur="1" fill="hold">
                                          <p:stCondLst>
                                            <p:cond delay="499"/>
                                          </p:stCondLst>
                                        </p:cTn>
                                        <p:tgtEl>
                                          <p:spTgt spid="19475"/>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0" presetClass="entr" presetSubtype="78161844" fill="hold" nodeType="clickEffect">
                                  <p:stCondLst>
                                    <p:cond delay="0"/>
                                  </p:stCondLst>
                                  <p:childTnLst>
                                    <p:set>
                                      <p:cBhvr>
                                        <p:cTn id="10" dur="1" fill="hold">
                                          <p:stCondLst>
                                            <p:cond delay="499"/>
                                          </p:stCondLst>
                                        </p:cTn>
                                        <p:tgtEl>
                                          <p:spTgt spid="19476"/>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0" presetClass="entr" presetSubtype="78164844" fill="hold" grpId="0" nodeType="clickEffect">
                                  <p:stCondLst>
                                    <p:cond delay="0"/>
                                  </p:stCondLst>
                                  <p:childTnLst>
                                    <p:set>
                                      <p:cBhvr>
                                        <p:cTn id="14" dur="1" fill="hold">
                                          <p:stCondLst>
                                            <p:cond delay="499"/>
                                          </p:stCondLst>
                                        </p:cTn>
                                        <p:tgtEl>
                                          <p:spTgt spid="19462"/>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22" presetClass="entr" presetSubtype="1" fill="hold" nodeType="clickEffect">
                                  <p:stCondLst>
                                    <p:cond delay="0"/>
                                  </p:stCondLst>
                                  <p:childTnLst>
                                    <p:set>
                                      <p:cBhvr>
                                        <p:cTn id="18" dur="1" fill="hold">
                                          <p:stCondLst>
                                            <p:cond delay="0"/>
                                          </p:stCondLst>
                                        </p:cTn>
                                        <p:tgtEl>
                                          <p:spTgt spid="19479"/>
                                        </p:tgtEl>
                                        <p:attrNameLst>
                                          <p:attrName>style.visibility</p:attrName>
                                        </p:attrNameLst>
                                      </p:cBhvr>
                                      <p:to>
                                        <p:strVal val="visible"/>
                                      </p:to>
                                    </p:set>
                                    <p:animEffect transition="in" filter="wipe(up)">
                                      <p:cBhvr>
                                        <p:cTn id="19" dur="500"/>
                                        <p:tgtEl>
                                          <p:spTgt spid="19479"/>
                                        </p:tgtEl>
                                      </p:cBhvr>
                                    </p:animEffect>
                                  </p:childTnLst>
                                </p:cTn>
                              </p:par>
                            </p:childTnLst>
                          </p:cTn>
                        </p:par>
                      </p:childTnLst>
                    </p:cTn>
                  </p:par>
                  <p:par>
                    <p:cTn id="20" fill="hold" nodeType="clickPar">
                      <p:stCondLst>
                        <p:cond delay="indefinite"/>
                      </p:stCondLst>
                      <p:childTnLst>
                        <p:par>
                          <p:cTn id="21" fill="hold" nodeType="withGroup">
                            <p:stCondLst>
                              <p:cond delay="0"/>
                            </p:stCondLst>
                            <p:childTnLst>
                              <p:par>
                                <p:cTn id="22" presetID="0" presetClass="entr" presetSubtype="78165604" fill="hold" nodeType="clickEffect">
                                  <p:stCondLst>
                                    <p:cond delay="0"/>
                                  </p:stCondLst>
                                  <p:childTnLst>
                                    <p:set>
                                      <p:cBhvr>
                                        <p:cTn id="23" dur="1" fill="hold">
                                          <p:stCondLst>
                                            <p:cond delay="499"/>
                                          </p:stCondLst>
                                        </p:cTn>
                                        <p:tgtEl>
                                          <p:spTgt spid="19480"/>
                                        </p:tgtEl>
                                        <p:attrNameLst>
                                          <p:attrName>style.visibility</p:attrName>
                                        </p:attrNameLst>
                                      </p:cBhvr>
                                      <p:to>
                                        <p:strVal val="visible"/>
                                      </p:to>
                                    </p:set>
                                  </p:childTnLst>
                                </p:cTn>
                              </p:par>
                            </p:childTnLst>
                          </p:cTn>
                        </p:par>
                      </p:childTnLst>
                    </p:cTn>
                  </p:par>
                  <p:par>
                    <p:cTn id="24" fill="hold" nodeType="clickPar">
                      <p:stCondLst>
                        <p:cond delay="indefinite"/>
                      </p:stCondLst>
                      <p:childTnLst>
                        <p:par>
                          <p:cTn id="25" fill="hold" nodeType="withGroup">
                            <p:stCondLst>
                              <p:cond delay="0"/>
                            </p:stCondLst>
                            <p:childTnLst>
                              <p:par>
                                <p:cTn id="26" presetID="0" presetClass="entr" presetSubtype="60409336" fill="hold" grpId="0" nodeType="clickEffect">
                                  <p:stCondLst>
                                    <p:cond delay="0"/>
                                  </p:stCondLst>
                                  <p:childTnLst>
                                    <p:set>
                                      <p:cBhvr>
                                        <p:cTn id="27" dur="1" fill="hold">
                                          <p:stCondLst>
                                            <p:cond delay="499"/>
                                          </p:stCondLst>
                                        </p:cTn>
                                        <p:tgtEl>
                                          <p:spTgt spid="1947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62" grpId="0" autoUpdateAnimBg="0"/>
      <p:bldP spid="19472" grpId="0" autoUpdateAnimBg="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4" name="Rectangle 4"/>
          <p:cNvSpPr>
            <a:spLocks noGrp="1" noChangeArrowheads="1"/>
          </p:cNvSpPr>
          <p:nvPr>
            <p:ph type="title"/>
          </p:nvPr>
        </p:nvSpPr>
        <p:spPr/>
        <p:txBody>
          <a:bodyPr/>
          <a:lstStyle/>
          <a:p>
            <a:pPr eaLnBrk="1" hangingPunct="1">
              <a:defRPr/>
            </a:pPr>
            <a:r>
              <a:rPr lang="en-GB" sz="4000" smtClean="0">
                <a:ea typeface="+mj-ea"/>
                <a:cs typeface="+mj-cs"/>
              </a:rPr>
              <a:t>This niche is not big enough for the both of us!</a:t>
            </a:r>
          </a:p>
        </p:txBody>
      </p:sp>
      <p:sp>
        <p:nvSpPr>
          <p:cNvPr id="25605" name="Oval 5"/>
          <p:cNvSpPr>
            <a:spLocks noChangeArrowheads="1"/>
          </p:cNvSpPr>
          <p:nvPr/>
        </p:nvSpPr>
        <p:spPr bwMode="auto">
          <a:xfrm>
            <a:off x="2940050" y="2139950"/>
            <a:ext cx="2960688" cy="2728913"/>
          </a:xfrm>
          <a:prstGeom prst="ellipse">
            <a:avLst/>
          </a:prstGeom>
          <a:solidFill>
            <a:srgbClr val="008000"/>
          </a:solidFill>
          <a:ln w="9525">
            <a:solidFill>
              <a:srgbClr val="000000"/>
            </a:solidFill>
            <a:round/>
            <a:headEnd/>
            <a:tailEnd/>
          </a:ln>
        </p:spPr>
        <p:txBody>
          <a:bodyPr/>
          <a:lstStyle>
            <a:lvl1pPr eaLnBrk="0" hangingPunct="0">
              <a:defRPr sz="2400">
                <a:solidFill>
                  <a:schemeClr val="tx1"/>
                </a:solidFill>
                <a:latin typeface="Verdana" panose="020B0604030504040204" pitchFamily="34" charset="0"/>
                <a:ea typeface="MS PGothic" panose="020B0600070205080204" pitchFamily="34" charset="-128"/>
              </a:defRPr>
            </a:lvl1pPr>
            <a:lvl2pPr marL="742950" indent="-285750" eaLnBrk="0" hangingPunct="0">
              <a:defRPr sz="2400">
                <a:solidFill>
                  <a:schemeClr val="tx1"/>
                </a:solidFill>
                <a:latin typeface="Verdana" panose="020B0604030504040204" pitchFamily="34" charset="0"/>
                <a:ea typeface="MS PGothic" panose="020B0600070205080204" pitchFamily="34" charset="-128"/>
              </a:defRPr>
            </a:lvl2pPr>
            <a:lvl3pPr marL="1143000" indent="-228600" eaLnBrk="0" hangingPunct="0">
              <a:defRPr sz="2400">
                <a:solidFill>
                  <a:schemeClr val="tx1"/>
                </a:solidFill>
                <a:latin typeface="Verdana" panose="020B0604030504040204" pitchFamily="34" charset="0"/>
                <a:ea typeface="MS PGothic" panose="020B0600070205080204" pitchFamily="34" charset="-128"/>
              </a:defRPr>
            </a:lvl3pPr>
            <a:lvl4pPr marL="1600200" indent="-228600" eaLnBrk="0" hangingPunct="0">
              <a:defRPr sz="2400">
                <a:solidFill>
                  <a:schemeClr val="tx1"/>
                </a:solidFill>
                <a:latin typeface="Verdana" panose="020B0604030504040204" pitchFamily="34" charset="0"/>
                <a:ea typeface="MS PGothic" panose="020B0600070205080204" pitchFamily="34" charset="-128"/>
              </a:defRPr>
            </a:lvl4pPr>
            <a:lvl5pPr marL="2057400" indent="-228600" eaLnBrk="0" hangingPunct="0">
              <a:defRPr sz="2400">
                <a:solidFill>
                  <a:schemeClr val="tx1"/>
                </a:solidFill>
                <a:latin typeface="Verdan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Verdan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Verdan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Verdan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Verdana" panose="020B0604030504040204" pitchFamily="34" charset="0"/>
                <a:ea typeface="MS PGothic" panose="020B0600070205080204" pitchFamily="34" charset="-128"/>
              </a:defRPr>
            </a:lvl9pPr>
          </a:lstStyle>
          <a:p>
            <a:pPr eaLnBrk="1" fontAlgn="base" hangingPunct="1">
              <a:spcBef>
                <a:spcPct val="0"/>
              </a:spcBef>
              <a:spcAft>
                <a:spcPct val="0"/>
              </a:spcAft>
            </a:pPr>
            <a:endParaRPr lang="fr-FR" altLang="en-US" sz="1800" smtClean="0">
              <a:solidFill>
                <a:srgbClr val="000000"/>
              </a:solidFill>
            </a:endParaRPr>
          </a:p>
        </p:txBody>
      </p:sp>
      <p:sp>
        <p:nvSpPr>
          <p:cNvPr id="25606" name="Oval 6"/>
          <p:cNvSpPr>
            <a:spLocks noChangeArrowheads="1"/>
          </p:cNvSpPr>
          <p:nvPr/>
        </p:nvSpPr>
        <p:spPr bwMode="auto">
          <a:xfrm>
            <a:off x="3806825" y="2116138"/>
            <a:ext cx="2724150" cy="2695575"/>
          </a:xfrm>
          <a:prstGeom prst="ellipse">
            <a:avLst/>
          </a:prstGeom>
          <a:solidFill>
            <a:srgbClr val="800080">
              <a:alpha val="50195"/>
            </a:srgbClr>
          </a:solidFill>
          <a:ln w="9525">
            <a:solidFill>
              <a:srgbClr val="000000"/>
            </a:solidFill>
            <a:round/>
            <a:headEnd/>
            <a:tailEnd/>
          </a:ln>
        </p:spPr>
        <p:txBody>
          <a:bodyPr/>
          <a:lstStyle>
            <a:lvl1pPr eaLnBrk="0" hangingPunct="0">
              <a:defRPr sz="2400">
                <a:solidFill>
                  <a:schemeClr val="tx1"/>
                </a:solidFill>
                <a:latin typeface="Verdana" panose="020B0604030504040204" pitchFamily="34" charset="0"/>
                <a:ea typeface="MS PGothic" panose="020B0600070205080204" pitchFamily="34" charset="-128"/>
              </a:defRPr>
            </a:lvl1pPr>
            <a:lvl2pPr marL="742950" indent="-285750" eaLnBrk="0" hangingPunct="0">
              <a:defRPr sz="2400">
                <a:solidFill>
                  <a:schemeClr val="tx1"/>
                </a:solidFill>
                <a:latin typeface="Verdana" panose="020B0604030504040204" pitchFamily="34" charset="0"/>
                <a:ea typeface="MS PGothic" panose="020B0600070205080204" pitchFamily="34" charset="-128"/>
              </a:defRPr>
            </a:lvl2pPr>
            <a:lvl3pPr marL="1143000" indent="-228600" eaLnBrk="0" hangingPunct="0">
              <a:defRPr sz="2400">
                <a:solidFill>
                  <a:schemeClr val="tx1"/>
                </a:solidFill>
                <a:latin typeface="Verdana" panose="020B0604030504040204" pitchFamily="34" charset="0"/>
                <a:ea typeface="MS PGothic" panose="020B0600070205080204" pitchFamily="34" charset="-128"/>
              </a:defRPr>
            </a:lvl3pPr>
            <a:lvl4pPr marL="1600200" indent="-228600" eaLnBrk="0" hangingPunct="0">
              <a:defRPr sz="2400">
                <a:solidFill>
                  <a:schemeClr val="tx1"/>
                </a:solidFill>
                <a:latin typeface="Verdana" panose="020B0604030504040204" pitchFamily="34" charset="0"/>
                <a:ea typeface="MS PGothic" panose="020B0600070205080204" pitchFamily="34" charset="-128"/>
              </a:defRPr>
            </a:lvl4pPr>
            <a:lvl5pPr marL="2057400" indent="-228600" eaLnBrk="0" hangingPunct="0">
              <a:defRPr sz="2400">
                <a:solidFill>
                  <a:schemeClr val="tx1"/>
                </a:solidFill>
                <a:latin typeface="Verdan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Verdan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Verdan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Verdan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Verdana" panose="020B0604030504040204" pitchFamily="34" charset="0"/>
                <a:ea typeface="MS PGothic" panose="020B0600070205080204" pitchFamily="34" charset="-128"/>
              </a:defRPr>
            </a:lvl9pPr>
          </a:lstStyle>
          <a:p>
            <a:pPr eaLnBrk="1" fontAlgn="base" hangingPunct="1">
              <a:spcBef>
                <a:spcPct val="0"/>
              </a:spcBef>
              <a:spcAft>
                <a:spcPct val="0"/>
              </a:spcAft>
            </a:pPr>
            <a:endParaRPr lang="fr-FR" altLang="en-US" sz="1800" smtClean="0">
              <a:solidFill>
                <a:srgbClr val="000000"/>
              </a:solidFill>
            </a:endParaRPr>
          </a:p>
        </p:txBody>
      </p:sp>
      <p:sp>
        <p:nvSpPr>
          <p:cNvPr id="25607" name="Text Box 7"/>
          <p:cNvSpPr txBox="1">
            <a:spLocks noChangeArrowheads="1"/>
          </p:cNvSpPr>
          <p:nvPr/>
        </p:nvSpPr>
        <p:spPr bwMode="auto">
          <a:xfrm>
            <a:off x="2459038" y="1628775"/>
            <a:ext cx="4594225"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Verdana" panose="020B0604030504040204" pitchFamily="34" charset="0"/>
                <a:ea typeface="MS PGothic" panose="020B0600070205080204" pitchFamily="34" charset="-128"/>
              </a:defRPr>
            </a:lvl1pPr>
            <a:lvl2pPr marL="742950" indent="-285750" eaLnBrk="0" hangingPunct="0">
              <a:defRPr sz="2400">
                <a:solidFill>
                  <a:schemeClr val="tx1"/>
                </a:solidFill>
                <a:latin typeface="Verdana" panose="020B0604030504040204" pitchFamily="34" charset="0"/>
                <a:ea typeface="MS PGothic" panose="020B0600070205080204" pitchFamily="34" charset="-128"/>
              </a:defRPr>
            </a:lvl2pPr>
            <a:lvl3pPr marL="1143000" indent="-228600" eaLnBrk="0" hangingPunct="0">
              <a:defRPr sz="2400">
                <a:solidFill>
                  <a:schemeClr val="tx1"/>
                </a:solidFill>
                <a:latin typeface="Verdana" panose="020B0604030504040204" pitchFamily="34" charset="0"/>
                <a:ea typeface="MS PGothic" panose="020B0600070205080204" pitchFamily="34" charset="-128"/>
              </a:defRPr>
            </a:lvl3pPr>
            <a:lvl4pPr marL="1600200" indent="-228600" eaLnBrk="0" hangingPunct="0">
              <a:defRPr sz="2400">
                <a:solidFill>
                  <a:schemeClr val="tx1"/>
                </a:solidFill>
                <a:latin typeface="Verdana" panose="020B0604030504040204" pitchFamily="34" charset="0"/>
                <a:ea typeface="MS PGothic" panose="020B0600070205080204" pitchFamily="34" charset="-128"/>
              </a:defRPr>
            </a:lvl4pPr>
            <a:lvl5pPr marL="2057400" indent="-228600" eaLnBrk="0" hangingPunct="0">
              <a:defRPr sz="2400">
                <a:solidFill>
                  <a:schemeClr val="tx1"/>
                </a:solidFill>
                <a:latin typeface="Verdan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Verdan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Verdan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Verdan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Verdana" panose="020B0604030504040204" pitchFamily="34" charset="0"/>
                <a:ea typeface="MS PGothic" panose="020B0600070205080204" pitchFamily="34" charset="-128"/>
              </a:defRPr>
            </a:lvl9pPr>
          </a:lstStyle>
          <a:p>
            <a:pPr eaLnBrk="1" fontAlgn="base" hangingPunct="1">
              <a:spcBef>
                <a:spcPct val="0"/>
              </a:spcBef>
              <a:spcAft>
                <a:spcPct val="0"/>
              </a:spcAft>
            </a:pPr>
            <a:r>
              <a:rPr lang="en-GB" altLang="en-US" b="1" smtClean="0">
                <a:solidFill>
                  <a:srgbClr val="000000"/>
                </a:solidFill>
                <a:latin typeface="Arial" panose="020B0604020202020204" pitchFamily="34" charset="0"/>
              </a:rPr>
              <a:t>Species A 		Species D</a:t>
            </a:r>
            <a:endParaRPr lang="en-GB" altLang="en-US" smtClean="0">
              <a:solidFill>
                <a:srgbClr val="000000"/>
              </a:solidFill>
              <a:latin typeface="Arial" panose="020B0604020202020204" pitchFamily="34" charset="0"/>
            </a:endParaRPr>
          </a:p>
        </p:txBody>
      </p:sp>
      <p:sp>
        <p:nvSpPr>
          <p:cNvPr id="25608" name="Text Box 8"/>
          <p:cNvSpPr txBox="1">
            <a:spLocks noChangeArrowheads="1"/>
          </p:cNvSpPr>
          <p:nvPr/>
        </p:nvSpPr>
        <p:spPr bwMode="auto">
          <a:xfrm>
            <a:off x="2714625" y="4941888"/>
            <a:ext cx="4594225" cy="1382712"/>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Verdana" panose="020B0604030504040204" pitchFamily="34" charset="0"/>
                <a:ea typeface="MS PGothic" panose="020B0600070205080204" pitchFamily="34" charset="-128"/>
              </a:defRPr>
            </a:lvl1pPr>
            <a:lvl2pPr marL="742950" indent="-285750" eaLnBrk="0" hangingPunct="0">
              <a:defRPr sz="2400">
                <a:solidFill>
                  <a:schemeClr val="tx1"/>
                </a:solidFill>
                <a:latin typeface="Verdana" panose="020B0604030504040204" pitchFamily="34" charset="0"/>
                <a:ea typeface="MS PGothic" panose="020B0600070205080204" pitchFamily="34" charset="-128"/>
              </a:defRPr>
            </a:lvl2pPr>
            <a:lvl3pPr marL="1143000" indent="-228600" eaLnBrk="0" hangingPunct="0">
              <a:defRPr sz="2400">
                <a:solidFill>
                  <a:schemeClr val="tx1"/>
                </a:solidFill>
                <a:latin typeface="Verdana" panose="020B0604030504040204" pitchFamily="34" charset="0"/>
                <a:ea typeface="MS PGothic" panose="020B0600070205080204" pitchFamily="34" charset="-128"/>
              </a:defRPr>
            </a:lvl3pPr>
            <a:lvl4pPr marL="1600200" indent="-228600" eaLnBrk="0" hangingPunct="0">
              <a:defRPr sz="2400">
                <a:solidFill>
                  <a:schemeClr val="tx1"/>
                </a:solidFill>
                <a:latin typeface="Verdana" panose="020B0604030504040204" pitchFamily="34" charset="0"/>
                <a:ea typeface="MS PGothic" panose="020B0600070205080204" pitchFamily="34" charset="-128"/>
              </a:defRPr>
            </a:lvl4pPr>
            <a:lvl5pPr marL="2057400" indent="-228600" eaLnBrk="0" hangingPunct="0">
              <a:defRPr sz="2400">
                <a:solidFill>
                  <a:schemeClr val="tx1"/>
                </a:solidFill>
                <a:latin typeface="Verdan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Verdan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Verdan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Verdan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Verdana" panose="020B0604030504040204" pitchFamily="34" charset="0"/>
                <a:ea typeface="MS PGothic" panose="020B0600070205080204" pitchFamily="34" charset="-128"/>
              </a:defRPr>
            </a:lvl9pPr>
          </a:lstStyle>
          <a:p>
            <a:pPr eaLnBrk="1" fontAlgn="base" hangingPunct="1">
              <a:spcBef>
                <a:spcPct val="0"/>
              </a:spcBef>
              <a:spcAft>
                <a:spcPct val="0"/>
              </a:spcAft>
            </a:pPr>
            <a:r>
              <a:rPr lang="en-GB" altLang="en-US" smtClean="0">
                <a:solidFill>
                  <a:srgbClr val="000000"/>
                </a:solidFill>
                <a:latin typeface="Arial" panose="020B0604020202020204" pitchFamily="34" charset="0"/>
              </a:rPr>
              <a:t>Very heavy competition leads to </a:t>
            </a:r>
            <a:r>
              <a:rPr lang="en-GB" altLang="en-US" b="1" smtClean="0">
                <a:solidFill>
                  <a:srgbClr val="000000"/>
                </a:solidFill>
                <a:latin typeface="Arial" panose="020B0604020202020204" pitchFamily="34" charset="0"/>
              </a:rPr>
              <a:t>competitive exclusion</a:t>
            </a:r>
            <a:endParaRPr lang="en-GB" altLang="en-US" smtClean="0">
              <a:solidFill>
                <a:srgbClr val="000000"/>
              </a:solidFill>
              <a:latin typeface="Arial" panose="020B0604020202020204" pitchFamily="34" charset="0"/>
            </a:endParaRPr>
          </a:p>
          <a:p>
            <a:pPr eaLnBrk="1" fontAlgn="base" hangingPunct="1">
              <a:spcBef>
                <a:spcPct val="0"/>
              </a:spcBef>
              <a:spcAft>
                <a:spcPct val="0"/>
              </a:spcAft>
            </a:pPr>
            <a:r>
              <a:rPr lang="en-GB" altLang="en-US" smtClean="0">
                <a:solidFill>
                  <a:srgbClr val="000000"/>
                </a:solidFill>
                <a:latin typeface="Arial" panose="020B0604020202020204" pitchFamily="34" charset="0"/>
              </a:rPr>
              <a:t>One species must go</a:t>
            </a:r>
          </a:p>
        </p:txBody>
      </p:sp>
      <p:sp>
        <p:nvSpPr>
          <p:cNvPr id="25609" name="Line 9"/>
          <p:cNvSpPr>
            <a:spLocks noChangeShapeType="1"/>
          </p:cNvSpPr>
          <p:nvPr/>
        </p:nvSpPr>
        <p:spPr bwMode="auto">
          <a:xfrm flipH="1" flipV="1">
            <a:off x="4929188" y="4005263"/>
            <a:ext cx="3175" cy="946150"/>
          </a:xfrm>
          <a:prstGeom prst="line">
            <a:avLst/>
          </a:prstGeom>
          <a:noFill/>
          <a:ln w="57150">
            <a:solidFill>
              <a:srgbClr val="FF3300"/>
            </a:solidFill>
            <a:round/>
            <a:headEnd/>
            <a:tailEnd type="triangle" w="med" len="med"/>
          </a:ln>
          <a:extLst>
            <a:ext uri="{909E8E84-426E-40DD-AFC4-6F175D3DCCD1}">
              <a14:hiddenFill xmlns:a14="http://schemas.microsoft.com/office/drawing/2010/main">
                <a:noFill/>
              </a14:hiddenFill>
            </a:ext>
          </a:extLst>
        </p:spPr>
        <p:txBody>
          <a:bodyPr/>
          <a:lstStyle/>
          <a:p>
            <a:pPr fontAlgn="base">
              <a:spcBef>
                <a:spcPct val="0"/>
              </a:spcBef>
              <a:spcAft>
                <a:spcPct val="0"/>
              </a:spcAft>
            </a:pPr>
            <a:endParaRPr lang="en-US" smtClean="0">
              <a:solidFill>
                <a:srgbClr val="000000"/>
              </a:solidFill>
            </a:endParaRPr>
          </a:p>
        </p:txBody>
      </p:sp>
      <p:sp>
        <p:nvSpPr>
          <p:cNvPr id="36872" name="Text Box 8"/>
          <p:cNvSpPr txBox="1">
            <a:spLocks noChangeArrowheads="1"/>
          </p:cNvSpPr>
          <p:nvPr/>
        </p:nvSpPr>
        <p:spPr bwMode="auto">
          <a:xfrm>
            <a:off x="395288" y="6165850"/>
            <a:ext cx="2171700" cy="2539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lvl="0" fontAlgn="base">
              <a:spcBef>
                <a:spcPct val="0"/>
              </a:spcBef>
              <a:spcAft>
                <a:spcPct val="0"/>
              </a:spcAft>
            </a:pPr>
            <a:r>
              <a:rPr lang="en-US" altLang="en-US" sz="1050" dirty="0">
                <a:solidFill>
                  <a:srgbClr val="FF0000"/>
                </a:solidFill>
                <a:latin typeface="Arial" panose="020B0604020202020204" pitchFamily="34" charset="0"/>
              </a:rPr>
              <a:t>© 2017.Prof.DR. Hamid AL-</a:t>
            </a:r>
            <a:r>
              <a:rPr lang="en-US" altLang="en-US" sz="1050" dirty="0" err="1">
                <a:solidFill>
                  <a:srgbClr val="FF0000"/>
                </a:solidFill>
                <a:latin typeface="Arial" panose="020B0604020202020204" pitchFamily="34" charset="0"/>
              </a:rPr>
              <a:t>saad</a:t>
            </a:r>
            <a:endParaRPr lang="en-US" altLang="en-US" sz="1400" dirty="0">
              <a:solidFill>
                <a:srgbClr val="FF0000"/>
              </a:solidFill>
            </a:endParaRPr>
          </a:p>
        </p:txBody>
      </p:sp>
    </p:spTree>
    <p:extLst>
      <p:ext uri="{BB962C8B-B14F-4D97-AF65-F5344CB8AC3E}">
        <p14:creationId xmlns:p14="http://schemas.microsoft.com/office/powerpoint/2010/main" val="119584005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78118912" presetClass="entr" presetSubtype="78173236" fill="hold" grpId="0" nodeType="clickEffect">
                                  <p:stCondLst>
                                    <p:cond delay="0"/>
                                  </p:stCondLst>
                                  <p:childTnLst>
                                    <p:set>
                                      <p:cBhvr>
                                        <p:cTn id="6" dur="1" fill="hold">
                                          <p:stCondLst>
                                            <p:cond delay="499"/>
                                          </p:stCondLst>
                                        </p:cTn>
                                        <p:tgtEl>
                                          <p:spTgt spid="25607"/>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0" presetClass="entr" presetSubtype="78172964" fill="hold" grpId="0" nodeType="clickEffect">
                                  <p:stCondLst>
                                    <p:cond delay="0"/>
                                  </p:stCondLst>
                                  <p:childTnLst>
                                    <p:set>
                                      <p:cBhvr>
                                        <p:cTn id="10" dur="1" fill="hold">
                                          <p:stCondLst>
                                            <p:cond delay="499"/>
                                          </p:stCondLst>
                                        </p:cTn>
                                        <p:tgtEl>
                                          <p:spTgt spid="25605"/>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0" presetClass="entr" presetSubtype="78173100" fill="hold" grpId="0" nodeType="clickEffect">
                                  <p:stCondLst>
                                    <p:cond delay="0"/>
                                  </p:stCondLst>
                                  <p:childTnLst>
                                    <p:set>
                                      <p:cBhvr>
                                        <p:cTn id="14" dur="1" fill="hold">
                                          <p:stCondLst>
                                            <p:cond delay="499"/>
                                          </p:stCondLst>
                                        </p:cTn>
                                        <p:tgtEl>
                                          <p:spTgt spid="25606"/>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0" presetClass="entr" presetSubtype="78173532" fill="hold" grpId="0" nodeType="clickEffect">
                                  <p:stCondLst>
                                    <p:cond delay="0"/>
                                  </p:stCondLst>
                                  <p:childTnLst>
                                    <p:set>
                                      <p:cBhvr>
                                        <p:cTn id="18" dur="1" fill="hold">
                                          <p:stCondLst>
                                            <p:cond delay="499"/>
                                          </p:stCondLst>
                                        </p:cTn>
                                        <p:tgtEl>
                                          <p:spTgt spid="25608"/>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22" presetClass="entr" presetSubtype="4" fill="hold" grpId="0" nodeType="clickEffect">
                                  <p:stCondLst>
                                    <p:cond delay="0"/>
                                  </p:stCondLst>
                                  <p:childTnLst>
                                    <p:set>
                                      <p:cBhvr>
                                        <p:cTn id="22" dur="1" fill="hold">
                                          <p:stCondLst>
                                            <p:cond delay="0"/>
                                          </p:stCondLst>
                                        </p:cTn>
                                        <p:tgtEl>
                                          <p:spTgt spid="25609"/>
                                        </p:tgtEl>
                                        <p:attrNameLst>
                                          <p:attrName>style.visibility</p:attrName>
                                        </p:attrNameLst>
                                      </p:cBhvr>
                                      <p:to>
                                        <p:strVal val="visible"/>
                                      </p:to>
                                    </p:set>
                                    <p:animEffect transition="in" filter="wipe(down)">
                                      <p:cBhvr>
                                        <p:cTn id="23" dur="500"/>
                                        <p:tgtEl>
                                          <p:spTgt spid="2560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5" grpId="0" animBg="1"/>
      <p:bldP spid="25606" grpId="0" animBg="1"/>
      <p:bldP spid="25607" grpId="0" autoUpdateAnimBg="0"/>
      <p:bldP spid="25608" grpId="0" animBg="1" autoUpdateAnimBg="0"/>
      <p:bldP spid="25609"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8" name="Rectangle 4"/>
          <p:cNvSpPr>
            <a:spLocks noGrp="1" noChangeArrowheads="1"/>
          </p:cNvSpPr>
          <p:nvPr>
            <p:ph type="title"/>
          </p:nvPr>
        </p:nvSpPr>
        <p:spPr/>
        <p:txBody>
          <a:bodyPr/>
          <a:lstStyle/>
          <a:p>
            <a:pPr eaLnBrk="1" hangingPunct="1">
              <a:defRPr/>
            </a:pPr>
            <a:r>
              <a:rPr lang="en-GB" smtClean="0">
                <a:ea typeface="+mj-ea"/>
                <a:cs typeface="+mj-cs"/>
              </a:rPr>
              <a:t>Total exclusion</a:t>
            </a:r>
          </a:p>
        </p:txBody>
      </p:sp>
      <p:sp>
        <p:nvSpPr>
          <p:cNvPr id="26629" name="Oval 5"/>
          <p:cNvSpPr>
            <a:spLocks noChangeArrowheads="1"/>
          </p:cNvSpPr>
          <p:nvPr/>
        </p:nvSpPr>
        <p:spPr bwMode="auto">
          <a:xfrm>
            <a:off x="1331913" y="2195513"/>
            <a:ext cx="2768600" cy="2457450"/>
          </a:xfrm>
          <a:prstGeom prst="ellipse">
            <a:avLst/>
          </a:prstGeom>
          <a:solidFill>
            <a:srgbClr val="008000"/>
          </a:solidFill>
          <a:ln w="9525">
            <a:solidFill>
              <a:srgbClr val="000000"/>
            </a:solidFill>
            <a:round/>
            <a:headEnd/>
            <a:tailEnd/>
          </a:ln>
        </p:spPr>
        <p:txBody>
          <a:bodyPr/>
          <a:lstStyle>
            <a:lvl1pPr eaLnBrk="0" hangingPunct="0">
              <a:defRPr sz="2400">
                <a:solidFill>
                  <a:schemeClr val="tx1"/>
                </a:solidFill>
                <a:latin typeface="Verdana" panose="020B0604030504040204" pitchFamily="34" charset="0"/>
                <a:ea typeface="MS PGothic" panose="020B0600070205080204" pitchFamily="34" charset="-128"/>
              </a:defRPr>
            </a:lvl1pPr>
            <a:lvl2pPr marL="742950" indent="-285750" eaLnBrk="0" hangingPunct="0">
              <a:defRPr sz="2400">
                <a:solidFill>
                  <a:schemeClr val="tx1"/>
                </a:solidFill>
                <a:latin typeface="Verdana" panose="020B0604030504040204" pitchFamily="34" charset="0"/>
                <a:ea typeface="MS PGothic" panose="020B0600070205080204" pitchFamily="34" charset="-128"/>
              </a:defRPr>
            </a:lvl2pPr>
            <a:lvl3pPr marL="1143000" indent="-228600" eaLnBrk="0" hangingPunct="0">
              <a:defRPr sz="2400">
                <a:solidFill>
                  <a:schemeClr val="tx1"/>
                </a:solidFill>
                <a:latin typeface="Verdana" panose="020B0604030504040204" pitchFamily="34" charset="0"/>
                <a:ea typeface="MS PGothic" panose="020B0600070205080204" pitchFamily="34" charset="-128"/>
              </a:defRPr>
            </a:lvl3pPr>
            <a:lvl4pPr marL="1600200" indent="-228600" eaLnBrk="0" hangingPunct="0">
              <a:defRPr sz="2400">
                <a:solidFill>
                  <a:schemeClr val="tx1"/>
                </a:solidFill>
                <a:latin typeface="Verdana" panose="020B0604030504040204" pitchFamily="34" charset="0"/>
                <a:ea typeface="MS PGothic" panose="020B0600070205080204" pitchFamily="34" charset="-128"/>
              </a:defRPr>
            </a:lvl4pPr>
            <a:lvl5pPr marL="2057400" indent="-228600" eaLnBrk="0" hangingPunct="0">
              <a:defRPr sz="2400">
                <a:solidFill>
                  <a:schemeClr val="tx1"/>
                </a:solidFill>
                <a:latin typeface="Verdan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Verdan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Verdan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Verdan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Verdana" panose="020B0604030504040204" pitchFamily="34" charset="0"/>
                <a:ea typeface="MS PGothic" panose="020B0600070205080204" pitchFamily="34" charset="-128"/>
              </a:defRPr>
            </a:lvl9pPr>
          </a:lstStyle>
          <a:p>
            <a:pPr eaLnBrk="1" fontAlgn="base" hangingPunct="1">
              <a:spcBef>
                <a:spcPct val="0"/>
              </a:spcBef>
              <a:spcAft>
                <a:spcPct val="0"/>
              </a:spcAft>
            </a:pPr>
            <a:endParaRPr lang="fr-FR" altLang="en-US" sz="1800" smtClean="0">
              <a:solidFill>
                <a:srgbClr val="000000"/>
              </a:solidFill>
            </a:endParaRPr>
          </a:p>
        </p:txBody>
      </p:sp>
      <p:sp>
        <p:nvSpPr>
          <p:cNvPr id="26630" name="Oval 6"/>
          <p:cNvSpPr>
            <a:spLocks noChangeArrowheads="1"/>
          </p:cNvSpPr>
          <p:nvPr/>
        </p:nvSpPr>
        <p:spPr bwMode="auto">
          <a:xfrm>
            <a:off x="3059113" y="3284538"/>
            <a:ext cx="746125" cy="641350"/>
          </a:xfrm>
          <a:prstGeom prst="ellipse">
            <a:avLst/>
          </a:prstGeom>
          <a:solidFill>
            <a:srgbClr val="FF6600"/>
          </a:solidFill>
          <a:ln w="9525">
            <a:solidFill>
              <a:srgbClr val="000000"/>
            </a:solidFill>
            <a:round/>
            <a:headEnd/>
            <a:tailEnd/>
          </a:ln>
        </p:spPr>
        <p:txBody>
          <a:bodyPr/>
          <a:lstStyle>
            <a:lvl1pPr eaLnBrk="0" hangingPunct="0">
              <a:defRPr sz="2400">
                <a:solidFill>
                  <a:schemeClr val="tx1"/>
                </a:solidFill>
                <a:latin typeface="Verdana" panose="020B0604030504040204" pitchFamily="34" charset="0"/>
                <a:ea typeface="MS PGothic" panose="020B0600070205080204" pitchFamily="34" charset="-128"/>
              </a:defRPr>
            </a:lvl1pPr>
            <a:lvl2pPr marL="742950" indent="-285750" eaLnBrk="0" hangingPunct="0">
              <a:defRPr sz="2400">
                <a:solidFill>
                  <a:schemeClr val="tx1"/>
                </a:solidFill>
                <a:latin typeface="Verdana" panose="020B0604030504040204" pitchFamily="34" charset="0"/>
                <a:ea typeface="MS PGothic" panose="020B0600070205080204" pitchFamily="34" charset="-128"/>
              </a:defRPr>
            </a:lvl2pPr>
            <a:lvl3pPr marL="1143000" indent="-228600" eaLnBrk="0" hangingPunct="0">
              <a:defRPr sz="2400">
                <a:solidFill>
                  <a:schemeClr val="tx1"/>
                </a:solidFill>
                <a:latin typeface="Verdana" panose="020B0604030504040204" pitchFamily="34" charset="0"/>
                <a:ea typeface="MS PGothic" panose="020B0600070205080204" pitchFamily="34" charset="-128"/>
              </a:defRPr>
            </a:lvl3pPr>
            <a:lvl4pPr marL="1600200" indent="-228600" eaLnBrk="0" hangingPunct="0">
              <a:defRPr sz="2400">
                <a:solidFill>
                  <a:schemeClr val="tx1"/>
                </a:solidFill>
                <a:latin typeface="Verdana" panose="020B0604030504040204" pitchFamily="34" charset="0"/>
                <a:ea typeface="MS PGothic" panose="020B0600070205080204" pitchFamily="34" charset="-128"/>
              </a:defRPr>
            </a:lvl4pPr>
            <a:lvl5pPr marL="2057400" indent="-228600" eaLnBrk="0" hangingPunct="0">
              <a:defRPr sz="2400">
                <a:solidFill>
                  <a:schemeClr val="tx1"/>
                </a:solidFill>
                <a:latin typeface="Verdan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Verdan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Verdan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Verdan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Verdana" panose="020B0604030504040204" pitchFamily="34" charset="0"/>
                <a:ea typeface="MS PGothic" panose="020B0600070205080204" pitchFamily="34" charset="-128"/>
              </a:defRPr>
            </a:lvl9pPr>
          </a:lstStyle>
          <a:p>
            <a:pPr eaLnBrk="1" fontAlgn="base" hangingPunct="1">
              <a:spcBef>
                <a:spcPct val="0"/>
              </a:spcBef>
              <a:spcAft>
                <a:spcPct val="0"/>
              </a:spcAft>
            </a:pPr>
            <a:endParaRPr lang="fr-FR" altLang="en-US" sz="1800" smtClean="0">
              <a:solidFill>
                <a:srgbClr val="000000"/>
              </a:solidFill>
            </a:endParaRPr>
          </a:p>
        </p:txBody>
      </p:sp>
      <p:sp>
        <p:nvSpPr>
          <p:cNvPr id="26631" name="Text Box 7"/>
          <p:cNvSpPr txBox="1">
            <a:spLocks noChangeArrowheads="1"/>
          </p:cNvSpPr>
          <p:nvPr/>
        </p:nvSpPr>
        <p:spPr bwMode="auto">
          <a:xfrm>
            <a:off x="4946650" y="1700213"/>
            <a:ext cx="3154363" cy="1223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Verdana" panose="020B0604030504040204" pitchFamily="34" charset="0"/>
                <a:ea typeface="MS PGothic" panose="020B0600070205080204" pitchFamily="34" charset="-128"/>
              </a:defRPr>
            </a:lvl1pPr>
            <a:lvl2pPr marL="742950" indent="-285750" eaLnBrk="0" hangingPunct="0">
              <a:defRPr sz="2400">
                <a:solidFill>
                  <a:schemeClr val="tx1"/>
                </a:solidFill>
                <a:latin typeface="Verdana" panose="020B0604030504040204" pitchFamily="34" charset="0"/>
                <a:ea typeface="MS PGothic" panose="020B0600070205080204" pitchFamily="34" charset="-128"/>
              </a:defRPr>
            </a:lvl2pPr>
            <a:lvl3pPr marL="1143000" indent="-228600" eaLnBrk="0" hangingPunct="0">
              <a:defRPr sz="2400">
                <a:solidFill>
                  <a:schemeClr val="tx1"/>
                </a:solidFill>
                <a:latin typeface="Verdana" panose="020B0604030504040204" pitchFamily="34" charset="0"/>
                <a:ea typeface="MS PGothic" panose="020B0600070205080204" pitchFamily="34" charset="-128"/>
              </a:defRPr>
            </a:lvl3pPr>
            <a:lvl4pPr marL="1600200" indent="-228600" eaLnBrk="0" hangingPunct="0">
              <a:defRPr sz="2400">
                <a:solidFill>
                  <a:schemeClr val="tx1"/>
                </a:solidFill>
                <a:latin typeface="Verdana" panose="020B0604030504040204" pitchFamily="34" charset="0"/>
                <a:ea typeface="MS PGothic" panose="020B0600070205080204" pitchFamily="34" charset="-128"/>
              </a:defRPr>
            </a:lvl4pPr>
            <a:lvl5pPr marL="2057400" indent="-228600" eaLnBrk="0" hangingPunct="0">
              <a:defRPr sz="2400">
                <a:solidFill>
                  <a:schemeClr val="tx1"/>
                </a:solidFill>
                <a:latin typeface="Verdan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Verdan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Verdan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Verdan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Verdana" panose="020B0604030504040204" pitchFamily="34" charset="0"/>
                <a:ea typeface="MS PGothic" panose="020B0600070205080204" pitchFamily="34" charset="-128"/>
              </a:defRPr>
            </a:lvl9pPr>
          </a:lstStyle>
          <a:p>
            <a:pPr eaLnBrk="1" fontAlgn="base" hangingPunct="1">
              <a:spcBef>
                <a:spcPct val="0"/>
              </a:spcBef>
              <a:spcAft>
                <a:spcPct val="0"/>
              </a:spcAft>
            </a:pPr>
            <a:r>
              <a:rPr lang="en-GB" altLang="en-US" b="1" smtClean="0">
                <a:solidFill>
                  <a:srgbClr val="000000"/>
                </a:solidFill>
                <a:latin typeface="Arial" panose="020B0604020202020204" pitchFamily="34" charset="0"/>
              </a:rPr>
              <a:t>Species A</a:t>
            </a:r>
            <a:r>
              <a:rPr lang="en-GB" altLang="en-US" smtClean="0">
                <a:solidFill>
                  <a:srgbClr val="000000"/>
                </a:solidFill>
                <a:latin typeface="Times New Roman" panose="02020603050405020304" pitchFamily="18" charset="0"/>
              </a:rPr>
              <a:t> </a:t>
            </a:r>
            <a:r>
              <a:rPr lang="en-GB" altLang="en-US" smtClean="0">
                <a:solidFill>
                  <a:srgbClr val="000000"/>
                </a:solidFill>
                <a:latin typeface="Arial" panose="020B0604020202020204" pitchFamily="34" charset="0"/>
              </a:rPr>
              <a:t>has a bigger niche it is more generalist</a:t>
            </a:r>
          </a:p>
          <a:p>
            <a:pPr eaLnBrk="1" fontAlgn="base" hangingPunct="1">
              <a:spcBef>
                <a:spcPct val="0"/>
              </a:spcBef>
              <a:spcAft>
                <a:spcPct val="0"/>
              </a:spcAft>
            </a:pPr>
            <a:endParaRPr lang="en-GB" altLang="en-US" smtClean="0">
              <a:solidFill>
                <a:srgbClr val="000000"/>
              </a:solidFill>
              <a:latin typeface="Arial" panose="020B0604020202020204" pitchFamily="34" charset="0"/>
            </a:endParaRPr>
          </a:p>
          <a:p>
            <a:pPr eaLnBrk="1" fontAlgn="base" hangingPunct="1">
              <a:spcBef>
                <a:spcPct val="0"/>
              </a:spcBef>
              <a:spcAft>
                <a:spcPct val="0"/>
              </a:spcAft>
            </a:pPr>
            <a:endParaRPr lang="en-GB" altLang="en-US" smtClean="0">
              <a:solidFill>
                <a:srgbClr val="000000"/>
              </a:solidFill>
              <a:latin typeface="Arial" panose="020B0604020202020204" pitchFamily="34" charset="0"/>
            </a:endParaRPr>
          </a:p>
        </p:txBody>
      </p:sp>
      <p:sp>
        <p:nvSpPr>
          <p:cNvPr id="26632" name="Line 8"/>
          <p:cNvSpPr>
            <a:spLocks noChangeShapeType="1"/>
          </p:cNvSpPr>
          <p:nvPr/>
        </p:nvSpPr>
        <p:spPr bwMode="auto">
          <a:xfrm flipH="1">
            <a:off x="3132138" y="2060575"/>
            <a:ext cx="1727200" cy="720725"/>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pPr fontAlgn="base">
              <a:spcBef>
                <a:spcPct val="0"/>
              </a:spcBef>
              <a:spcAft>
                <a:spcPct val="0"/>
              </a:spcAft>
            </a:pPr>
            <a:endParaRPr lang="en-US" smtClean="0">
              <a:solidFill>
                <a:srgbClr val="000000"/>
              </a:solidFill>
            </a:endParaRPr>
          </a:p>
        </p:txBody>
      </p:sp>
      <p:sp>
        <p:nvSpPr>
          <p:cNvPr id="26633" name="Line 9"/>
          <p:cNvSpPr>
            <a:spLocks noChangeShapeType="1"/>
          </p:cNvSpPr>
          <p:nvPr/>
        </p:nvSpPr>
        <p:spPr bwMode="auto">
          <a:xfrm flipH="1">
            <a:off x="3419475" y="3429000"/>
            <a:ext cx="1584325" cy="144463"/>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pPr fontAlgn="base">
              <a:spcBef>
                <a:spcPct val="0"/>
              </a:spcBef>
              <a:spcAft>
                <a:spcPct val="0"/>
              </a:spcAft>
            </a:pPr>
            <a:endParaRPr lang="en-US" smtClean="0">
              <a:solidFill>
                <a:srgbClr val="000000"/>
              </a:solidFill>
            </a:endParaRPr>
          </a:p>
        </p:txBody>
      </p:sp>
      <p:sp>
        <p:nvSpPr>
          <p:cNvPr id="26634" name="Text Box 10"/>
          <p:cNvSpPr txBox="1">
            <a:spLocks noChangeArrowheads="1"/>
          </p:cNvSpPr>
          <p:nvPr/>
        </p:nvSpPr>
        <p:spPr bwMode="auto">
          <a:xfrm>
            <a:off x="5003800" y="3213100"/>
            <a:ext cx="3744913" cy="2678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fontAlgn="base">
              <a:spcBef>
                <a:spcPct val="0"/>
              </a:spcBef>
              <a:spcAft>
                <a:spcPct val="0"/>
              </a:spcAft>
              <a:defRPr/>
            </a:pPr>
            <a:r>
              <a:rPr lang="en-GB" sz="2400" b="1" dirty="0">
                <a:solidFill>
                  <a:srgbClr val="000000"/>
                </a:solidFill>
                <a:latin typeface="Arial" charset="0"/>
              </a:rPr>
              <a:t>Species E</a:t>
            </a:r>
            <a:r>
              <a:rPr lang="en-GB" sz="2400" dirty="0">
                <a:solidFill>
                  <a:srgbClr val="000000"/>
                </a:solidFill>
                <a:latin typeface="Arial" charset="0"/>
              </a:rPr>
              <a:t> has a smaller niche it is more specialist</a:t>
            </a:r>
          </a:p>
          <a:p>
            <a:pPr fontAlgn="base">
              <a:spcBef>
                <a:spcPct val="0"/>
              </a:spcBef>
              <a:spcAft>
                <a:spcPct val="0"/>
              </a:spcAft>
              <a:defRPr/>
            </a:pPr>
            <a:r>
              <a:rPr lang="en-GB" sz="2400" dirty="0">
                <a:solidFill>
                  <a:srgbClr val="000000"/>
                </a:solidFill>
                <a:latin typeface="Arial" charset="0"/>
              </a:rPr>
              <a:t>Specialists, however, do tend to avoid competition</a:t>
            </a:r>
          </a:p>
          <a:p>
            <a:pPr fontAlgn="base">
              <a:spcBef>
                <a:spcPct val="0"/>
              </a:spcBef>
              <a:spcAft>
                <a:spcPct val="0"/>
              </a:spcAft>
              <a:defRPr/>
            </a:pPr>
            <a:r>
              <a:rPr lang="en-GB" sz="2400" dirty="0">
                <a:solidFill>
                  <a:srgbClr val="000000"/>
                </a:solidFill>
                <a:latin typeface="Arial" charset="0"/>
              </a:rPr>
              <a:t>Here it is totally swamped by Species A</a:t>
            </a:r>
          </a:p>
          <a:p>
            <a:pPr fontAlgn="base">
              <a:spcBef>
                <a:spcPct val="0"/>
              </a:spcBef>
              <a:spcAft>
                <a:spcPct val="0"/>
              </a:spcAft>
              <a:defRPr/>
            </a:pPr>
            <a:endParaRPr lang="en-GB" sz="2400" dirty="0">
              <a:solidFill>
                <a:srgbClr val="000000"/>
              </a:solidFill>
              <a:latin typeface="Arial" charset="0"/>
            </a:endParaRPr>
          </a:p>
        </p:txBody>
      </p:sp>
      <p:sp>
        <p:nvSpPr>
          <p:cNvPr id="37897" name="Text Box 9"/>
          <p:cNvSpPr txBox="1">
            <a:spLocks noChangeArrowheads="1"/>
          </p:cNvSpPr>
          <p:nvPr/>
        </p:nvSpPr>
        <p:spPr bwMode="auto">
          <a:xfrm>
            <a:off x="395288" y="6165850"/>
            <a:ext cx="2171700" cy="2539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lvl="0" fontAlgn="base">
              <a:spcBef>
                <a:spcPct val="0"/>
              </a:spcBef>
              <a:spcAft>
                <a:spcPct val="0"/>
              </a:spcAft>
            </a:pPr>
            <a:r>
              <a:rPr lang="en-US" altLang="en-US" sz="1050" dirty="0">
                <a:solidFill>
                  <a:srgbClr val="FF0000"/>
                </a:solidFill>
                <a:latin typeface="Arial" panose="020B0604020202020204" pitchFamily="34" charset="0"/>
              </a:rPr>
              <a:t>© 2017.Prof.DR. Hamid AL-</a:t>
            </a:r>
            <a:r>
              <a:rPr lang="en-US" altLang="en-US" sz="1050" dirty="0" err="1">
                <a:solidFill>
                  <a:srgbClr val="FF0000"/>
                </a:solidFill>
                <a:latin typeface="Arial" panose="020B0604020202020204" pitchFamily="34" charset="0"/>
              </a:rPr>
              <a:t>saad</a:t>
            </a:r>
            <a:endParaRPr lang="en-US" altLang="en-US" sz="1400" dirty="0">
              <a:solidFill>
                <a:srgbClr val="FF0000"/>
              </a:solidFill>
            </a:endParaRPr>
          </a:p>
        </p:txBody>
      </p:sp>
    </p:spTree>
    <p:extLst>
      <p:ext uri="{BB962C8B-B14F-4D97-AF65-F5344CB8AC3E}">
        <p14:creationId xmlns:p14="http://schemas.microsoft.com/office/powerpoint/2010/main" val="98318107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297160" presetClass="entr" presetSubtype="78180112" fill="hold" grpId="0" nodeType="clickEffect">
                                  <p:stCondLst>
                                    <p:cond delay="0"/>
                                  </p:stCondLst>
                                  <p:childTnLst>
                                    <p:set>
                                      <p:cBhvr>
                                        <p:cTn id="6" dur="1" fill="hold">
                                          <p:stCondLst>
                                            <p:cond delay="499"/>
                                          </p:stCondLst>
                                        </p:cTn>
                                        <p:tgtEl>
                                          <p:spTgt spid="26629"/>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0" presetClass="entr" presetSubtype="78180248" fill="hold" grpId="0" nodeType="clickEffect">
                                  <p:stCondLst>
                                    <p:cond delay="0"/>
                                  </p:stCondLst>
                                  <p:childTnLst>
                                    <p:set>
                                      <p:cBhvr>
                                        <p:cTn id="10" dur="1" fill="hold">
                                          <p:stCondLst>
                                            <p:cond delay="499"/>
                                          </p:stCondLst>
                                        </p:cTn>
                                        <p:tgtEl>
                                          <p:spTgt spid="26630"/>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0" presetClass="entr" presetSubtype="78180308" fill="hold" grpId="0" nodeType="clickEffect">
                                  <p:stCondLst>
                                    <p:cond delay="0"/>
                                  </p:stCondLst>
                                  <p:childTnLst>
                                    <p:set>
                                      <p:cBhvr>
                                        <p:cTn id="14" dur="1" fill="hold">
                                          <p:stCondLst>
                                            <p:cond delay="499"/>
                                          </p:stCondLst>
                                        </p:cTn>
                                        <p:tgtEl>
                                          <p:spTgt spid="26631"/>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8" presetClass="entr" presetSubtype="12" fill="hold" grpId="0" nodeType="clickEffect">
                                  <p:stCondLst>
                                    <p:cond delay="0"/>
                                  </p:stCondLst>
                                  <p:childTnLst>
                                    <p:set>
                                      <p:cBhvr>
                                        <p:cTn id="18" dur="1" fill="hold">
                                          <p:stCondLst>
                                            <p:cond delay="0"/>
                                          </p:stCondLst>
                                        </p:cTn>
                                        <p:tgtEl>
                                          <p:spTgt spid="26632"/>
                                        </p:tgtEl>
                                        <p:attrNameLst>
                                          <p:attrName>style.visibility</p:attrName>
                                        </p:attrNameLst>
                                      </p:cBhvr>
                                      <p:to>
                                        <p:strVal val="visible"/>
                                      </p:to>
                                    </p:set>
                                    <p:animEffect transition="in" filter="strips(downLeft)">
                                      <p:cBhvr>
                                        <p:cTn id="19" dur="500"/>
                                        <p:tgtEl>
                                          <p:spTgt spid="26632"/>
                                        </p:tgtEl>
                                      </p:cBhvr>
                                    </p:animEffect>
                                  </p:childTnLst>
                                </p:cTn>
                              </p:par>
                            </p:childTnLst>
                          </p:cTn>
                        </p:par>
                      </p:childTnLst>
                    </p:cTn>
                  </p:par>
                  <p:par>
                    <p:cTn id="20" fill="hold" nodeType="clickPar">
                      <p:stCondLst>
                        <p:cond delay="indefinite"/>
                      </p:stCondLst>
                      <p:childTnLst>
                        <p:par>
                          <p:cTn id="21" fill="hold" nodeType="withGroup">
                            <p:stCondLst>
                              <p:cond delay="0"/>
                            </p:stCondLst>
                            <p:childTnLst>
                              <p:par>
                                <p:cTn id="22" presetID="0" presetClass="entr" presetSubtype="78181552" fill="hold" grpId="0" nodeType="clickEffect">
                                  <p:stCondLst>
                                    <p:cond delay="0"/>
                                  </p:stCondLst>
                                  <p:childTnLst>
                                    <p:set>
                                      <p:cBhvr>
                                        <p:cTn id="23" dur="1" fill="hold">
                                          <p:stCondLst>
                                            <p:cond delay="499"/>
                                          </p:stCondLst>
                                        </p:cTn>
                                        <p:tgtEl>
                                          <p:spTgt spid="26634"/>
                                        </p:tgtEl>
                                        <p:attrNameLst>
                                          <p:attrName>style.visibility</p:attrName>
                                        </p:attrNameLst>
                                      </p:cBhvr>
                                      <p:to>
                                        <p:strVal val="visible"/>
                                      </p:to>
                                    </p:set>
                                  </p:childTnLst>
                                </p:cTn>
                              </p:par>
                            </p:childTnLst>
                          </p:cTn>
                        </p:par>
                      </p:childTnLst>
                    </p:cTn>
                  </p:par>
                  <p:par>
                    <p:cTn id="24" fill="hold" nodeType="clickPar">
                      <p:stCondLst>
                        <p:cond delay="indefinite"/>
                      </p:stCondLst>
                      <p:childTnLst>
                        <p:par>
                          <p:cTn id="25" fill="hold" nodeType="withGroup">
                            <p:stCondLst>
                              <p:cond delay="0"/>
                            </p:stCondLst>
                            <p:childTnLst>
                              <p:par>
                                <p:cTn id="26" presetID="22" presetClass="entr" presetSubtype="2" fill="hold" grpId="0" nodeType="clickEffect">
                                  <p:stCondLst>
                                    <p:cond delay="0"/>
                                  </p:stCondLst>
                                  <p:childTnLst>
                                    <p:set>
                                      <p:cBhvr>
                                        <p:cTn id="27" dur="1" fill="hold">
                                          <p:stCondLst>
                                            <p:cond delay="0"/>
                                          </p:stCondLst>
                                        </p:cTn>
                                        <p:tgtEl>
                                          <p:spTgt spid="26633"/>
                                        </p:tgtEl>
                                        <p:attrNameLst>
                                          <p:attrName>style.visibility</p:attrName>
                                        </p:attrNameLst>
                                      </p:cBhvr>
                                      <p:to>
                                        <p:strVal val="visible"/>
                                      </p:to>
                                    </p:set>
                                    <p:animEffect transition="in" filter="wipe(right)">
                                      <p:cBhvr>
                                        <p:cTn id="28" dur="500"/>
                                        <p:tgtEl>
                                          <p:spTgt spid="266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29" grpId="0" animBg="1"/>
      <p:bldP spid="26630" grpId="0" animBg="1"/>
      <p:bldP spid="26631" grpId="0" autoUpdateAnimBg="0"/>
      <p:bldP spid="26632" grpId="0" animBg="1"/>
      <p:bldP spid="26633" grpId="0" animBg="1"/>
      <p:bldP spid="26634" grpId="0" autoUpdateAnimBg="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IQ"/>
          </a:p>
        </p:txBody>
      </p:sp>
      <p:pic>
        <p:nvPicPr>
          <p:cNvPr id="2050" name="Picture 2"/>
          <p:cNvPicPr>
            <a:picLocks noGrp="1" noChangeAspect="1" noChangeArrowheads="1"/>
          </p:cNvPicPr>
          <p:nvPr>
            <p:ph idx="1"/>
          </p:nvPr>
        </p:nvPicPr>
        <p:blipFill>
          <a:blip r:embed="rId2" cstate="email">
            <a:extLst>
              <a:ext uri="{28A0092B-C50C-407E-A947-70E740481C1C}">
                <a14:useLocalDpi xmlns:a14="http://schemas.microsoft.com/office/drawing/2010/main" val="0"/>
              </a:ext>
            </a:extLst>
          </a:blip>
          <a:srcRect/>
          <a:stretch>
            <a:fillRect/>
          </a:stretch>
        </p:blipFill>
        <p:spPr bwMode="auto">
          <a:xfrm>
            <a:off x="827584" y="980728"/>
            <a:ext cx="7200800" cy="52334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98556240"/>
      </p:ext>
    </p:extLst>
  </p:cSld>
  <p:clrMapOvr>
    <a:masterClrMapping/>
  </p:clrMapOvr>
  <p:transition spd="slow">
    <p:fade/>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08720"/>
            <a:ext cx="8229600" cy="4297363"/>
          </a:xfrm>
        </p:spPr>
        <p:txBody>
          <a:bodyPr>
            <a:noAutofit/>
          </a:bodyPr>
          <a:lstStyle/>
          <a:p>
            <a:pPr marL="0" indent="0" algn="just">
              <a:buNone/>
            </a:pPr>
            <a:r>
              <a:rPr lang="ar-SA" sz="2800" b="1" dirty="0" smtClean="0">
                <a:solidFill>
                  <a:srgbClr val="00B050"/>
                </a:solidFill>
              </a:rPr>
              <a:t> </a:t>
            </a:r>
            <a:r>
              <a:rPr lang="ar-SA" sz="2800" b="1" dirty="0">
                <a:solidFill>
                  <a:srgbClr val="00B050"/>
                </a:solidFill>
              </a:rPr>
              <a:t>النظام البيئي </a:t>
            </a:r>
            <a:r>
              <a:rPr lang="en-US" sz="2800" b="1" dirty="0">
                <a:solidFill>
                  <a:srgbClr val="00B050"/>
                </a:solidFill>
              </a:rPr>
              <a:t>Ecosystem</a:t>
            </a:r>
          </a:p>
          <a:p>
            <a:pPr marL="0" indent="0" algn="just">
              <a:buNone/>
            </a:pPr>
            <a:r>
              <a:rPr lang="ar-SA" sz="2800" b="1" dirty="0"/>
              <a:t>يشمل الجماعات والمجتمعات والمواطن والبيئات ويشير بصورة خاصة إلى </a:t>
            </a:r>
            <a:r>
              <a:rPr lang="ar-SA" sz="2800" b="1" dirty="0" smtClean="0"/>
              <a:t>التفاعل</a:t>
            </a:r>
            <a:r>
              <a:rPr lang="en-US" sz="2800" b="1" dirty="0"/>
              <a:t> </a:t>
            </a:r>
            <a:r>
              <a:rPr lang="ar-SA" sz="2800" b="1" dirty="0" smtClean="0"/>
              <a:t>الحركي </a:t>
            </a:r>
            <a:r>
              <a:rPr lang="ar-SA" sz="2800" b="1" dirty="0"/>
              <a:t>لجميع اجزاء البيئة مع التركيز بصورة خاصة على تبادل المواد بين الأجزاء الحية وغير الحية </a:t>
            </a:r>
            <a:r>
              <a:rPr lang="ar-SA" sz="2800" b="1" dirty="0" smtClean="0"/>
              <a:t>والنظام </a:t>
            </a:r>
            <a:r>
              <a:rPr lang="ar-SA" sz="2800" b="1" dirty="0"/>
              <a:t>البيئي هو تفاعل المجتمعات مع العوامل غير الحية التي تحيط به في منطقته البيئية . ويسمى اكبر نظام بيولوجي على وجه الأرض بالكرة الحية </a:t>
            </a:r>
            <a:r>
              <a:rPr lang="en-US" sz="2800" b="1" dirty="0"/>
              <a:t>Biosphere</a:t>
            </a:r>
            <a:r>
              <a:rPr lang="ar-SA" sz="2800" b="1" dirty="0"/>
              <a:t> والتي تحتوي جميع العوامل الحية وغير الحية الموجودة في اليابسة والهواء </a:t>
            </a:r>
            <a:r>
              <a:rPr lang="ar-SA" sz="2800" b="1" dirty="0" smtClean="0"/>
              <a:t>والماء</a:t>
            </a:r>
            <a:r>
              <a:rPr lang="en-US" sz="2800" b="1" dirty="0" smtClean="0"/>
              <a:t>.</a:t>
            </a:r>
            <a:endParaRPr lang="en-US" sz="2800" b="1" dirty="0"/>
          </a:p>
        </p:txBody>
      </p:sp>
    </p:spTree>
    <p:extLst>
      <p:ext uri="{BB962C8B-B14F-4D97-AF65-F5344CB8AC3E}">
        <p14:creationId xmlns:p14="http://schemas.microsoft.com/office/powerpoint/2010/main" val="1136945183"/>
      </p:ext>
    </p:extLst>
  </p:cSld>
  <p:clrMapOvr>
    <a:masterClrMapping/>
  </p:clrMapOvr>
  <p:transition spd="slow">
    <p:fade/>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70370" name="Rectangle 2"/>
          <p:cNvSpPr>
            <a:spLocks noGrp="1" noChangeArrowheads="1"/>
          </p:cNvSpPr>
          <p:nvPr>
            <p:ph type="title"/>
          </p:nvPr>
        </p:nvSpPr>
        <p:spPr>
          <a:xfrm>
            <a:off x="533400" y="838200"/>
            <a:ext cx="8610600" cy="838200"/>
          </a:xfrm>
        </p:spPr>
        <p:txBody>
          <a:bodyPr/>
          <a:lstStyle/>
          <a:p>
            <a:r>
              <a:rPr lang="en-US" altLang="en-US" sz="4000"/>
              <a:t>Ecology is study of interactions between</a:t>
            </a:r>
            <a:r>
              <a:rPr lang="en-US" altLang="en-US"/>
              <a:t> </a:t>
            </a:r>
          </a:p>
        </p:txBody>
      </p:sp>
      <p:sp>
        <p:nvSpPr>
          <p:cNvPr id="570371" name="Rectangle 3"/>
          <p:cNvSpPr>
            <a:spLocks noGrp="1" noChangeArrowheads="1"/>
          </p:cNvSpPr>
          <p:nvPr>
            <p:ph type="body" sz="half" idx="1"/>
          </p:nvPr>
        </p:nvSpPr>
        <p:spPr>
          <a:xfrm>
            <a:off x="1066800" y="1752600"/>
            <a:ext cx="7391400" cy="4464050"/>
          </a:xfrm>
        </p:spPr>
        <p:txBody>
          <a:bodyPr/>
          <a:lstStyle/>
          <a:p>
            <a:pPr>
              <a:lnSpc>
                <a:spcPct val="90000"/>
              </a:lnSpc>
            </a:pPr>
            <a:r>
              <a:rPr lang="en-US" altLang="en-US" sz="2400" b="1"/>
              <a:t>non-living components in the environment</a:t>
            </a:r>
            <a:r>
              <a:rPr lang="en-US" altLang="en-US" sz="2400"/>
              <a:t>…</a:t>
            </a:r>
          </a:p>
          <a:p>
            <a:pPr lvl="1">
              <a:lnSpc>
                <a:spcPct val="90000"/>
              </a:lnSpc>
            </a:pPr>
            <a:r>
              <a:rPr lang="en-US" altLang="en-US" sz="2000"/>
              <a:t>light </a:t>
            </a:r>
          </a:p>
          <a:p>
            <a:pPr lvl="1">
              <a:lnSpc>
                <a:spcPct val="90000"/>
              </a:lnSpc>
            </a:pPr>
            <a:r>
              <a:rPr lang="en-US" altLang="en-US" sz="2000"/>
              <a:t>water</a:t>
            </a:r>
          </a:p>
          <a:p>
            <a:pPr lvl="1">
              <a:lnSpc>
                <a:spcPct val="90000"/>
              </a:lnSpc>
            </a:pPr>
            <a:r>
              <a:rPr lang="en-US" altLang="en-US" sz="2000"/>
              <a:t>wind</a:t>
            </a:r>
          </a:p>
          <a:p>
            <a:pPr lvl="1">
              <a:lnSpc>
                <a:spcPct val="90000"/>
              </a:lnSpc>
            </a:pPr>
            <a:r>
              <a:rPr lang="en-US" altLang="en-US" sz="2000"/>
              <a:t>nutrients in soil</a:t>
            </a:r>
          </a:p>
          <a:p>
            <a:pPr lvl="1">
              <a:lnSpc>
                <a:spcPct val="90000"/>
              </a:lnSpc>
            </a:pPr>
            <a:r>
              <a:rPr lang="en-US" altLang="en-US" sz="2000"/>
              <a:t>heat</a:t>
            </a:r>
          </a:p>
          <a:p>
            <a:pPr lvl="1">
              <a:lnSpc>
                <a:spcPct val="90000"/>
              </a:lnSpc>
            </a:pPr>
            <a:r>
              <a:rPr lang="en-US" altLang="en-US" sz="2000"/>
              <a:t>solar radiation</a:t>
            </a:r>
          </a:p>
          <a:p>
            <a:pPr lvl="1">
              <a:lnSpc>
                <a:spcPct val="90000"/>
              </a:lnSpc>
            </a:pPr>
            <a:r>
              <a:rPr lang="en-US" altLang="en-US" sz="2000"/>
              <a:t>atmosphere, etc. </a:t>
            </a:r>
          </a:p>
          <a:p>
            <a:pPr>
              <a:lnSpc>
                <a:spcPct val="90000"/>
              </a:lnSpc>
              <a:buFont typeface="Wingdings" panose="05000000000000000000" pitchFamily="2" charset="2"/>
              <a:buNone/>
            </a:pPr>
            <a:endParaRPr lang="en-US" altLang="en-US" sz="2400"/>
          </a:p>
          <a:p>
            <a:pPr>
              <a:lnSpc>
                <a:spcPct val="90000"/>
              </a:lnSpc>
              <a:buFont typeface="Wingdings" panose="05000000000000000000" pitchFamily="2" charset="2"/>
              <a:buNone/>
            </a:pPr>
            <a:endParaRPr lang="en-US" altLang="en-US" sz="2400"/>
          </a:p>
          <a:p>
            <a:pPr>
              <a:lnSpc>
                <a:spcPct val="90000"/>
              </a:lnSpc>
              <a:buFont typeface="Wingdings" panose="05000000000000000000" pitchFamily="2" charset="2"/>
              <a:buNone/>
            </a:pPr>
            <a:r>
              <a:rPr lang="en-US" altLang="en-US"/>
              <a:t>           AND…</a:t>
            </a:r>
            <a:endParaRPr lang="en-US" altLang="en-US" sz="2400"/>
          </a:p>
        </p:txBody>
      </p:sp>
      <p:pic>
        <p:nvPicPr>
          <p:cNvPr id="570376" name="Picture 8" descr="bd05217_"/>
          <p:cNvPicPr>
            <a:picLocks noGrp="1" noChangeAspect="1" noChangeArrowheads="1"/>
          </p:cNvPicPr>
          <p:nvPr>
            <p:ph type="clipArt" sz="half" idx="2"/>
          </p:nvPr>
        </p:nvPicPr>
        <p:blipFill>
          <a:blip r:embed="rId3" cstate="email">
            <a:extLst>
              <a:ext uri="{28A0092B-C50C-407E-A947-70E740481C1C}">
                <a14:useLocalDpi xmlns:a14="http://schemas.microsoft.com/office/drawing/2010/main" val="0"/>
              </a:ext>
            </a:extLst>
          </a:blip>
          <a:srcRect/>
          <a:stretch>
            <a:fillRect/>
          </a:stretch>
        </p:blipFill>
        <p:spPr>
          <a:xfrm>
            <a:off x="4495800" y="2362200"/>
            <a:ext cx="4495800" cy="3646488"/>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extLst>
      <p:ext uri="{BB962C8B-B14F-4D97-AF65-F5344CB8AC3E}">
        <p14:creationId xmlns:p14="http://schemas.microsoft.com/office/powerpoint/2010/main" val="396869503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570371">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570371">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570371">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570371">
                                            <p:txEl>
                                              <p:pRg st="3" end="3"/>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499"/>
                                          </p:stCondLst>
                                        </p:cTn>
                                        <p:tgtEl>
                                          <p:spTgt spid="570371">
                                            <p:txEl>
                                              <p:pRg st="4" end="4"/>
                                            </p:txEl>
                                          </p:spTgt>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grpId="0" nodeType="clickEffect">
                                  <p:stCondLst>
                                    <p:cond delay="0"/>
                                  </p:stCondLst>
                                  <p:childTnLst>
                                    <p:set>
                                      <p:cBhvr>
                                        <p:cTn id="26" dur="1" fill="hold">
                                          <p:stCondLst>
                                            <p:cond delay="499"/>
                                          </p:stCondLst>
                                        </p:cTn>
                                        <p:tgtEl>
                                          <p:spTgt spid="570371">
                                            <p:txEl>
                                              <p:pRg st="5" end="5"/>
                                            </p:txEl>
                                          </p:spTgt>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grpId="0" nodeType="clickEffect">
                                  <p:stCondLst>
                                    <p:cond delay="0"/>
                                  </p:stCondLst>
                                  <p:childTnLst>
                                    <p:set>
                                      <p:cBhvr>
                                        <p:cTn id="30" dur="1" fill="hold">
                                          <p:stCondLst>
                                            <p:cond delay="499"/>
                                          </p:stCondLst>
                                        </p:cTn>
                                        <p:tgtEl>
                                          <p:spTgt spid="570371">
                                            <p:txEl>
                                              <p:pRg st="6" end="6"/>
                                            </p:txEl>
                                          </p:spTgt>
                                        </p:tgtEl>
                                        <p:attrNameLst>
                                          <p:attrName>style.visibility</p:attrName>
                                        </p:attrNameLst>
                                      </p:cBhvr>
                                      <p:to>
                                        <p:strVal val="visible"/>
                                      </p:to>
                                    </p:set>
                                  </p:childTnLst>
                                </p:cTn>
                              </p:par>
                            </p:childTnLst>
                          </p:cTn>
                        </p:par>
                      </p:childTnLst>
                    </p:cTn>
                  </p:par>
                  <p:par>
                    <p:cTn id="31" fill="hold" nodeType="clickPar">
                      <p:stCondLst>
                        <p:cond delay="indefinite"/>
                      </p:stCondLst>
                      <p:childTnLst>
                        <p:par>
                          <p:cTn id="32" fill="hold" nodeType="withGroup">
                            <p:stCondLst>
                              <p:cond delay="0"/>
                            </p:stCondLst>
                            <p:childTnLst>
                              <p:par>
                                <p:cTn id="33" presetID="1" presetClass="entr" presetSubtype="0" fill="hold" grpId="0" nodeType="clickEffect">
                                  <p:stCondLst>
                                    <p:cond delay="0"/>
                                  </p:stCondLst>
                                  <p:childTnLst>
                                    <p:set>
                                      <p:cBhvr>
                                        <p:cTn id="34" dur="1" fill="hold">
                                          <p:stCondLst>
                                            <p:cond delay="499"/>
                                          </p:stCondLst>
                                        </p:cTn>
                                        <p:tgtEl>
                                          <p:spTgt spid="570371">
                                            <p:txEl>
                                              <p:pRg st="7" end="7"/>
                                            </p:txEl>
                                          </p:spTgt>
                                        </p:tgtEl>
                                        <p:attrNameLst>
                                          <p:attrName>style.visibility</p:attrName>
                                        </p:attrNameLst>
                                      </p:cBhvr>
                                      <p:to>
                                        <p:strVal val="visible"/>
                                      </p:to>
                                    </p:set>
                                  </p:childTnLst>
                                </p:cTn>
                              </p:par>
                            </p:childTnLst>
                          </p:cTn>
                        </p:par>
                      </p:childTnLst>
                    </p:cTn>
                  </p:par>
                  <p:par>
                    <p:cTn id="35" fill="hold" nodeType="clickPar">
                      <p:stCondLst>
                        <p:cond delay="indefinite"/>
                      </p:stCondLst>
                      <p:childTnLst>
                        <p:par>
                          <p:cTn id="36" fill="hold" nodeType="withGroup">
                            <p:stCondLst>
                              <p:cond delay="0"/>
                            </p:stCondLst>
                            <p:childTnLst>
                              <p:par>
                                <p:cTn id="37" presetID="1" presetClass="entr" presetSubtype="0" fill="hold" grpId="0" nodeType="clickEffect">
                                  <p:stCondLst>
                                    <p:cond delay="0"/>
                                  </p:stCondLst>
                                  <p:childTnLst>
                                    <p:set>
                                      <p:cBhvr>
                                        <p:cTn id="38" dur="1" fill="hold">
                                          <p:stCondLst>
                                            <p:cond delay="499"/>
                                          </p:stCondLst>
                                        </p:cTn>
                                        <p:tgtEl>
                                          <p:spTgt spid="570371">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0371" grpId="0" build="p" bldLvl="2" autoUpdateAnimBg="0"/>
    </p:bldLst>
  </p:timing>
</p:sld>
</file>

<file path=ppt/slides/slide4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74471" name="Rectangle 7"/>
          <p:cNvSpPr>
            <a:spLocks noGrp="1" noChangeArrowheads="1"/>
          </p:cNvSpPr>
          <p:nvPr>
            <p:ph type="body" sz="half" idx="1"/>
          </p:nvPr>
        </p:nvSpPr>
        <p:spPr>
          <a:xfrm>
            <a:off x="609600" y="990600"/>
            <a:ext cx="7620000" cy="4419600"/>
          </a:xfrm>
        </p:spPr>
        <p:txBody>
          <a:bodyPr/>
          <a:lstStyle/>
          <a:p>
            <a:r>
              <a:rPr lang="en-US" altLang="en-US" sz="2800" b="1"/>
              <a:t>Living organisms…</a:t>
            </a:r>
          </a:p>
          <a:p>
            <a:pPr lvl="1"/>
            <a:r>
              <a:rPr lang="en-US" altLang="en-US" sz="2400"/>
              <a:t>Plants</a:t>
            </a:r>
          </a:p>
          <a:p>
            <a:pPr lvl="1"/>
            <a:r>
              <a:rPr lang="en-US" altLang="en-US" sz="2400"/>
              <a:t>Animals</a:t>
            </a:r>
          </a:p>
          <a:p>
            <a:pPr lvl="1"/>
            <a:r>
              <a:rPr lang="en-US" altLang="en-US" sz="2400"/>
              <a:t>microorganisms in soil, etc.</a:t>
            </a:r>
          </a:p>
        </p:txBody>
      </p:sp>
      <p:pic>
        <p:nvPicPr>
          <p:cNvPr id="574474" name="Picture 10" descr="bd05223_"/>
          <p:cNvPicPr>
            <a:picLocks noGrp="1" noChangeAspect="1" noChangeArrowheads="1"/>
          </p:cNvPicPr>
          <p:nvPr>
            <p:ph type="clipArt" sz="half" idx="2"/>
          </p:nvPr>
        </p:nvPicPr>
        <p:blipFill>
          <a:blip r:embed="rId3" cstate="email">
            <a:extLst>
              <a:ext uri="{28A0092B-C50C-407E-A947-70E740481C1C}">
                <a14:useLocalDpi xmlns:a14="http://schemas.microsoft.com/office/drawing/2010/main" val="0"/>
              </a:ext>
            </a:extLst>
          </a:blip>
          <a:srcRect/>
          <a:stretch>
            <a:fillRect/>
          </a:stretch>
        </p:blipFill>
        <p:spPr>
          <a:xfrm>
            <a:off x="2895600" y="2971800"/>
            <a:ext cx="6248400" cy="3189288"/>
          </a:xfrm>
          <a:noFill/>
          <a:ln/>
        </p:spPr>
      </p:pic>
    </p:spTree>
    <p:extLst>
      <p:ext uri="{BB962C8B-B14F-4D97-AF65-F5344CB8AC3E}">
        <p14:creationId xmlns:p14="http://schemas.microsoft.com/office/powerpoint/2010/main" val="245035957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574471">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574471">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574471">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574471">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4471" grpId="0" build="p" bldLvl="2" autoUpdateAnimBg="0"/>
    </p:bldLst>
  </p:timing>
</p:sld>
</file>

<file path=ppt/slides/slide4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75490" name="Rectangle 2"/>
          <p:cNvSpPr>
            <a:spLocks noGrp="1" noChangeArrowheads="1"/>
          </p:cNvSpPr>
          <p:nvPr>
            <p:ph type="title"/>
          </p:nvPr>
        </p:nvSpPr>
        <p:spPr>
          <a:xfrm>
            <a:off x="1066800" y="838200"/>
            <a:ext cx="7772400" cy="762000"/>
          </a:xfrm>
        </p:spPr>
        <p:txBody>
          <a:bodyPr/>
          <a:lstStyle/>
          <a:p>
            <a:r>
              <a:rPr lang="en-US" altLang="en-US"/>
              <a:t>To study Ecology involves…</a:t>
            </a:r>
          </a:p>
        </p:txBody>
      </p:sp>
      <p:sp>
        <p:nvSpPr>
          <p:cNvPr id="575491" name="Rectangle 3"/>
          <p:cNvSpPr>
            <a:spLocks noGrp="1" noChangeArrowheads="1"/>
          </p:cNvSpPr>
          <p:nvPr>
            <p:ph type="body" idx="1"/>
          </p:nvPr>
        </p:nvSpPr>
        <p:spPr>
          <a:xfrm>
            <a:off x="609600" y="1828800"/>
            <a:ext cx="4495800" cy="4387850"/>
          </a:xfrm>
        </p:spPr>
        <p:txBody>
          <a:bodyPr/>
          <a:lstStyle/>
          <a:p>
            <a:pPr>
              <a:lnSpc>
                <a:spcPct val="90000"/>
              </a:lnSpc>
            </a:pPr>
            <a:r>
              <a:rPr lang="en-US" altLang="en-US" i="1">
                <a:solidFill>
                  <a:srgbClr val="333333"/>
                </a:solidFill>
                <a:latin typeface="MS Reference Sans Serif" panose="020B0604030504040204" pitchFamily="34" charset="0"/>
              </a:rPr>
              <a:t>For non-living (abiotic)</a:t>
            </a:r>
          </a:p>
          <a:p>
            <a:pPr lvl="1">
              <a:lnSpc>
                <a:spcPct val="90000"/>
              </a:lnSpc>
            </a:pPr>
            <a:r>
              <a:rPr lang="en-US" altLang="en-US">
                <a:solidFill>
                  <a:srgbClr val="333333"/>
                </a:solidFill>
                <a:latin typeface="MS Reference Sans Serif" panose="020B0604030504040204" pitchFamily="34" charset="0"/>
              </a:rPr>
              <a:t>Climatology</a:t>
            </a:r>
          </a:p>
          <a:p>
            <a:pPr lvl="1">
              <a:lnSpc>
                <a:spcPct val="90000"/>
              </a:lnSpc>
            </a:pPr>
            <a:r>
              <a:rPr lang="en-US" altLang="en-US">
                <a:solidFill>
                  <a:srgbClr val="333333"/>
                </a:solidFill>
                <a:latin typeface="MS Reference Sans Serif" panose="020B0604030504040204" pitchFamily="34" charset="0"/>
              </a:rPr>
              <a:t>Hydrology</a:t>
            </a:r>
          </a:p>
          <a:p>
            <a:pPr lvl="1">
              <a:lnSpc>
                <a:spcPct val="90000"/>
              </a:lnSpc>
            </a:pPr>
            <a:r>
              <a:rPr lang="en-US" altLang="en-US">
                <a:solidFill>
                  <a:srgbClr val="333333"/>
                </a:solidFill>
                <a:latin typeface="MS Reference Sans Serif" panose="020B0604030504040204" pitchFamily="34" charset="0"/>
              </a:rPr>
              <a:t>Oceanography</a:t>
            </a:r>
          </a:p>
          <a:p>
            <a:pPr lvl="1">
              <a:lnSpc>
                <a:spcPct val="90000"/>
              </a:lnSpc>
            </a:pPr>
            <a:r>
              <a:rPr lang="en-US" altLang="en-US">
                <a:solidFill>
                  <a:srgbClr val="333333"/>
                </a:solidFill>
                <a:latin typeface="MS Reference Sans Serif" panose="020B0604030504040204" pitchFamily="34" charset="0"/>
              </a:rPr>
              <a:t>Physics</a:t>
            </a:r>
          </a:p>
          <a:p>
            <a:pPr lvl="1">
              <a:lnSpc>
                <a:spcPct val="90000"/>
              </a:lnSpc>
            </a:pPr>
            <a:r>
              <a:rPr lang="en-US" altLang="en-US">
                <a:solidFill>
                  <a:srgbClr val="333333"/>
                </a:solidFill>
                <a:latin typeface="MS Reference Sans Serif" panose="020B0604030504040204" pitchFamily="34" charset="0"/>
              </a:rPr>
              <a:t>Chemistry</a:t>
            </a:r>
          </a:p>
          <a:p>
            <a:pPr lvl="1">
              <a:lnSpc>
                <a:spcPct val="90000"/>
              </a:lnSpc>
            </a:pPr>
            <a:r>
              <a:rPr lang="en-US" altLang="en-US">
                <a:solidFill>
                  <a:srgbClr val="333333"/>
                </a:solidFill>
                <a:latin typeface="MS Reference Sans Serif" panose="020B0604030504040204" pitchFamily="34" charset="0"/>
              </a:rPr>
              <a:t>Geology</a:t>
            </a:r>
          </a:p>
          <a:p>
            <a:pPr lvl="1">
              <a:lnSpc>
                <a:spcPct val="90000"/>
              </a:lnSpc>
            </a:pPr>
            <a:r>
              <a:rPr lang="en-US" altLang="en-US">
                <a:solidFill>
                  <a:srgbClr val="333333"/>
                </a:solidFill>
                <a:latin typeface="MS Reference Sans Serif" panose="020B0604030504040204" pitchFamily="34" charset="0"/>
              </a:rPr>
              <a:t>soil analysis, etc.</a:t>
            </a:r>
          </a:p>
          <a:p>
            <a:pPr>
              <a:lnSpc>
                <a:spcPct val="90000"/>
              </a:lnSpc>
            </a:pPr>
            <a:endParaRPr lang="en-US" altLang="en-US">
              <a:solidFill>
                <a:srgbClr val="333333"/>
              </a:solidFill>
              <a:latin typeface="MS Reference Sans Serif" panose="020B0604030504040204" pitchFamily="34" charset="0"/>
            </a:endParaRPr>
          </a:p>
        </p:txBody>
      </p:sp>
      <p:sp>
        <p:nvSpPr>
          <p:cNvPr id="575492" name="Text Box 4"/>
          <p:cNvSpPr txBox="1">
            <a:spLocks noChangeArrowheads="1"/>
          </p:cNvSpPr>
          <p:nvPr/>
        </p:nvSpPr>
        <p:spPr bwMode="auto">
          <a:xfrm>
            <a:off x="5181600" y="2286000"/>
            <a:ext cx="1295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fontAlgn="base">
              <a:spcBef>
                <a:spcPct val="50000"/>
              </a:spcBef>
              <a:spcAft>
                <a:spcPct val="0"/>
              </a:spcAft>
            </a:pPr>
            <a:endParaRPr lang="en-GB" altLang="en-US" sz="2400" smtClean="0">
              <a:solidFill>
                <a:srgbClr val="5B5249"/>
              </a:solidFill>
            </a:endParaRPr>
          </a:p>
        </p:txBody>
      </p:sp>
      <p:sp>
        <p:nvSpPr>
          <p:cNvPr id="575493" name="Text Box 5"/>
          <p:cNvSpPr txBox="1">
            <a:spLocks noChangeArrowheads="1"/>
          </p:cNvSpPr>
          <p:nvPr/>
        </p:nvSpPr>
        <p:spPr bwMode="auto">
          <a:xfrm>
            <a:off x="5029200" y="1828800"/>
            <a:ext cx="3733800" cy="3263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fontAlgn="base">
              <a:lnSpc>
                <a:spcPct val="90000"/>
              </a:lnSpc>
              <a:spcBef>
                <a:spcPct val="20000"/>
              </a:spcBef>
              <a:spcAft>
                <a:spcPct val="0"/>
              </a:spcAft>
              <a:buClr>
                <a:srgbClr val="A50021"/>
              </a:buClr>
              <a:buSzPct val="75000"/>
              <a:buFont typeface="Wingdings" panose="05000000000000000000" pitchFamily="2" charset="2"/>
              <a:buChar char="n"/>
            </a:pPr>
            <a:r>
              <a:rPr lang="en-US" altLang="en-US" sz="3200" i="1" smtClean="0">
                <a:solidFill>
                  <a:srgbClr val="333333"/>
                </a:solidFill>
                <a:latin typeface="MS Reference Sans Serif" panose="020B0604030504040204" pitchFamily="34" charset="0"/>
              </a:rPr>
              <a:t>   For living (biotic)</a:t>
            </a:r>
            <a:endParaRPr lang="en-US" altLang="en-US" sz="3200" smtClean="0">
              <a:solidFill>
                <a:srgbClr val="333333"/>
              </a:solidFill>
              <a:latin typeface="MS Reference Sans Serif" panose="020B0604030504040204" pitchFamily="34" charset="0"/>
            </a:endParaRPr>
          </a:p>
          <a:p>
            <a:pPr lvl="1" fontAlgn="base">
              <a:lnSpc>
                <a:spcPct val="90000"/>
              </a:lnSpc>
              <a:spcBef>
                <a:spcPct val="20000"/>
              </a:spcBef>
              <a:spcAft>
                <a:spcPct val="0"/>
              </a:spcAft>
              <a:buClr>
                <a:srgbClr val="FAC164"/>
              </a:buClr>
              <a:buSzPct val="75000"/>
              <a:buFont typeface="Wingdings" panose="05000000000000000000" pitchFamily="2" charset="2"/>
              <a:buChar char="n"/>
            </a:pPr>
            <a:r>
              <a:rPr lang="en-US" altLang="en-US" sz="2800" smtClean="0">
                <a:solidFill>
                  <a:srgbClr val="333333"/>
                </a:solidFill>
                <a:latin typeface="MS Reference Sans Serif" panose="020B0604030504040204" pitchFamily="34" charset="0"/>
              </a:rPr>
              <a:t>   animal behavior</a:t>
            </a:r>
          </a:p>
          <a:p>
            <a:pPr lvl="1" fontAlgn="base">
              <a:lnSpc>
                <a:spcPct val="90000"/>
              </a:lnSpc>
              <a:spcBef>
                <a:spcPct val="20000"/>
              </a:spcBef>
              <a:spcAft>
                <a:spcPct val="0"/>
              </a:spcAft>
              <a:buClr>
                <a:srgbClr val="FAC164"/>
              </a:buClr>
              <a:buSzPct val="75000"/>
              <a:buFont typeface="Wingdings" panose="05000000000000000000" pitchFamily="2" charset="2"/>
              <a:buChar char="n"/>
            </a:pPr>
            <a:r>
              <a:rPr lang="en-US" altLang="en-US" sz="2800" smtClean="0">
                <a:solidFill>
                  <a:srgbClr val="333333"/>
                </a:solidFill>
                <a:latin typeface="MS Reference Sans Serif" panose="020B0604030504040204" pitchFamily="34" charset="0"/>
              </a:rPr>
              <a:t>   Taxonomy</a:t>
            </a:r>
          </a:p>
          <a:p>
            <a:pPr lvl="1" fontAlgn="base">
              <a:lnSpc>
                <a:spcPct val="90000"/>
              </a:lnSpc>
              <a:spcBef>
                <a:spcPct val="20000"/>
              </a:spcBef>
              <a:spcAft>
                <a:spcPct val="0"/>
              </a:spcAft>
              <a:buClr>
                <a:srgbClr val="FAC164"/>
              </a:buClr>
              <a:buSzPct val="75000"/>
              <a:buFont typeface="Wingdings" panose="05000000000000000000" pitchFamily="2" charset="2"/>
              <a:buChar char="n"/>
            </a:pPr>
            <a:r>
              <a:rPr lang="en-US" altLang="en-US" sz="2800" smtClean="0">
                <a:solidFill>
                  <a:srgbClr val="333333"/>
                </a:solidFill>
                <a:latin typeface="MS Reference Sans Serif" panose="020B0604030504040204" pitchFamily="34" charset="0"/>
              </a:rPr>
              <a:t>   Physiology</a:t>
            </a:r>
          </a:p>
          <a:p>
            <a:pPr lvl="1" fontAlgn="base">
              <a:lnSpc>
                <a:spcPct val="90000"/>
              </a:lnSpc>
              <a:spcBef>
                <a:spcPct val="20000"/>
              </a:spcBef>
              <a:spcAft>
                <a:spcPct val="0"/>
              </a:spcAft>
              <a:buClr>
                <a:srgbClr val="FAC164"/>
              </a:buClr>
              <a:buSzPct val="75000"/>
              <a:buFont typeface="Wingdings" panose="05000000000000000000" pitchFamily="2" charset="2"/>
              <a:buChar char="n"/>
            </a:pPr>
            <a:r>
              <a:rPr lang="en-US" altLang="en-US" sz="2800" smtClean="0">
                <a:solidFill>
                  <a:srgbClr val="333333"/>
                </a:solidFill>
                <a:latin typeface="MS Reference Sans Serif" panose="020B0604030504040204" pitchFamily="34" charset="0"/>
              </a:rPr>
              <a:t>   mathematics (population studies)</a:t>
            </a:r>
          </a:p>
          <a:p>
            <a:pPr lvl="1" fontAlgn="base">
              <a:lnSpc>
                <a:spcPct val="90000"/>
              </a:lnSpc>
              <a:spcBef>
                <a:spcPct val="20000"/>
              </a:spcBef>
              <a:spcAft>
                <a:spcPct val="0"/>
              </a:spcAft>
              <a:buClr>
                <a:srgbClr val="FAC164"/>
              </a:buClr>
              <a:buSzPct val="75000"/>
              <a:buFont typeface="Wingdings" panose="05000000000000000000" pitchFamily="2" charset="2"/>
              <a:buChar char="n"/>
            </a:pPr>
            <a:r>
              <a:rPr lang="en-US" altLang="en-US" sz="2800" smtClean="0">
                <a:solidFill>
                  <a:srgbClr val="333333"/>
                </a:solidFill>
                <a:latin typeface="MS Reference Sans Serif" panose="020B0604030504040204" pitchFamily="34" charset="0"/>
              </a:rPr>
              <a:t>   etc.</a:t>
            </a:r>
            <a:endParaRPr lang="en-US" altLang="en-US" sz="2400" smtClean="0">
              <a:solidFill>
                <a:srgbClr val="5B5249"/>
              </a:solidFill>
            </a:endParaRPr>
          </a:p>
        </p:txBody>
      </p:sp>
    </p:spTree>
    <p:extLst>
      <p:ext uri="{BB962C8B-B14F-4D97-AF65-F5344CB8AC3E}">
        <p14:creationId xmlns:p14="http://schemas.microsoft.com/office/powerpoint/2010/main" val="134286162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575491">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575491">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575491">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575491">
                                            <p:txEl>
                                              <p:pRg st="3" end="3"/>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499"/>
                                          </p:stCondLst>
                                        </p:cTn>
                                        <p:tgtEl>
                                          <p:spTgt spid="575491">
                                            <p:txEl>
                                              <p:pRg st="4" end="4"/>
                                            </p:txEl>
                                          </p:spTgt>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grpId="0" nodeType="clickEffect">
                                  <p:stCondLst>
                                    <p:cond delay="0"/>
                                  </p:stCondLst>
                                  <p:childTnLst>
                                    <p:set>
                                      <p:cBhvr>
                                        <p:cTn id="26" dur="1" fill="hold">
                                          <p:stCondLst>
                                            <p:cond delay="499"/>
                                          </p:stCondLst>
                                        </p:cTn>
                                        <p:tgtEl>
                                          <p:spTgt spid="575491">
                                            <p:txEl>
                                              <p:pRg st="5" end="5"/>
                                            </p:txEl>
                                          </p:spTgt>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grpId="0" nodeType="clickEffect">
                                  <p:stCondLst>
                                    <p:cond delay="0"/>
                                  </p:stCondLst>
                                  <p:childTnLst>
                                    <p:set>
                                      <p:cBhvr>
                                        <p:cTn id="30" dur="1" fill="hold">
                                          <p:stCondLst>
                                            <p:cond delay="499"/>
                                          </p:stCondLst>
                                        </p:cTn>
                                        <p:tgtEl>
                                          <p:spTgt spid="575491">
                                            <p:txEl>
                                              <p:pRg st="6" end="6"/>
                                            </p:txEl>
                                          </p:spTgt>
                                        </p:tgtEl>
                                        <p:attrNameLst>
                                          <p:attrName>style.visibility</p:attrName>
                                        </p:attrNameLst>
                                      </p:cBhvr>
                                      <p:to>
                                        <p:strVal val="visible"/>
                                      </p:to>
                                    </p:set>
                                  </p:childTnLst>
                                </p:cTn>
                              </p:par>
                            </p:childTnLst>
                          </p:cTn>
                        </p:par>
                      </p:childTnLst>
                    </p:cTn>
                  </p:par>
                  <p:par>
                    <p:cTn id="31" fill="hold" nodeType="clickPar">
                      <p:stCondLst>
                        <p:cond delay="indefinite"/>
                      </p:stCondLst>
                      <p:childTnLst>
                        <p:par>
                          <p:cTn id="32" fill="hold" nodeType="withGroup">
                            <p:stCondLst>
                              <p:cond delay="0"/>
                            </p:stCondLst>
                            <p:childTnLst>
                              <p:par>
                                <p:cTn id="33" presetID="1" presetClass="entr" presetSubtype="0" fill="hold" grpId="0" nodeType="clickEffect">
                                  <p:stCondLst>
                                    <p:cond delay="0"/>
                                  </p:stCondLst>
                                  <p:childTnLst>
                                    <p:set>
                                      <p:cBhvr>
                                        <p:cTn id="34" dur="1" fill="hold">
                                          <p:stCondLst>
                                            <p:cond delay="499"/>
                                          </p:stCondLst>
                                        </p:cTn>
                                        <p:tgtEl>
                                          <p:spTgt spid="575491">
                                            <p:txEl>
                                              <p:pRg st="7" end="7"/>
                                            </p:txEl>
                                          </p:spTgt>
                                        </p:tgtEl>
                                        <p:attrNameLst>
                                          <p:attrName>style.visibility</p:attrName>
                                        </p:attrNameLst>
                                      </p:cBhvr>
                                      <p:to>
                                        <p:strVal val="visible"/>
                                      </p:to>
                                    </p:set>
                                  </p:childTnLst>
                                </p:cTn>
                              </p:par>
                            </p:childTnLst>
                          </p:cTn>
                        </p:par>
                      </p:childTnLst>
                    </p:cTn>
                  </p:par>
                  <p:par>
                    <p:cTn id="35" fill="hold" nodeType="clickPar">
                      <p:stCondLst>
                        <p:cond delay="indefinite"/>
                      </p:stCondLst>
                      <p:childTnLst>
                        <p:par>
                          <p:cTn id="36" fill="hold" nodeType="withGroup">
                            <p:stCondLst>
                              <p:cond delay="0"/>
                            </p:stCondLst>
                            <p:childTnLst>
                              <p:par>
                                <p:cTn id="37" presetID="1" presetClass="entr" presetSubtype="0" fill="hold" grpId="0" nodeType="clickEffect">
                                  <p:stCondLst>
                                    <p:cond delay="0"/>
                                  </p:stCondLst>
                                  <p:childTnLst>
                                    <p:set>
                                      <p:cBhvr>
                                        <p:cTn id="38" dur="1" fill="hold">
                                          <p:stCondLst>
                                            <p:cond delay="499"/>
                                          </p:stCondLst>
                                        </p:cTn>
                                        <p:tgtEl>
                                          <p:spTgt spid="575493">
                                            <p:txEl>
                                              <p:pRg st="0" end="0"/>
                                            </p:txEl>
                                          </p:spTgt>
                                        </p:tgtEl>
                                        <p:attrNameLst>
                                          <p:attrName>style.visibility</p:attrName>
                                        </p:attrNameLst>
                                      </p:cBhvr>
                                      <p:to>
                                        <p:strVal val="visible"/>
                                      </p:to>
                                    </p:set>
                                  </p:childTnLst>
                                </p:cTn>
                              </p:par>
                            </p:childTnLst>
                          </p:cTn>
                        </p:par>
                      </p:childTnLst>
                    </p:cTn>
                  </p:par>
                  <p:par>
                    <p:cTn id="39" fill="hold" nodeType="clickPar">
                      <p:stCondLst>
                        <p:cond delay="indefinite"/>
                      </p:stCondLst>
                      <p:childTnLst>
                        <p:par>
                          <p:cTn id="40" fill="hold" nodeType="withGroup">
                            <p:stCondLst>
                              <p:cond delay="0"/>
                            </p:stCondLst>
                            <p:childTnLst>
                              <p:par>
                                <p:cTn id="41" presetID="1" presetClass="entr" presetSubtype="0" fill="hold" grpId="0" nodeType="clickEffect">
                                  <p:stCondLst>
                                    <p:cond delay="0"/>
                                  </p:stCondLst>
                                  <p:childTnLst>
                                    <p:set>
                                      <p:cBhvr>
                                        <p:cTn id="42" dur="1" fill="hold">
                                          <p:stCondLst>
                                            <p:cond delay="499"/>
                                          </p:stCondLst>
                                        </p:cTn>
                                        <p:tgtEl>
                                          <p:spTgt spid="575493">
                                            <p:txEl>
                                              <p:pRg st="1" end="1"/>
                                            </p:txEl>
                                          </p:spTgt>
                                        </p:tgtEl>
                                        <p:attrNameLst>
                                          <p:attrName>style.visibility</p:attrName>
                                        </p:attrNameLst>
                                      </p:cBhvr>
                                      <p:to>
                                        <p:strVal val="visible"/>
                                      </p:to>
                                    </p:set>
                                  </p:childTnLst>
                                </p:cTn>
                              </p:par>
                            </p:childTnLst>
                          </p:cTn>
                        </p:par>
                      </p:childTnLst>
                    </p:cTn>
                  </p:par>
                  <p:par>
                    <p:cTn id="43" fill="hold" nodeType="clickPar">
                      <p:stCondLst>
                        <p:cond delay="indefinite"/>
                      </p:stCondLst>
                      <p:childTnLst>
                        <p:par>
                          <p:cTn id="44" fill="hold" nodeType="withGroup">
                            <p:stCondLst>
                              <p:cond delay="0"/>
                            </p:stCondLst>
                            <p:childTnLst>
                              <p:par>
                                <p:cTn id="45" presetID="1" presetClass="entr" presetSubtype="0" fill="hold" grpId="0" nodeType="clickEffect">
                                  <p:stCondLst>
                                    <p:cond delay="0"/>
                                  </p:stCondLst>
                                  <p:childTnLst>
                                    <p:set>
                                      <p:cBhvr>
                                        <p:cTn id="46" dur="1" fill="hold">
                                          <p:stCondLst>
                                            <p:cond delay="499"/>
                                          </p:stCondLst>
                                        </p:cTn>
                                        <p:tgtEl>
                                          <p:spTgt spid="575493">
                                            <p:txEl>
                                              <p:pRg st="2" end="2"/>
                                            </p:txEl>
                                          </p:spTgt>
                                        </p:tgtEl>
                                        <p:attrNameLst>
                                          <p:attrName>style.visibility</p:attrName>
                                        </p:attrNameLst>
                                      </p:cBhvr>
                                      <p:to>
                                        <p:strVal val="visible"/>
                                      </p:to>
                                    </p:set>
                                  </p:childTnLst>
                                </p:cTn>
                              </p:par>
                            </p:childTnLst>
                          </p:cTn>
                        </p:par>
                      </p:childTnLst>
                    </p:cTn>
                  </p:par>
                  <p:par>
                    <p:cTn id="47" fill="hold" nodeType="clickPar">
                      <p:stCondLst>
                        <p:cond delay="indefinite"/>
                      </p:stCondLst>
                      <p:childTnLst>
                        <p:par>
                          <p:cTn id="48" fill="hold" nodeType="withGroup">
                            <p:stCondLst>
                              <p:cond delay="0"/>
                            </p:stCondLst>
                            <p:childTnLst>
                              <p:par>
                                <p:cTn id="49" presetID="1" presetClass="entr" presetSubtype="0" fill="hold" grpId="0" nodeType="clickEffect">
                                  <p:stCondLst>
                                    <p:cond delay="0"/>
                                  </p:stCondLst>
                                  <p:childTnLst>
                                    <p:set>
                                      <p:cBhvr>
                                        <p:cTn id="50" dur="1" fill="hold">
                                          <p:stCondLst>
                                            <p:cond delay="499"/>
                                          </p:stCondLst>
                                        </p:cTn>
                                        <p:tgtEl>
                                          <p:spTgt spid="575493">
                                            <p:txEl>
                                              <p:pRg st="3" end="3"/>
                                            </p:txEl>
                                          </p:spTgt>
                                        </p:tgtEl>
                                        <p:attrNameLst>
                                          <p:attrName>style.visibility</p:attrName>
                                        </p:attrNameLst>
                                      </p:cBhvr>
                                      <p:to>
                                        <p:strVal val="visible"/>
                                      </p:to>
                                    </p:set>
                                  </p:childTnLst>
                                </p:cTn>
                              </p:par>
                            </p:childTnLst>
                          </p:cTn>
                        </p:par>
                      </p:childTnLst>
                    </p:cTn>
                  </p:par>
                  <p:par>
                    <p:cTn id="51" fill="hold" nodeType="clickPar">
                      <p:stCondLst>
                        <p:cond delay="indefinite"/>
                      </p:stCondLst>
                      <p:childTnLst>
                        <p:par>
                          <p:cTn id="52" fill="hold" nodeType="withGroup">
                            <p:stCondLst>
                              <p:cond delay="0"/>
                            </p:stCondLst>
                            <p:childTnLst>
                              <p:par>
                                <p:cTn id="53" presetID="1" presetClass="entr" presetSubtype="0" fill="hold" grpId="0" nodeType="clickEffect">
                                  <p:stCondLst>
                                    <p:cond delay="0"/>
                                  </p:stCondLst>
                                  <p:childTnLst>
                                    <p:set>
                                      <p:cBhvr>
                                        <p:cTn id="54" dur="1" fill="hold">
                                          <p:stCondLst>
                                            <p:cond delay="499"/>
                                          </p:stCondLst>
                                        </p:cTn>
                                        <p:tgtEl>
                                          <p:spTgt spid="575493">
                                            <p:txEl>
                                              <p:pRg st="4" end="4"/>
                                            </p:txEl>
                                          </p:spTgt>
                                        </p:tgtEl>
                                        <p:attrNameLst>
                                          <p:attrName>style.visibility</p:attrName>
                                        </p:attrNameLst>
                                      </p:cBhvr>
                                      <p:to>
                                        <p:strVal val="visible"/>
                                      </p:to>
                                    </p:set>
                                  </p:childTnLst>
                                </p:cTn>
                              </p:par>
                            </p:childTnLst>
                          </p:cTn>
                        </p:par>
                      </p:childTnLst>
                    </p:cTn>
                  </p:par>
                  <p:par>
                    <p:cTn id="55" fill="hold" nodeType="clickPar">
                      <p:stCondLst>
                        <p:cond delay="indefinite"/>
                      </p:stCondLst>
                      <p:childTnLst>
                        <p:par>
                          <p:cTn id="56" fill="hold" nodeType="withGroup">
                            <p:stCondLst>
                              <p:cond delay="0"/>
                            </p:stCondLst>
                            <p:childTnLst>
                              <p:par>
                                <p:cTn id="57" presetID="1" presetClass="entr" presetSubtype="0" fill="hold" grpId="0" nodeType="clickEffect">
                                  <p:stCondLst>
                                    <p:cond delay="0"/>
                                  </p:stCondLst>
                                  <p:childTnLst>
                                    <p:set>
                                      <p:cBhvr>
                                        <p:cTn id="58" dur="1" fill="hold">
                                          <p:stCondLst>
                                            <p:cond delay="499"/>
                                          </p:stCondLst>
                                        </p:cTn>
                                        <p:tgtEl>
                                          <p:spTgt spid="57549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5491" grpId="0" build="p" bldLvl="2" autoUpdateAnimBg="0"/>
      <p:bldP spid="575493" grpId="0" build="p" bldLvl="2" autoUpdateAnimBg="0"/>
    </p:bldLst>
  </p:timing>
</p:sld>
</file>

<file path=ppt/slides/slide4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pPr eaLnBrk="1" hangingPunct="1">
              <a:defRPr/>
            </a:pPr>
            <a:r>
              <a:rPr lang="fr-FR" b="1" smtClean="0">
                <a:ea typeface="+mj-ea"/>
                <a:cs typeface="+mj-cs"/>
              </a:rPr>
              <a:t>Biodiversity</a:t>
            </a:r>
            <a:r>
              <a:rPr lang="fr-FR" smtClean="0">
                <a:ea typeface="+mj-ea"/>
                <a:cs typeface="+mj-cs"/>
              </a:rPr>
              <a:t> </a:t>
            </a:r>
            <a:endParaRPr lang="en-GB" smtClean="0">
              <a:ea typeface="+mj-ea"/>
              <a:cs typeface="+mj-cs"/>
            </a:endParaRPr>
          </a:p>
        </p:txBody>
      </p:sp>
      <p:sp>
        <p:nvSpPr>
          <p:cNvPr id="6147" name="Rectangle 3"/>
          <p:cNvSpPr>
            <a:spLocks noGrp="1" noChangeArrowheads="1"/>
          </p:cNvSpPr>
          <p:nvPr>
            <p:ph type="body" idx="1"/>
          </p:nvPr>
        </p:nvSpPr>
        <p:spPr>
          <a:xfrm>
            <a:off x="457200" y="1600200"/>
            <a:ext cx="4259263" cy="2260600"/>
          </a:xfrm>
        </p:spPr>
        <p:txBody>
          <a:bodyPr/>
          <a:lstStyle/>
          <a:p>
            <a:pPr marL="0" indent="0" eaLnBrk="1" hangingPunct="1">
              <a:buFont typeface="Wingdings" charset="0"/>
              <a:buNone/>
              <a:defRPr/>
            </a:pPr>
            <a:r>
              <a:rPr lang="en-GB" smtClean="0">
                <a:ea typeface="+mn-ea"/>
                <a:cs typeface="+mn-cs"/>
              </a:rPr>
              <a:t>The total number of different species in an ecosystem and their relative abundance</a:t>
            </a:r>
            <a:r>
              <a:rPr lang="fr-FR" smtClean="0">
                <a:ea typeface="+mn-ea"/>
                <a:cs typeface="+mn-cs"/>
              </a:rPr>
              <a:t> </a:t>
            </a:r>
            <a:endParaRPr lang="en-GB" smtClean="0">
              <a:ea typeface="+mn-ea"/>
              <a:cs typeface="+mn-cs"/>
            </a:endParaRPr>
          </a:p>
        </p:txBody>
      </p:sp>
      <p:grpSp>
        <p:nvGrpSpPr>
          <p:cNvPr id="6151" name="Group 7"/>
          <p:cNvGrpSpPr>
            <a:grpSpLocks/>
          </p:cNvGrpSpPr>
          <p:nvPr/>
        </p:nvGrpSpPr>
        <p:grpSpPr bwMode="auto">
          <a:xfrm>
            <a:off x="3348038" y="3357563"/>
            <a:ext cx="5438775" cy="3403599"/>
            <a:chOff x="2109" y="2115"/>
            <a:chExt cx="3426" cy="2144"/>
          </a:xfrm>
        </p:grpSpPr>
        <p:pic>
          <p:nvPicPr>
            <p:cNvPr id="20484" name="Picture 5" descr="The Museums British butterfly reference collection - Click on image to Go Back">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09" y="2115"/>
              <a:ext cx="3426" cy="1926"/>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sp>
          <p:nvSpPr>
            <p:cNvPr id="6150" name="Rectangle 6"/>
            <p:cNvSpPr>
              <a:spLocks noChangeArrowheads="1"/>
            </p:cNvSpPr>
            <p:nvPr/>
          </p:nvSpPr>
          <p:spPr bwMode="auto">
            <a:xfrm>
              <a:off x="3424" y="4026"/>
              <a:ext cx="116" cy="2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spAutoFit/>
            </a:bodyPr>
            <a:lstStyle/>
            <a:p>
              <a:pPr fontAlgn="base">
                <a:spcBef>
                  <a:spcPct val="0"/>
                </a:spcBef>
                <a:spcAft>
                  <a:spcPct val="0"/>
                </a:spcAft>
                <a:defRPr/>
              </a:pPr>
              <a:endParaRPr lang="en-GB" dirty="0">
                <a:solidFill>
                  <a:srgbClr val="000000"/>
                </a:solidFill>
              </a:endParaRPr>
            </a:p>
          </p:txBody>
        </p:sp>
      </p:grpSp>
      <p:sp>
        <p:nvSpPr>
          <p:cNvPr id="20487" name="Text Box 7"/>
          <p:cNvSpPr txBox="1">
            <a:spLocks noChangeArrowheads="1"/>
          </p:cNvSpPr>
          <p:nvPr/>
        </p:nvSpPr>
        <p:spPr bwMode="auto">
          <a:xfrm>
            <a:off x="395288" y="6165850"/>
            <a:ext cx="2171700" cy="261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fontAlgn="base">
              <a:spcBef>
                <a:spcPct val="0"/>
              </a:spcBef>
              <a:spcAft>
                <a:spcPct val="0"/>
              </a:spcAft>
            </a:pPr>
            <a:r>
              <a:rPr lang="en-US" altLang="en-US" sz="1100" dirty="0" smtClean="0">
                <a:solidFill>
                  <a:srgbClr val="FF0000"/>
                </a:solidFill>
                <a:latin typeface="Arial" panose="020B0604020202020204" pitchFamily="34" charset="0"/>
              </a:rPr>
              <a:t>2017.Professor.Hamid AL-</a:t>
            </a:r>
            <a:r>
              <a:rPr lang="en-US" altLang="en-US" sz="1100" dirty="0" err="1" smtClean="0">
                <a:solidFill>
                  <a:srgbClr val="FF0000"/>
                </a:solidFill>
                <a:latin typeface="Arial" panose="020B0604020202020204" pitchFamily="34" charset="0"/>
              </a:rPr>
              <a:t>Saad</a:t>
            </a:r>
            <a:endParaRPr lang="en-US" altLang="en-US" sz="1600" dirty="0" smtClean="0">
              <a:solidFill>
                <a:srgbClr val="FF0000"/>
              </a:solidFill>
            </a:endParaRPr>
          </a:p>
        </p:txBody>
      </p:sp>
    </p:spTree>
    <p:extLst>
      <p:ext uri="{BB962C8B-B14F-4D97-AF65-F5344CB8AC3E}">
        <p14:creationId xmlns:p14="http://schemas.microsoft.com/office/powerpoint/2010/main" val="377281140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60358656" presetClass="entr" presetSubtype="75948336" fill="hold" nodeType="clickEffect">
                                  <p:stCondLst>
                                    <p:cond delay="0"/>
                                  </p:stCondLst>
                                  <p:childTnLst>
                                    <p:set>
                                      <p:cBhvr>
                                        <p:cTn id="6" dur="1" fill="hold">
                                          <p:stCondLst>
                                            <p:cond delay="499"/>
                                          </p:stCondLst>
                                        </p:cTn>
                                        <p:tgtEl>
                                          <p:spTgt spid="6151"/>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0" presetClass="entr" presetSubtype="61032684" fill="hold" grpId="0" nodeType="clickEffect">
                                  <p:stCondLst>
                                    <p:cond delay="0"/>
                                  </p:stCondLst>
                                  <p:childTnLst>
                                    <p:set>
                                      <p:cBhvr>
                                        <p:cTn id="10" dur="1" fill="hold">
                                          <p:stCondLst>
                                            <p:cond delay="499"/>
                                          </p:stCondLst>
                                        </p:cTn>
                                        <p:tgtEl>
                                          <p:spTgt spid="6147">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7" grpId="0" build="p" autoUpdateAnimBg="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2123728" y="2852936"/>
            <a:ext cx="5328592" cy="769441"/>
          </a:xfrm>
          <a:prstGeom prst="rect">
            <a:avLst/>
          </a:prstGeom>
          <a:noFill/>
        </p:spPr>
        <p:txBody>
          <a:bodyPr wrap="square" rtlCol="1">
            <a:spAutoFit/>
          </a:bodyPr>
          <a:lstStyle/>
          <a:p>
            <a:pPr algn="ctr"/>
            <a:r>
              <a:rPr lang="ar-IQ" sz="4400" b="1" dirty="0" smtClean="0">
                <a:solidFill>
                  <a:srgbClr val="7030A0"/>
                </a:solidFill>
              </a:rPr>
              <a:t>شكرا-لاصغائكم</a:t>
            </a:r>
            <a:endParaRPr lang="ar-IQ" sz="4400" b="1" dirty="0">
              <a:solidFill>
                <a:srgbClr val="7030A0"/>
              </a:solidFill>
            </a:endParaRPr>
          </a:p>
        </p:txBody>
      </p:sp>
    </p:spTree>
    <p:extLst>
      <p:ext uri="{BB962C8B-B14F-4D97-AF65-F5344CB8AC3E}">
        <p14:creationId xmlns:p14="http://schemas.microsoft.com/office/powerpoint/2010/main" val="3188660654"/>
      </p:ext>
    </p:extLst>
  </p:cSld>
  <p:clrMapOvr>
    <a:masterClrMapping/>
  </p:clrMapOvr>
  <p:transition spd="slow">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27784" y="642392"/>
            <a:ext cx="6016352" cy="914400"/>
          </a:xfrm>
        </p:spPr>
        <p:txBody>
          <a:bodyPr>
            <a:noAutofit/>
          </a:bodyPr>
          <a:lstStyle/>
          <a:p>
            <a:r>
              <a:rPr lang="ar-IQ" sz="3200" b="1" dirty="0">
                <a:solidFill>
                  <a:srgbClr val="00B050"/>
                </a:solidFill>
              </a:rPr>
              <a:t>مقدمة عن </a:t>
            </a:r>
            <a:r>
              <a:rPr lang="ar-IQ" sz="3200" b="1" dirty="0" smtClean="0">
                <a:solidFill>
                  <a:srgbClr val="00B050"/>
                </a:solidFill>
              </a:rPr>
              <a:t>البيئة   </a:t>
            </a:r>
            <a:r>
              <a:rPr lang="en-US" sz="3200" b="1" dirty="0" smtClean="0">
                <a:solidFill>
                  <a:srgbClr val="00B050"/>
                </a:solidFill>
              </a:rPr>
              <a:t> Overview</a:t>
            </a:r>
            <a:endParaRPr lang="en-US" sz="3200" b="1" dirty="0">
              <a:solidFill>
                <a:srgbClr val="00B050"/>
              </a:solidFill>
            </a:endParaRPr>
          </a:p>
        </p:txBody>
      </p:sp>
      <p:sp>
        <p:nvSpPr>
          <p:cNvPr id="5" name="Content Placeholder 4"/>
          <p:cNvSpPr>
            <a:spLocks noGrp="1"/>
          </p:cNvSpPr>
          <p:nvPr>
            <p:ph idx="1"/>
          </p:nvPr>
        </p:nvSpPr>
        <p:spPr>
          <a:xfrm>
            <a:off x="611560" y="1196752"/>
            <a:ext cx="8064896" cy="4297363"/>
          </a:xfrm>
        </p:spPr>
        <p:txBody>
          <a:bodyPr>
            <a:noAutofit/>
          </a:bodyPr>
          <a:lstStyle/>
          <a:p>
            <a:pPr algn="just"/>
            <a:r>
              <a:rPr lang="ar-IQ" sz="2400" b="1" dirty="0" smtClean="0">
                <a:solidFill>
                  <a:srgbClr val="C00000"/>
                </a:solidFill>
              </a:rPr>
              <a:t>البيئة </a:t>
            </a:r>
            <a:r>
              <a:rPr lang="en-US" sz="2400" b="1" dirty="0" smtClean="0">
                <a:solidFill>
                  <a:srgbClr val="C00000"/>
                </a:solidFill>
              </a:rPr>
              <a:t>Environment</a:t>
            </a:r>
            <a:r>
              <a:rPr lang="ar-IQ" sz="2400" b="1" dirty="0" smtClean="0">
                <a:solidFill>
                  <a:srgbClr val="C00000"/>
                </a:solidFill>
              </a:rPr>
              <a:t>: </a:t>
            </a:r>
            <a:r>
              <a:rPr lang="en-US" sz="2400" b="1" dirty="0" smtClean="0">
                <a:solidFill>
                  <a:srgbClr val="C00000"/>
                </a:solidFill>
              </a:rPr>
              <a:t> </a:t>
            </a:r>
          </a:p>
          <a:p>
            <a:pPr algn="just"/>
            <a:r>
              <a:rPr lang="ar-IQ" sz="2400" b="1" dirty="0" smtClean="0"/>
              <a:t>هي الوسط الذي يعيش فيه الكائن الحي بما يملكه من تضاريس وتربة وهواء ومياه وحيوانات ونباتات، وما يؤثر على هذه المكونات من عوامل المناخ كالحرا رة والرطوبة والأمطار والرياح و الإشعاعات...الخ، بالإضافة إلى الإنسان </a:t>
            </a:r>
            <a:r>
              <a:rPr lang="ar-IQ" sz="2400" b="1" dirty="0"/>
              <a:t>وأنشطته </a:t>
            </a:r>
            <a:r>
              <a:rPr lang="ar-IQ" sz="2400" b="1" dirty="0" smtClean="0"/>
              <a:t>المختلفة.</a:t>
            </a:r>
          </a:p>
          <a:p>
            <a:pPr algn="just"/>
            <a:r>
              <a:rPr lang="ar-IQ" sz="2400" b="1" dirty="0" smtClean="0">
                <a:solidFill>
                  <a:srgbClr val="C00000"/>
                </a:solidFill>
              </a:rPr>
              <a:t>علم البيئة</a:t>
            </a:r>
            <a:r>
              <a:rPr lang="en-US" sz="2400" b="1" dirty="0">
                <a:solidFill>
                  <a:srgbClr val="C00000"/>
                </a:solidFill>
              </a:rPr>
              <a:t>Environmental </a:t>
            </a:r>
            <a:r>
              <a:rPr lang="en-US" sz="2400" b="1" dirty="0" smtClean="0">
                <a:solidFill>
                  <a:srgbClr val="C00000"/>
                </a:solidFill>
              </a:rPr>
              <a:t>science  </a:t>
            </a:r>
            <a:endParaRPr lang="ar-IQ" sz="2400" b="1" dirty="0">
              <a:solidFill>
                <a:srgbClr val="C00000"/>
              </a:solidFill>
            </a:endParaRPr>
          </a:p>
          <a:p>
            <a:pPr algn="just"/>
            <a:r>
              <a:rPr lang="en-US" sz="2400" b="1" dirty="0" smtClean="0"/>
              <a:t> </a:t>
            </a:r>
            <a:r>
              <a:rPr lang="ar-IQ" sz="2400" b="1" dirty="0" smtClean="0"/>
              <a:t>هو </a:t>
            </a:r>
            <a:r>
              <a:rPr lang="ar-IQ" sz="2400" b="1" dirty="0"/>
              <a:t>العلم الذي يدرس شروط أو ظروف وجود الكائنات الحية والعلاقات المتبادلة بينها </a:t>
            </a:r>
            <a:r>
              <a:rPr lang="ar-IQ" sz="2400" b="1" dirty="0" smtClean="0"/>
              <a:t>وبين </a:t>
            </a:r>
            <a:r>
              <a:rPr lang="ar-IQ" sz="2400" b="1" dirty="0"/>
              <a:t>الوسط الذي تعيش فيه، لذلك فهو يدرس التفاعلات المركّبة التي تحدث بين الأحياء و المحيط </a:t>
            </a:r>
            <a:r>
              <a:rPr lang="ar-IQ" sz="2400" b="1" dirty="0" smtClean="0"/>
              <a:t>الحيوي</a:t>
            </a:r>
            <a:r>
              <a:rPr lang="ar-IQ" sz="2400" b="1" dirty="0"/>
              <a:t>.</a:t>
            </a:r>
            <a:endParaRPr lang="en-US" sz="2400" b="1" dirty="0"/>
          </a:p>
        </p:txBody>
      </p:sp>
    </p:spTree>
    <p:custDataLst>
      <p:tags r:id="rId1"/>
    </p:custDataLst>
  </p:cSld>
  <p:clrMapOvr>
    <a:masterClrMapping/>
  </p:clrMapOvr>
  <p:transition spd="slow">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a:xfrm>
            <a:off x="457200" y="1484784"/>
            <a:ext cx="8291264" cy="4248472"/>
          </a:xfrm>
        </p:spPr>
        <p:txBody>
          <a:bodyPr>
            <a:normAutofit/>
          </a:bodyPr>
          <a:lstStyle/>
          <a:p>
            <a:pPr algn="r"/>
            <a:r>
              <a:rPr lang="ar-SA" b="1" dirty="0" smtClean="0"/>
              <a:t> </a:t>
            </a:r>
            <a:r>
              <a:rPr lang="ar-IQ" b="1" dirty="0" smtClean="0">
                <a:solidFill>
                  <a:srgbClr val="00B050"/>
                </a:solidFill>
              </a:rPr>
              <a:t>بعبارة اخرى .........</a:t>
            </a:r>
            <a:r>
              <a:rPr lang="ar-IQ" b="1" dirty="0" smtClean="0"/>
              <a:t/>
            </a:r>
            <a:br>
              <a:rPr lang="ar-IQ" b="1" dirty="0" smtClean="0"/>
            </a:br>
            <a:r>
              <a:rPr lang="ar-IQ" sz="3200" b="1" dirty="0" smtClean="0">
                <a:solidFill>
                  <a:srgbClr val="FF0000"/>
                </a:solidFill>
              </a:rPr>
              <a:t>علم البيئة </a:t>
            </a:r>
            <a:r>
              <a:rPr lang="ar-IQ" b="1" dirty="0" smtClean="0"/>
              <a:t>هو علم </a:t>
            </a:r>
            <a:r>
              <a:rPr lang="ar-SA" b="1" dirty="0" smtClean="0"/>
              <a:t>العلاقات المتبادلة بين مجتمعات</a:t>
            </a:r>
            <a:r>
              <a:rPr lang="ar-IQ" b="1" dirty="0" smtClean="0"/>
              <a:t> الكائنات الحية</a:t>
            </a:r>
            <a:r>
              <a:rPr lang="ar-SA" b="1" dirty="0" smtClean="0"/>
              <a:t> </a:t>
            </a:r>
            <a:r>
              <a:rPr lang="ar-IQ" b="1" dirty="0" smtClean="0"/>
              <a:t>وبيئتها غير الحية.</a:t>
            </a:r>
            <a:br>
              <a:rPr lang="ar-IQ" b="1" dirty="0" smtClean="0"/>
            </a:br>
            <a:r>
              <a:rPr lang="ar-IQ" b="1" dirty="0" smtClean="0"/>
              <a:t>مثلا النباتات </a:t>
            </a:r>
            <a:r>
              <a:rPr lang="ar-SA" b="1" dirty="0" smtClean="0"/>
              <a:t>تخضع لتأثيرات بيئية عديدة مثل احتياجها </a:t>
            </a:r>
            <a:r>
              <a:rPr lang="ar-SA" b="1" u="sng" dirty="0" smtClean="0">
                <a:solidFill>
                  <a:srgbClr val="FF0000"/>
                </a:solidFill>
              </a:rPr>
              <a:t>للماء والأملاح المعدنية وكمية ثاني أكسيد الكربون في الجو وكذلك ضوء الشمس</a:t>
            </a:r>
            <a:r>
              <a:rPr lang="ar-IQ" b="1" u="sng" dirty="0" smtClean="0">
                <a:solidFill>
                  <a:srgbClr val="FF0000"/>
                </a:solidFill>
              </a:rPr>
              <a:t/>
            </a:r>
            <a:br>
              <a:rPr lang="ar-IQ" b="1" u="sng" dirty="0" smtClean="0">
                <a:solidFill>
                  <a:srgbClr val="FF0000"/>
                </a:solidFill>
              </a:rPr>
            </a:br>
            <a:r>
              <a:rPr lang="en-US" b="1" dirty="0" smtClean="0"/>
              <a:t/>
            </a:r>
            <a:br>
              <a:rPr lang="en-US" b="1" dirty="0" smtClean="0"/>
            </a:br>
            <a:endParaRPr lang="en-US" b="1" u="sng" dirty="0"/>
          </a:p>
        </p:txBody>
      </p:sp>
    </p:spTree>
    <p:custDataLst>
      <p:tags r:id="rId1"/>
    </p:custDataLst>
  </p:cSld>
  <p:clrMapOvr>
    <a:masterClrMapping/>
  </p:clrMapOvr>
  <p:transition spd="slow">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32040" y="764704"/>
            <a:ext cx="3754760" cy="914400"/>
          </a:xfrm>
        </p:spPr>
        <p:txBody>
          <a:bodyPr>
            <a:normAutofit/>
          </a:bodyPr>
          <a:lstStyle/>
          <a:p>
            <a:pPr algn="r"/>
            <a:r>
              <a:rPr lang="ar-IQ" sz="3200" b="1" dirty="0" smtClean="0">
                <a:solidFill>
                  <a:srgbClr val="C00000"/>
                </a:solidFill>
              </a:rPr>
              <a:t>تطور تعريف علم البيئة</a:t>
            </a:r>
            <a:endParaRPr lang="en-US" sz="3200" b="1" dirty="0">
              <a:solidFill>
                <a:srgbClr val="C00000"/>
              </a:solidFill>
            </a:endParaRPr>
          </a:p>
        </p:txBody>
      </p:sp>
      <p:sp>
        <p:nvSpPr>
          <p:cNvPr id="3" name="Content Placeholder 2"/>
          <p:cNvSpPr>
            <a:spLocks noGrp="1"/>
          </p:cNvSpPr>
          <p:nvPr>
            <p:ph idx="1"/>
          </p:nvPr>
        </p:nvSpPr>
        <p:spPr>
          <a:xfrm>
            <a:off x="457200" y="1412776"/>
            <a:ext cx="8229600" cy="4297363"/>
          </a:xfrm>
        </p:spPr>
        <p:txBody>
          <a:bodyPr>
            <a:noAutofit/>
          </a:bodyPr>
          <a:lstStyle/>
          <a:p>
            <a:pPr algn="just"/>
            <a:r>
              <a:rPr lang="ar-SA" sz="2400" b="1" dirty="0" smtClean="0"/>
              <a:t>تطور </a:t>
            </a:r>
            <a:r>
              <a:rPr lang="ar-SA" sz="2400" b="1" dirty="0"/>
              <a:t>تعریف علم البيئة في سنة ٨٥٩ 1 استخدم جيفري سانت هيلاري مصطلح </a:t>
            </a:r>
            <a:r>
              <a:rPr lang="en-US" sz="2400" b="1" dirty="0"/>
              <a:t>Ethology</a:t>
            </a:r>
            <a:r>
              <a:rPr lang="ar-SA" sz="2400" b="1" dirty="0"/>
              <a:t> والذي يشير إلى دراسة العلاقة بين الكائن الحي والبيئة </a:t>
            </a:r>
            <a:r>
              <a:rPr lang="ar-SA" sz="2400" b="1" dirty="0" smtClean="0"/>
              <a:t>.</a:t>
            </a:r>
            <a:endParaRPr lang="en-US" sz="2400" b="1" dirty="0" smtClean="0"/>
          </a:p>
          <a:p>
            <a:pPr algn="just"/>
            <a:r>
              <a:rPr lang="ar-SA" sz="2400" b="1" dirty="0" smtClean="0"/>
              <a:t> </a:t>
            </a:r>
            <a:r>
              <a:rPr lang="ar-SA" sz="2400" b="1" dirty="0"/>
              <a:t>ادخل العالم رايتر في سنة ١٨٦٨ المصطلح </a:t>
            </a:r>
            <a:r>
              <a:rPr lang="en-US" sz="2400" b="1" dirty="0" err="1" smtClean="0"/>
              <a:t>Oekologie</a:t>
            </a:r>
            <a:r>
              <a:rPr lang="en-US" sz="2400" b="1" dirty="0" smtClean="0"/>
              <a:t> </a:t>
            </a:r>
            <a:r>
              <a:rPr lang="ar-SA" sz="2400" b="1" dirty="0" smtClean="0"/>
              <a:t> </a:t>
            </a:r>
            <a:r>
              <a:rPr lang="ar-SA" sz="2400" b="1" dirty="0"/>
              <a:t>وهي كلمه لاتينية تعني </a:t>
            </a:r>
            <a:r>
              <a:rPr lang="en-US" sz="2400" b="1" dirty="0" err="1"/>
              <a:t>Oikes</a:t>
            </a:r>
            <a:r>
              <a:rPr lang="ar-SA" sz="2400" b="1" dirty="0"/>
              <a:t> أي بيت أو مسكن والمقطع </a:t>
            </a:r>
            <a:r>
              <a:rPr lang="en-US" sz="2400" b="1" dirty="0"/>
              <a:t>logos</a:t>
            </a:r>
            <a:r>
              <a:rPr lang="ar-SA" sz="2400" b="1" dirty="0"/>
              <a:t> یعنی دراسة العالم </a:t>
            </a:r>
            <a:r>
              <a:rPr lang="ar-SA" sz="2400" b="1" dirty="0" smtClean="0"/>
              <a:t>.</a:t>
            </a:r>
            <a:endParaRPr lang="en-US" sz="2400" b="1" dirty="0" smtClean="0"/>
          </a:p>
          <a:p>
            <a:pPr marL="0" indent="0" algn="just">
              <a:buNone/>
            </a:pPr>
            <a:r>
              <a:rPr lang="ar-IQ" sz="2400" b="1" dirty="0" smtClean="0"/>
              <a:t>في </a:t>
            </a:r>
            <a:r>
              <a:rPr lang="ar-SA" sz="2400" b="1" dirty="0" smtClean="0"/>
              <a:t>سنة </a:t>
            </a:r>
            <a:r>
              <a:rPr lang="fa-IR" sz="2400" b="1" dirty="0"/>
              <a:t>۱۸۹۹</a:t>
            </a:r>
            <a:r>
              <a:rPr lang="ar-SA" sz="2400" b="1" dirty="0"/>
              <a:t> استخدام العالم </a:t>
            </a:r>
            <a:r>
              <a:rPr lang="ar-SA" sz="2400" b="1" dirty="0" smtClean="0"/>
              <a:t>هیکل </a:t>
            </a:r>
            <a:r>
              <a:rPr lang="en-US" sz="2400" b="1" dirty="0"/>
              <a:t>Ernest Heckle</a:t>
            </a:r>
            <a:r>
              <a:rPr lang="ar-SA" sz="2400" b="1" dirty="0"/>
              <a:t> المصطلح </a:t>
            </a:r>
            <a:r>
              <a:rPr lang="en-US" sz="2400" b="1" dirty="0" smtClean="0"/>
              <a:t>Ecology </a:t>
            </a:r>
            <a:r>
              <a:rPr lang="ar-SA" sz="2400" b="1" dirty="0" smtClean="0"/>
              <a:t> </a:t>
            </a:r>
            <a:r>
              <a:rPr lang="ar-IQ" sz="2400" b="1" dirty="0" smtClean="0"/>
              <a:t>و</a:t>
            </a:r>
            <a:r>
              <a:rPr lang="ar-SA" sz="2400" b="1" dirty="0" smtClean="0"/>
              <a:t>عرفه </a:t>
            </a:r>
            <a:r>
              <a:rPr lang="ar-SA" sz="2400" b="1" dirty="0"/>
              <a:t>بأنه العلاقة الكلية بين الحيوانات وبيئاتها العضوية وغير العضویة </a:t>
            </a:r>
            <a:r>
              <a:rPr lang="ar-IQ" sz="2400" b="1" dirty="0"/>
              <a:t> </a:t>
            </a:r>
            <a:r>
              <a:rPr lang="ar-IQ" sz="2400" b="1" dirty="0" smtClean="0"/>
              <a:t>وهذا تعريف اكثر شمولا.</a:t>
            </a:r>
            <a:endParaRPr lang="en-US" sz="2400" b="1" dirty="0" smtClean="0"/>
          </a:p>
          <a:p>
            <a:pPr algn="just"/>
            <a:r>
              <a:rPr lang="ar-SA" sz="2400" b="1" dirty="0" smtClean="0"/>
              <a:t>في </a:t>
            </a:r>
            <a:r>
              <a:rPr lang="ar-SA" sz="2400" b="1" dirty="0"/>
              <a:t>عام </a:t>
            </a:r>
            <a:r>
              <a:rPr lang="fa-IR" sz="2400" b="1" dirty="0"/>
              <a:t>۱۹۲۷</a:t>
            </a:r>
            <a:r>
              <a:rPr lang="ar-SA" sz="2400" b="1" dirty="0"/>
              <a:t> عرف شارلس </a:t>
            </a:r>
            <a:r>
              <a:rPr lang="ar-SA" sz="2400" b="1" dirty="0" smtClean="0"/>
              <a:t>ایلتون</a:t>
            </a:r>
            <a:r>
              <a:rPr lang="en-US" sz="2400" b="1" dirty="0" smtClean="0"/>
              <a:t>    </a:t>
            </a:r>
            <a:r>
              <a:rPr lang="ar-IQ" sz="2400" b="1" dirty="0" smtClean="0"/>
              <a:t>علم البيئة  على انه دراسة التاريخ الطبيعي.</a:t>
            </a:r>
            <a:endParaRPr lang="en-US" sz="2400" b="1" dirty="0"/>
          </a:p>
          <a:p>
            <a:pPr algn="just"/>
            <a:endParaRPr lang="ar-IQ" sz="2400" b="1" dirty="0"/>
          </a:p>
        </p:txBody>
      </p:sp>
    </p:spTree>
    <p:custDataLst>
      <p:tags r:id="rId1"/>
    </p:custDataLst>
  </p:cSld>
  <p:clrMapOvr>
    <a:masterClrMapping/>
  </p:clrMapOvr>
  <p:transition spd="slow">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Diagram 5"/>
          <p:cNvGraphicFramePr/>
          <p:nvPr>
            <p:extLst>
              <p:ext uri="{D42A27DB-BD31-4B8C-83A1-F6EECF244321}">
                <p14:modId xmlns:p14="http://schemas.microsoft.com/office/powerpoint/2010/main" val="3505869360"/>
              </p:ext>
            </p:extLst>
          </p:nvPr>
        </p:nvGraphicFramePr>
        <p:xfrm>
          <a:off x="-637209" y="448574"/>
          <a:ext cx="10314609" cy="6714226"/>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2" name="Title 1"/>
          <p:cNvSpPr>
            <a:spLocks noGrp="1"/>
          </p:cNvSpPr>
          <p:nvPr>
            <p:ph type="title"/>
          </p:nvPr>
        </p:nvSpPr>
        <p:spPr>
          <a:xfrm>
            <a:off x="457200" y="1274440"/>
            <a:ext cx="8229600" cy="4170784"/>
          </a:xfrm>
        </p:spPr>
        <p:txBody>
          <a:bodyPr anchor="t">
            <a:normAutofit/>
          </a:bodyPr>
          <a:lstStyle/>
          <a:p>
            <a:pPr algn="just"/>
            <a:r>
              <a:rPr lang="en-US" b="1" dirty="0" smtClean="0"/>
              <a:t> Charles </a:t>
            </a:r>
            <a:r>
              <a:rPr lang="en-US" b="1" dirty="0"/>
              <a:t>Elton </a:t>
            </a:r>
            <a:r>
              <a:rPr lang="en-US" b="1" dirty="0" smtClean="0"/>
              <a:t>1911  </a:t>
            </a:r>
            <a:r>
              <a:rPr lang="ar-IQ" b="1" dirty="0" smtClean="0"/>
              <a:t>عرف </a:t>
            </a:r>
            <a:r>
              <a:rPr lang="ar-SA" b="1" dirty="0" smtClean="0"/>
              <a:t>علم البيئة</a:t>
            </a:r>
            <a:r>
              <a:rPr lang="en-US" b="1" dirty="0" smtClean="0"/>
              <a:t> </a:t>
            </a:r>
            <a:r>
              <a:rPr lang="ar-SA" b="1" dirty="0" smtClean="0"/>
              <a:t>في </a:t>
            </a:r>
            <a:r>
              <a:rPr lang="ar-SA" b="1" dirty="0"/>
              <a:t>كتابه بيئة الحيوان </a:t>
            </a:r>
            <a:r>
              <a:rPr lang="ar-SA" b="1" dirty="0" smtClean="0"/>
              <a:t>بأنه </a:t>
            </a:r>
            <a:r>
              <a:rPr lang="ar-SA" b="1" dirty="0"/>
              <a:t>الدراسة العلمية لتوزيع وغزارة الكائنات </a:t>
            </a:r>
            <a:r>
              <a:rPr lang="ar-SA" b="1" dirty="0" smtClean="0"/>
              <a:t>الحية. </a:t>
            </a:r>
            <a:r>
              <a:rPr lang="en-US" b="1" dirty="0"/>
              <a:t/>
            </a:r>
            <a:br>
              <a:rPr lang="en-US" b="1" dirty="0"/>
            </a:br>
            <a:r>
              <a:rPr lang="ar-SA" b="1" dirty="0" smtClean="0">
                <a:solidFill>
                  <a:srgbClr val="C00000"/>
                </a:solidFill>
              </a:rPr>
              <a:t>هذا التعريف</a:t>
            </a:r>
            <a:r>
              <a:rPr lang="ar-SA" b="1" dirty="0" smtClean="0"/>
              <a:t> أهمل </a:t>
            </a:r>
            <a:r>
              <a:rPr lang="ar-SA" b="1" dirty="0"/>
              <a:t>العلاقات التبادلية بين الكائنات </a:t>
            </a:r>
            <a:r>
              <a:rPr lang="ar-SA" b="1" dirty="0" smtClean="0"/>
              <a:t>الحية</a:t>
            </a:r>
            <a:r>
              <a:rPr lang="en-US" b="1" dirty="0" smtClean="0"/>
              <a:t>.</a:t>
            </a:r>
            <a:br>
              <a:rPr lang="en-US" b="1" dirty="0" smtClean="0"/>
            </a:br>
            <a:r>
              <a:rPr lang="ar-SA" b="1" dirty="0" smtClean="0"/>
              <a:t> </a:t>
            </a:r>
            <a:r>
              <a:rPr lang="en-US" b="1" dirty="0" smtClean="0"/>
              <a:t/>
            </a:r>
            <a:br>
              <a:rPr lang="en-US" b="1" dirty="0" smtClean="0"/>
            </a:br>
            <a:r>
              <a:rPr lang="ar-SA" b="1" dirty="0"/>
              <a:t>وحديثاً </a:t>
            </a:r>
            <a:r>
              <a:rPr lang="ar-IQ" b="1" dirty="0" smtClean="0"/>
              <a:t>في </a:t>
            </a:r>
            <a:r>
              <a:rPr lang="ar-SA" b="1" dirty="0" smtClean="0"/>
              <a:t>عام </a:t>
            </a:r>
            <a:r>
              <a:rPr lang="ar-SA" b="1" dirty="0"/>
              <a:t>١٩٧٨عرف </a:t>
            </a:r>
            <a:r>
              <a:rPr lang="ar-SA" b="1" dirty="0" smtClean="0"/>
              <a:t>كريبس </a:t>
            </a:r>
            <a:r>
              <a:rPr lang="en-US" b="1" dirty="0" smtClean="0"/>
              <a:t>Krebs</a:t>
            </a:r>
            <a:r>
              <a:rPr lang="ar-SA" b="1" dirty="0" smtClean="0"/>
              <a:t> علم </a:t>
            </a:r>
            <a:r>
              <a:rPr lang="ar-SA" b="1" dirty="0"/>
              <a:t>البيئة على أنه الدراسة العلمية للتفاعلات التي تحصل بين الكائنات الحية والتي من خلالها يتم تحديد توزيع وانتشار هذه </a:t>
            </a:r>
            <a:r>
              <a:rPr lang="ar-SA" b="1" dirty="0" smtClean="0"/>
              <a:t>الأحياء. </a:t>
            </a:r>
            <a:r>
              <a:rPr lang="ar-SA" b="1" dirty="0"/>
              <a:t>ومن خلال هذا </a:t>
            </a:r>
            <a:r>
              <a:rPr lang="ar-IQ" b="1" dirty="0" smtClean="0"/>
              <a:t>يمكن معرفة اماكن وجود هذه الكائنات </a:t>
            </a:r>
            <a:r>
              <a:rPr lang="ar-SA" b="1" dirty="0" smtClean="0"/>
              <a:t>وكثافة </a:t>
            </a:r>
            <a:r>
              <a:rPr lang="ar-SA" b="1" dirty="0"/>
              <a:t>تواجدها </a:t>
            </a:r>
            <a:r>
              <a:rPr lang="ar-SA" b="1" dirty="0" smtClean="0"/>
              <a:t>العددية</a:t>
            </a:r>
            <a:r>
              <a:rPr lang="ar-IQ" b="1" dirty="0" smtClean="0"/>
              <a:t>.</a:t>
            </a:r>
            <a:endParaRPr lang="en-US" sz="2800" b="1" dirty="0"/>
          </a:p>
        </p:txBody>
      </p:sp>
      <p:sp>
        <p:nvSpPr>
          <p:cNvPr id="4" name="TextBox 3"/>
          <p:cNvSpPr txBox="1"/>
          <p:nvPr/>
        </p:nvSpPr>
        <p:spPr>
          <a:xfrm>
            <a:off x="8686800" y="3276600"/>
            <a:ext cx="76200" cy="369332"/>
          </a:xfrm>
          <a:prstGeom prst="rect">
            <a:avLst/>
          </a:prstGeom>
          <a:noFill/>
        </p:spPr>
        <p:txBody>
          <a:bodyPr wrap="square" rtlCol="0">
            <a:spAutoFit/>
          </a:bodyPr>
          <a:lstStyle/>
          <a:p>
            <a:endParaRPr lang="en-US" dirty="0"/>
          </a:p>
        </p:txBody>
      </p:sp>
    </p:spTree>
    <p:custDataLst>
      <p:tags r:id="rId1"/>
    </p:custData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6">
                                            <p:graphicEl>
                                              <a:dgm id="{4146E070-000B-0000-C99B-8F74FB7F0000}"/>
                                            </p:graphicEl>
                                          </p:spTgt>
                                        </p:tgtEl>
                                        <p:attrNameLst>
                                          <p:attrName>style.visibility</p:attrName>
                                        </p:attrNameLst>
                                      </p:cBhvr>
                                      <p:to>
                                        <p:strVal val="visible"/>
                                      </p:to>
                                    </p:set>
                                    <p:animEffect transition="in" filter="wipe(left)">
                                      <p:cBhvr>
                                        <p:cTn id="7" dur="1000"/>
                                        <p:tgtEl>
                                          <p:spTgt spid="6">
                                            <p:graphicEl>
                                              <a:dgm id="{4146E070-000B-0000-C99B-8F74FB7F0000}"/>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6">
                                            <p:graphicEl>
                                              <a:dgm id="{4146E070-000B-0000-C99B-8F74FB7F0000}"/>
                                            </p:graphicEl>
                                          </p:spTgt>
                                        </p:tgtEl>
                                        <p:attrNameLst>
                                          <p:attrName>style.visibility</p:attrName>
                                        </p:attrNameLst>
                                      </p:cBhvr>
                                      <p:to>
                                        <p:strVal val="visible"/>
                                      </p:to>
                                    </p:set>
                                    <p:animEffect transition="in" filter="wipe(left)">
                                      <p:cBhvr>
                                        <p:cTn id="12" dur="1000"/>
                                        <p:tgtEl>
                                          <p:spTgt spid="6">
                                            <p:graphicEl>
                                              <a:dgm id="{4146E070-000B-0000-C99B-8F74FB7F0000}"/>
                                            </p:graphicEl>
                                          </p:spTgt>
                                        </p:tgtEl>
                                      </p:cBhvr>
                                    </p:animEffect>
                                  </p:childTnLst>
                                </p:cTn>
                              </p:par>
                              <p:par>
                                <p:cTn id="13" presetID="22" presetClass="entr" presetSubtype="8" fill="hold" grpId="0" nodeType="withEffect">
                                  <p:stCondLst>
                                    <p:cond delay="0"/>
                                  </p:stCondLst>
                                  <p:childTnLst>
                                    <p:set>
                                      <p:cBhvr>
                                        <p:cTn id="14" dur="1" fill="hold">
                                          <p:stCondLst>
                                            <p:cond delay="0"/>
                                          </p:stCondLst>
                                        </p:cTn>
                                        <p:tgtEl>
                                          <p:spTgt spid="6">
                                            <p:graphicEl>
                                              <a:dgm id="{4146E070-000B-0000-C99B-8F74FB7F0000}"/>
                                            </p:graphicEl>
                                          </p:spTgt>
                                        </p:tgtEl>
                                        <p:attrNameLst>
                                          <p:attrName>style.visibility</p:attrName>
                                        </p:attrNameLst>
                                      </p:cBhvr>
                                      <p:to>
                                        <p:strVal val="visible"/>
                                      </p:to>
                                    </p:set>
                                    <p:animEffect transition="in" filter="wipe(left)">
                                      <p:cBhvr>
                                        <p:cTn id="15" dur="1000"/>
                                        <p:tgtEl>
                                          <p:spTgt spid="6">
                                            <p:graphicEl>
                                              <a:dgm id="{4146E070-000B-0000-C99B-8F74FB7F0000}"/>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Sub>
          <a:bldDgm bld="one"/>
        </p:bldSub>
      </p:bldGraphic>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836712"/>
            <a:ext cx="8229600" cy="4458816"/>
          </a:xfrm>
        </p:spPr>
        <p:txBody>
          <a:bodyPr>
            <a:noAutofit/>
          </a:bodyPr>
          <a:lstStyle/>
          <a:p>
            <a:pPr algn="r">
              <a:lnSpc>
                <a:spcPct val="200000"/>
              </a:lnSpc>
            </a:pPr>
            <a:r>
              <a:rPr lang="ar-SA" b="1" dirty="0" smtClean="0">
                <a:solidFill>
                  <a:srgbClr val="C00000"/>
                </a:solidFill>
              </a:rPr>
              <a:t>جهود العلماء العرب القدماء في مجال علم البيئة</a:t>
            </a:r>
            <a:r>
              <a:rPr lang="ar-IQ" b="1" dirty="0" smtClean="0">
                <a:solidFill>
                  <a:srgbClr val="C00000"/>
                </a:solidFill>
              </a:rPr>
              <a:t>: </a:t>
            </a:r>
            <a:r>
              <a:rPr lang="ar-IQ" b="1" dirty="0" smtClean="0"/>
              <a:t/>
            </a:r>
            <a:br>
              <a:rPr lang="ar-IQ" b="1" dirty="0" smtClean="0"/>
            </a:br>
            <a:r>
              <a:rPr lang="ar-SA" b="1" dirty="0" smtClean="0"/>
              <a:t> أدرك هؤلاء العلماء الارتباط الوثيق بين علوم البيئة وعلوم الحياة والطب والمناخ والأرصاد ، فلم يفصلوا بين هذه العلوم . أي أنهم أثبتوا العلاقة بين العناصر الحية وغير الحية ووظفوها في المجالات العملية والتطبيقية</a:t>
            </a:r>
            <a:r>
              <a:rPr lang="en-US" b="1" dirty="0" smtClean="0"/>
              <a:t>.</a:t>
            </a:r>
            <a:br>
              <a:rPr lang="en-US" b="1" dirty="0" smtClean="0"/>
            </a:br>
            <a:endParaRPr lang="ar-IQ" b="1" dirty="0"/>
          </a:p>
        </p:txBody>
      </p:sp>
    </p:spTree>
  </p:cSld>
  <p:clrMapOvr>
    <a:masterClrMapping/>
  </p:clrMapOvr>
  <p:transition>
    <p:fade/>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DVSECTIONID" val="6QLnjpDmemWvdkPv8CNhLB"/>
</p:tagLst>
</file>

<file path=ppt/tags/tag10.xml><?xml version="1.0" encoding="utf-8"?>
<p:tagLst xmlns:a="http://schemas.openxmlformats.org/drawingml/2006/main" xmlns:r="http://schemas.openxmlformats.org/officeDocument/2006/relationships" xmlns:p="http://schemas.openxmlformats.org/presentationml/2006/main">
  <p:tag name="DVSHAPEID" val="tMKFWXxGAyYfCtF4ddJkuV"/>
</p:tagLst>
</file>

<file path=ppt/tags/tag11.xml><?xml version="1.0" encoding="utf-8"?>
<p:tagLst xmlns:a="http://schemas.openxmlformats.org/drawingml/2006/main" xmlns:r="http://schemas.openxmlformats.org/officeDocument/2006/relationships" xmlns:p="http://schemas.openxmlformats.org/presentationml/2006/main">
  <p:tag name="DVSECTIONID" val="mQNEFOha65AcJnopmApIDZ"/>
</p:tagLst>
</file>

<file path=ppt/tags/tag2.xml><?xml version="1.0" encoding="utf-8"?>
<p:tagLst xmlns:a="http://schemas.openxmlformats.org/drawingml/2006/main" xmlns:r="http://schemas.openxmlformats.org/officeDocument/2006/relationships" xmlns:p="http://schemas.openxmlformats.org/presentationml/2006/main">
  <p:tag name="DVSHAPEID" val="K4nqtrpMJHznzW6iQWuGbY"/>
</p:tagLst>
</file>

<file path=ppt/tags/tag3.xml><?xml version="1.0" encoding="utf-8"?>
<p:tagLst xmlns:a="http://schemas.openxmlformats.org/drawingml/2006/main" xmlns:r="http://schemas.openxmlformats.org/officeDocument/2006/relationships" xmlns:p="http://schemas.openxmlformats.org/presentationml/2006/main">
  <p:tag name="DVSHAPEID" val="9TlgkWg9GbD75tZxSe07Sl"/>
</p:tagLst>
</file>

<file path=ppt/tags/tag4.xml><?xml version="1.0" encoding="utf-8"?>
<p:tagLst xmlns:a="http://schemas.openxmlformats.org/drawingml/2006/main" xmlns:r="http://schemas.openxmlformats.org/officeDocument/2006/relationships" xmlns:p="http://schemas.openxmlformats.org/presentationml/2006/main">
  <p:tag name="DVSECTIONID" val="wjzqUzkCEyRs7MDbtn22K6"/>
</p:tagLst>
</file>

<file path=ppt/tags/tag5.xml><?xml version="1.0" encoding="utf-8"?>
<p:tagLst xmlns:a="http://schemas.openxmlformats.org/drawingml/2006/main" xmlns:r="http://schemas.openxmlformats.org/officeDocument/2006/relationships" xmlns:p="http://schemas.openxmlformats.org/presentationml/2006/main">
  <p:tag name="DVSECTIONID" val="FWTzd7aXBssOmYs9yuGiml"/>
</p:tagLst>
</file>

<file path=ppt/tags/tag6.xml><?xml version="1.0" encoding="utf-8"?>
<p:tagLst xmlns:a="http://schemas.openxmlformats.org/drawingml/2006/main" xmlns:r="http://schemas.openxmlformats.org/officeDocument/2006/relationships" xmlns:p="http://schemas.openxmlformats.org/presentationml/2006/main">
  <p:tag name="DVSHAPEID" val="fEx7i1o5WFYMUt4c6svz0o"/>
</p:tagLst>
</file>

<file path=ppt/tags/tag7.xml><?xml version="1.0" encoding="utf-8"?>
<p:tagLst xmlns:a="http://schemas.openxmlformats.org/drawingml/2006/main" xmlns:r="http://schemas.openxmlformats.org/officeDocument/2006/relationships" xmlns:p="http://schemas.openxmlformats.org/presentationml/2006/main">
  <p:tag name="DVSECTIONID" val="GeXH6ortg5F8MBDBCXffNY"/>
</p:tagLst>
</file>

<file path=ppt/tags/tag8.xml><?xml version="1.0" encoding="utf-8"?>
<p:tagLst xmlns:a="http://schemas.openxmlformats.org/drawingml/2006/main" xmlns:r="http://schemas.openxmlformats.org/officeDocument/2006/relationships" xmlns:p="http://schemas.openxmlformats.org/presentationml/2006/main">
  <p:tag name="DVSECTIONID" val="pbN8jrcRkzLTOV54VyMEqh"/>
</p:tagLst>
</file>

<file path=ppt/tags/tag9.xml><?xml version="1.0" encoding="utf-8"?>
<p:tagLst xmlns:a="http://schemas.openxmlformats.org/drawingml/2006/main" xmlns:r="http://schemas.openxmlformats.org/officeDocument/2006/relationships" xmlns:p="http://schemas.openxmlformats.org/presentationml/2006/main">
  <p:tag name="DVSECTIONID" val="2oXR3Z3jBsekg7NRQLn8qd"/>
</p:tagLst>
</file>

<file path=ppt/theme/theme1.xml><?xml version="1.0" encoding="utf-8"?>
<a:theme xmlns:a="http://schemas.openxmlformats.org/drawingml/2006/main" name="Eco-Lecture 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Urban">
      <a:fillStyleLst>
        <a:solidFill>
          <a:schemeClr val="phClr"/>
        </a:solidFill>
        <a:gradFill rotWithShape="1">
          <a:gsLst>
            <a:gs pos="0">
              <a:schemeClr val="phClr">
                <a:tint val="1000"/>
                <a:satMod val="255000"/>
              </a:schemeClr>
            </a:gs>
            <a:gs pos="55000">
              <a:schemeClr val="phClr">
                <a:tint val="12000"/>
                <a:satMod val="255000"/>
              </a:schemeClr>
            </a:gs>
            <a:gs pos="100000">
              <a:schemeClr val="phClr">
                <a:tint val="45000"/>
                <a:satMod val="250000"/>
              </a:schemeClr>
            </a:gs>
          </a:gsLst>
          <a:path path="circle">
            <a:fillToRect l="-40000" t="-90000" r="140000" b="190000"/>
          </a:path>
        </a:gradFill>
        <a:gradFill rotWithShape="1">
          <a:gsLst>
            <a:gs pos="0">
              <a:schemeClr val="phClr">
                <a:tint val="43000"/>
                <a:satMod val="165000"/>
              </a:schemeClr>
            </a:gs>
            <a:gs pos="55000">
              <a:schemeClr val="phClr">
                <a:tint val="83000"/>
                <a:satMod val="155000"/>
              </a:schemeClr>
            </a:gs>
            <a:gs pos="100000">
              <a:schemeClr val="phClr">
                <a:shade val="85000"/>
              </a:schemeClr>
            </a:gs>
          </a:gsLst>
          <a:path path="circle">
            <a:fillToRect l="-40000" t="-90000" r="140000" b="190000"/>
          </a:path>
        </a:gradFill>
      </a:fillStyleLst>
      <a:lnStyleLst>
        <a:ln w="9525" cap="flat" cmpd="sng" algn="ctr">
          <a:solidFill>
            <a:schemeClr val="phClr"/>
          </a:solidFill>
          <a:prstDash val="solid"/>
        </a:ln>
        <a:ln w="19050" cap="flat" cmpd="sng" algn="ctr">
          <a:solidFill>
            <a:schemeClr val="phClr"/>
          </a:solidFill>
          <a:prstDash val="solid"/>
        </a:ln>
        <a:ln w="31750" cap="flat" cmpd="sng" algn="ctr">
          <a:solidFill>
            <a:schemeClr val="phClr"/>
          </a:solidFill>
          <a:prstDash val="solid"/>
        </a:ln>
      </a:lnStyleLst>
      <a:effectStyleLst>
        <a:effectStyle>
          <a:effectLst>
            <a:outerShdw blurRad="51500" dist="25400" dir="5400000" rotWithShape="0">
              <a:srgbClr val="000000">
                <a:alpha val="40000"/>
              </a:srgbClr>
            </a:outerShdw>
          </a:effectLst>
        </a:effectStyle>
        <a:effectStyle>
          <a:effectLst>
            <a:outerShdw blurRad="50800" dist="25400" dir="5400000" rotWithShape="0">
              <a:srgbClr val="000000">
                <a:alpha val="4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phClr">
                <a:satMod val="115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0.xml><?xml version="1.0" encoding="utf-8"?>
<a:theme xmlns:a="http://schemas.openxmlformats.org/drawingml/2006/main" name="5_Niveau">
  <a:themeElements>
    <a:clrScheme name="Niveau 8">
      <a:dk1>
        <a:srgbClr val="000000"/>
      </a:dk1>
      <a:lt1>
        <a:srgbClr val="FFFFFF"/>
      </a:lt1>
      <a:dk2>
        <a:srgbClr val="999900"/>
      </a:dk2>
      <a:lt2>
        <a:srgbClr val="666600"/>
      </a:lt2>
      <a:accent1>
        <a:srgbClr val="99CC00"/>
      </a:accent1>
      <a:accent2>
        <a:srgbClr val="CCCC66"/>
      </a:accent2>
      <a:accent3>
        <a:srgbClr val="FFFFFF"/>
      </a:accent3>
      <a:accent4>
        <a:srgbClr val="000000"/>
      </a:accent4>
      <a:accent5>
        <a:srgbClr val="CAE2AA"/>
      </a:accent5>
      <a:accent6>
        <a:srgbClr val="B9B95C"/>
      </a:accent6>
      <a:hlink>
        <a:srgbClr val="FFCC00"/>
      </a:hlink>
      <a:folHlink>
        <a:srgbClr val="CC9900"/>
      </a:folHlink>
    </a:clrScheme>
    <a:fontScheme name="Niveau">
      <a:majorFont>
        <a:latin typeface="Garamond"/>
        <a:ea typeface="ＭＳ Ｐゴシック"/>
        <a:cs typeface=""/>
      </a:majorFont>
      <a:minorFont>
        <a:latin typeface="Verdana"/>
        <a:ea typeface="ＭＳ Ｐゴシック"/>
        <a:cs typeface=""/>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Niveau 1">
        <a:dk1>
          <a:srgbClr val="006699"/>
        </a:dk1>
        <a:lt1>
          <a:srgbClr val="FFFFFF"/>
        </a:lt1>
        <a:dk2>
          <a:srgbClr val="000000"/>
        </a:dk2>
        <a:lt2>
          <a:srgbClr val="99FF99"/>
        </a:lt2>
        <a:accent1>
          <a:srgbClr val="00CC99"/>
        </a:accent1>
        <a:accent2>
          <a:srgbClr val="009999"/>
        </a:accent2>
        <a:accent3>
          <a:srgbClr val="AAAAAA"/>
        </a:accent3>
        <a:accent4>
          <a:srgbClr val="DADADA"/>
        </a:accent4>
        <a:accent5>
          <a:srgbClr val="AAE2CA"/>
        </a:accent5>
        <a:accent6>
          <a:srgbClr val="008A8A"/>
        </a:accent6>
        <a:hlink>
          <a:srgbClr val="0066FF"/>
        </a:hlink>
        <a:folHlink>
          <a:srgbClr val="989CBA"/>
        </a:folHlink>
      </a:clrScheme>
      <a:clrMap bg1="dk2" tx1="lt1" bg2="dk1" tx2="lt2" accent1="accent1" accent2="accent2" accent3="accent3" accent4="accent4" accent5="accent5" accent6="accent6" hlink="hlink" folHlink="folHlink"/>
    </a:extraClrScheme>
    <a:extraClrScheme>
      <a:clrScheme name="Niveau 2">
        <a:dk1>
          <a:srgbClr val="808000"/>
        </a:dk1>
        <a:lt1>
          <a:srgbClr val="FFFFFF"/>
        </a:lt1>
        <a:dk2>
          <a:srgbClr val="5C271E"/>
        </a:dk2>
        <a:lt2>
          <a:srgbClr val="FFDD89"/>
        </a:lt2>
        <a:accent1>
          <a:srgbClr val="CC6600"/>
        </a:accent1>
        <a:accent2>
          <a:srgbClr val="CC9900"/>
        </a:accent2>
        <a:accent3>
          <a:srgbClr val="B5ACAB"/>
        </a:accent3>
        <a:accent4>
          <a:srgbClr val="DADADA"/>
        </a:accent4>
        <a:accent5>
          <a:srgbClr val="E2B8AA"/>
        </a:accent5>
        <a:accent6>
          <a:srgbClr val="B98A00"/>
        </a:accent6>
        <a:hlink>
          <a:srgbClr val="669900"/>
        </a:hlink>
        <a:folHlink>
          <a:srgbClr val="A3A274"/>
        </a:folHlink>
      </a:clrScheme>
      <a:clrMap bg1="dk2" tx1="lt1" bg2="dk1" tx2="lt2" accent1="accent1" accent2="accent2" accent3="accent3" accent4="accent4" accent5="accent5" accent6="accent6" hlink="hlink" folHlink="folHlink"/>
    </a:extraClrScheme>
    <a:extraClrScheme>
      <a:clrScheme name="Niveau 3">
        <a:dk1>
          <a:srgbClr val="763B00"/>
        </a:dk1>
        <a:lt1>
          <a:srgbClr val="FFFFFF"/>
        </a:lt1>
        <a:dk2>
          <a:srgbClr val="330000"/>
        </a:dk2>
        <a:lt2>
          <a:srgbClr val="CC9900"/>
        </a:lt2>
        <a:accent1>
          <a:srgbClr val="FFCC00"/>
        </a:accent1>
        <a:accent2>
          <a:srgbClr val="CC3300"/>
        </a:accent2>
        <a:accent3>
          <a:srgbClr val="ADAAAA"/>
        </a:accent3>
        <a:accent4>
          <a:srgbClr val="DADADA"/>
        </a:accent4>
        <a:accent5>
          <a:srgbClr val="FFE2AA"/>
        </a:accent5>
        <a:accent6>
          <a:srgbClr val="B92D00"/>
        </a:accent6>
        <a:hlink>
          <a:srgbClr val="666699"/>
        </a:hlink>
        <a:folHlink>
          <a:srgbClr val="999966"/>
        </a:folHlink>
      </a:clrScheme>
      <a:clrMap bg1="dk2" tx1="lt1" bg2="dk1" tx2="lt2" accent1="accent1" accent2="accent2" accent3="accent3" accent4="accent4" accent5="accent5" accent6="accent6" hlink="hlink" folHlink="folHlink"/>
    </a:extraClrScheme>
    <a:extraClrScheme>
      <a:clrScheme name="Niveau 4">
        <a:dk1>
          <a:srgbClr val="6D3696"/>
        </a:dk1>
        <a:lt1>
          <a:srgbClr val="FFFFFF"/>
        </a:lt1>
        <a:dk2>
          <a:srgbClr val="51255D"/>
        </a:dk2>
        <a:lt2>
          <a:srgbClr val="FFFFCC"/>
        </a:lt2>
        <a:accent1>
          <a:srgbClr val="666699"/>
        </a:accent1>
        <a:accent2>
          <a:srgbClr val="800080"/>
        </a:accent2>
        <a:accent3>
          <a:srgbClr val="B3ACB6"/>
        </a:accent3>
        <a:accent4>
          <a:srgbClr val="DADADA"/>
        </a:accent4>
        <a:accent5>
          <a:srgbClr val="B8B8CA"/>
        </a:accent5>
        <a:accent6>
          <a:srgbClr val="730073"/>
        </a:accent6>
        <a:hlink>
          <a:srgbClr val="CCCC00"/>
        </a:hlink>
        <a:folHlink>
          <a:srgbClr val="A3A274"/>
        </a:folHlink>
      </a:clrScheme>
      <a:clrMap bg1="dk2" tx1="lt1" bg2="dk1" tx2="lt2" accent1="accent1" accent2="accent2" accent3="accent3" accent4="accent4" accent5="accent5" accent6="accent6" hlink="hlink" folHlink="folHlink"/>
    </a:extraClrScheme>
    <a:extraClrScheme>
      <a:clrScheme name="Niveau 5">
        <a:dk1>
          <a:srgbClr val="CC6600"/>
        </a:dk1>
        <a:lt1>
          <a:srgbClr val="FFFFFF"/>
        </a:lt1>
        <a:dk2>
          <a:srgbClr val="4A553B"/>
        </a:dk2>
        <a:lt2>
          <a:srgbClr val="FFBF1F"/>
        </a:lt2>
        <a:accent1>
          <a:srgbClr val="FFCC00"/>
        </a:accent1>
        <a:accent2>
          <a:srgbClr val="CC9900"/>
        </a:accent2>
        <a:accent3>
          <a:srgbClr val="B1B4AF"/>
        </a:accent3>
        <a:accent4>
          <a:srgbClr val="DADADA"/>
        </a:accent4>
        <a:accent5>
          <a:srgbClr val="FFE2AA"/>
        </a:accent5>
        <a:accent6>
          <a:srgbClr val="B98A00"/>
        </a:accent6>
        <a:hlink>
          <a:srgbClr val="669900"/>
        </a:hlink>
        <a:folHlink>
          <a:srgbClr val="A3A274"/>
        </a:folHlink>
      </a:clrScheme>
      <a:clrMap bg1="dk2" tx1="lt1" bg2="dk1" tx2="lt2" accent1="accent1" accent2="accent2" accent3="accent3" accent4="accent4" accent5="accent5" accent6="accent6" hlink="hlink" folHlink="folHlink"/>
    </a:extraClrScheme>
    <a:extraClrScheme>
      <a:clrScheme name="Niveau 6">
        <a:dk1>
          <a:srgbClr val="000000"/>
        </a:dk1>
        <a:lt1>
          <a:srgbClr val="FFFFFF"/>
        </a:lt1>
        <a:dk2>
          <a:srgbClr val="666699"/>
        </a:dk2>
        <a:lt2>
          <a:srgbClr val="FFCC00"/>
        </a:lt2>
        <a:accent1>
          <a:srgbClr val="FF9900"/>
        </a:accent1>
        <a:accent2>
          <a:srgbClr val="FF0000"/>
        </a:accent2>
        <a:accent3>
          <a:srgbClr val="FFFFFF"/>
        </a:accent3>
        <a:accent4>
          <a:srgbClr val="000000"/>
        </a:accent4>
        <a:accent5>
          <a:srgbClr val="FFCAAA"/>
        </a:accent5>
        <a:accent6>
          <a:srgbClr val="E70000"/>
        </a:accent6>
        <a:hlink>
          <a:srgbClr val="666699"/>
        </a:hlink>
        <a:folHlink>
          <a:srgbClr val="999966"/>
        </a:folHlink>
      </a:clrScheme>
      <a:clrMap bg1="lt1" tx1="dk1" bg2="lt2" tx2="dk2" accent1="accent1" accent2="accent2" accent3="accent3" accent4="accent4" accent5="accent5" accent6="accent6" hlink="hlink" folHlink="folHlink"/>
    </a:extraClrScheme>
    <a:extraClrScheme>
      <a:clrScheme name="Niveau 7">
        <a:dk1>
          <a:srgbClr val="000000"/>
        </a:dk1>
        <a:lt1>
          <a:srgbClr val="FFFFFF"/>
        </a:lt1>
        <a:dk2>
          <a:srgbClr val="CC3300"/>
        </a:dk2>
        <a:lt2>
          <a:srgbClr val="663300"/>
        </a:lt2>
        <a:accent1>
          <a:srgbClr val="FFCC00"/>
        </a:accent1>
        <a:accent2>
          <a:srgbClr val="CC6600"/>
        </a:accent2>
        <a:accent3>
          <a:srgbClr val="FFFFFF"/>
        </a:accent3>
        <a:accent4>
          <a:srgbClr val="000000"/>
        </a:accent4>
        <a:accent5>
          <a:srgbClr val="FFE2AA"/>
        </a:accent5>
        <a:accent6>
          <a:srgbClr val="B95C00"/>
        </a:accent6>
        <a:hlink>
          <a:srgbClr val="CC9900"/>
        </a:hlink>
        <a:folHlink>
          <a:srgbClr val="996633"/>
        </a:folHlink>
      </a:clrScheme>
      <a:clrMap bg1="lt1" tx1="dk1" bg2="lt2" tx2="dk2" accent1="accent1" accent2="accent2" accent3="accent3" accent4="accent4" accent5="accent5" accent6="accent6" hlink="hlink" folHlink="folHlink"/>
    </a:extraClrScheme>
    <a:extraClrScheme>
      <a:clrScheme name="Niveau 8">
        <a:dk1>
          <a:srgbClr val="000000"/>
        </a:dk1>
        <a:lt1>
          <a:srgbClr val="FFFFFF"/>
        </a:lt1>
        <a:dk2>
          <a:srgbClr val="999900"/>
        </a:dk2>
        <a:lt2>
          <a:srgbClr val="666600"/>
        </a:lt2>
        <a:accent1>
          <a:srgbClr val="99CC00"/>
        </a:accent1>
        <a:accent2>
          <a:srgbClr val="CCCC66"/>
        </a:accent2>
        <a:accent3>
          <a:srgbClr val="FFFFFF"/>
        </a:accent3>
        <a:accent4>
          <a:srgbClr val="000000"/>
        </a:accent4>
        <a:accent5>
          <a:srgbClr val="CAE2AA"/>
        </a:accent5>
        <a:accent6>
          <a:srgbClr val="B9B95C"/>
        </a:accent6>
        <a:hlink>
          <a:srgbClr val="FFCC00"/>
        </a:hlink>
        <a:folHlink>
          <a:srgbClr val="CC9900"/>
        </a:folHlink>
      </a:clrScheme>
      <a:clrMap bg1="lt1" tx1="dk1" bg2="lt2" tx2="dk2" accent1="accent1" accent2="accent2" accent3="accent3" accent4="accent4" accent5="accent5" accent6="accent6" hlink="hlink" folHlink="folHlink"/>
    </a:extraClrScheme>
  </a:extraClrSchemeLst>
</a:theme>
</file>

<file path=ppt/theme/theme11.xml><?xml version="1.0" encoding="utf-8"?>
<a:theme xmlns:a="http://schemas.openxmlformats.org/drawingml/2006/main" name="6_Niveau">
  <a:themeElements>
    <a:clrScheme name="Niveau 8">
      <a:dk1>
        <a:srgbClr val="000000"/>
      </a:dk1>
      <a:lt1>
        <a:srgbClr val="FFFFFF"/>
      </a:lt1>
      <a:dk2>
        <a:srgbClr val="999900"/>
      </a:dk2>
      <a:lt2>
        <a:srgbClr val="666600"/>
      </a:lt2>
      <a:accent1>
        <a:srgbClr val="99CC00"/>
      </a:accent1>
      <a:accent2>
        <a:srgbClr val="CCCC66"/>
      </a:accent2>
      <a:accent3>
        <a:srgbClr val="FFFFFF"/>
      </a:accent3>
      <a:accent4>
        <a:srgbClr val="000000"/>
      </a:accent4>
      <a:accent5>
        <a:srgbClr val="CAE2AA"/>
      </a:accent5>
      <a:accent6>
        <a:srgbClr val="B9B95C"/>
      </a:accent6>
      <a:hlink>
        <a:srgbClr val="FFCC00"/>
      </a:hlink>
      <a:folHlink>
        <a:srgbClr val="CC9900"/>
      </a:folHlink>
    </a:clrScheme>
    <a:fontScheme name="Niveau">
      <a:majorFont>
        <a:latin typeface="Garamond"/>
        <a:ea typeface="ＭＳ Ｐゴシック"/>
        <a:cs typeface=""/>
      </a:majorFont>
      <a:minorFont>
        <a:latin typeface="Verdana"/>
        <a:ea typeface="ＭＳ Ｐゴシック"/>
        <a:cs typeface=""/>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Niveau 1">
        <a:dk1>
          <a:srgbClr val="006699"/>
        </a:dk1>
        <a:lt1>
          <a:srgbClr val="FFFFFF"/>
        </a:lt1>
        <a:dk2>
          <a:srgbClr val="000000"/>
        </a:dk2>
        <a:lt2>
          <a:srgbClr val="99FF99"/>
        </a:lt2>
        <a:accent1>
          <a:srgbClr val="00CC99"/>
        </a:accent1>
        <a:accent2>
          <a:srgbClr val="009999"/>
        </a:accent2>
        <a:accent3>
          <a:srgbClr val="AAAAAA"/>
        </a:accent3>
        <a:accent4>
          <a:srgbClr val="DADADA"/>
        </a:accent4>
        <a:accent5>
          <a:srgbClr val="AAE2CA"/>
        </a:accent5>
        <a:accent6>
          <a:srgbClr val="008A8A"/>
        </a:accent6>
        <a:hlink>
          <a:srgbClr val="0066FF"/>
        </a:hlink>
        <a:folHlink>
          <a:srgbClr val="989CBA"/>
        </a:folHlink>
      </a:clrScheme>
      <a:clrMap bg1="dk2" tx1="lt1" bg2="dk1" tx2="lt2" accent1="accent1" accent2="accent2" accent3="accent3" accent4="accent4" accent5="accent5" accent6="accent6" hlink="hlink" folHlink="folHlink"/>
    </a:extraClrScheme>
    <a:extraClrScheme>
      <a:clrScheme name="Niveau 2">
        <a:dk1>
          <a:srgbClr val="808000"/>
        </a:dk1>
        <a:lt1>
          <a:srgbClr val="FFFFFF"/>
        </a:lt1>
        <a:dk2>
          <a:srgbClr val="5C271E"/>
        </a:dk2>
        <a:lt2>
          <a:srgbClr val="FFDD89"/>
        </a:lt2>
        <a:accent1>
          <a:srgbClr val="CC6600"/>
        </a:accent1>
        <a:accent2>
          <a:srgbClr val="CC9900"/>
        </a:accent2>
        <a:accent3>
          <a:srgbClr val="B5ACAB"/>
        </a:accent3>
        <a:accent4>
          <a:srgbClr val="DADADA"/>
        </a:accent4>
        <a:accent5>
          <a:srgbClr val="E2B8AA"/>
        </a:accent5>
        <a:accent6>
          <a:srgbClr val="B98A00"/>
        </a:accent6>
        <a:hlink>
          <a:srgbClr val="669900"/>
        </a:hlink>
        <a:folHlink>
          <a:srgbClr val="A3A274"/>
        </a:folHlink>
      </a:clrScheme>
      <a:clrMap bg1="dk2" tx1="lt1" bg2="dk1" tx2="lt2" accent1="accent1" accent2="accent2" accent3="accent3" accent4="accent4" accent5="accent5" accent6="accent6" hlink="hlink" folHlink="folHlink"/>
    </a:extraClrScheme>
    <a:extraClrScheme>
      <a:clrScheme name="Niveau 3">
        <a:dk1>
          <a:srgbClr val="763B00"/>
        </a:dk1>
        <a:lt1>
          <a:srgbClr val="FFFFFF"/>
        </a:lt1>
        <a:dk2>
          <a:srgbClr val="330000"/>
        </a:dk2>
        <a:lt2>
          <a:srgbClr val="CC9900"/>
        </a:lt2>
        <a:accent1>
          <a:srgbClr val="FFCC00"/>
        </a:accent1>
        <a:accent2>
          <a:srgbClr val="CC3300"/>
        </a:accent2>
        <a:accent3>
          <a:srgbClr val="ADAAAA"/>
        </a:accent3>
        <a:accent4>
          <a:srgbClr val="DADADA"/>
        </a:accent4>
        <a:accent5>
          <a:srgbClr val="FFE2AA"/>
        </a:accent5>
        <a:accent6>
          <a:srgbClr val="B92D00"/>
        </a:accent6>
        <a:hlink>
          <a:srgbClr val="666699"/>
        </a:hlink>
        <a:folHlink>
          <a:srgbClr val="999966"/>
        </a:folHlink>
      </a:clrScheme>
      <a:clrMap bg1="dk2" tx1="lt1" bg2="dk1" tx2="lt2" accent1="accent1" accent2="accent2" accent3="accent3" accent4="accent4" accent5="accent5" accent6="accent6" hlink="hlink" folHlink="folHlink"/>
    </a:extraClrScheme>
    <a:extraClrScheme>
      <a:clrScheme name="Niveau 4">
        <a:dk1>
          <a:srgbClr val="6D3696"/>
        </a:dk1>
        <a:lt1>
          <a:srgbClr val="FFFFFF"/>
        </a:lt1>
        <a:dk2>
          <a:srgbClr val="51255D"/>
        </a:dk2>
        <a:lt2>
          <a:srgbClr val="FFFFCC"/>
        </a:lt2>
        <a:accent1>
          <a:srgbClr val="666699"/>
        </a:accent1>
        <a:accent2>
          <a:srgbClr val="800080"/>
        </a:accent2>
        <a:accent3>
          <a:srgbClr val="B3ACB6"/>
        </a:accent3>
        <a:accent4>
          <a:srgbClr val="DADADA"/>
        </a:accent4>
        <a:accent5>
          <a:srgbClr val="B8B8CA"/>
        </a:accent5>
        <a:accent6>
          <a:srgbClr val="730073"/>
        </a:accent6>
        <a:hlink>
          <a:srgbClr val="CCCC00"/>
        </a:hlink>
        <a:folHlink>
          <a:srgbClr val="A3A274"/>
        </a:folHlink>
      </a:clrScheme>
      <a:clrMap bg1="dk2" tx1="lt1" bg2="dk1" tx2="lt2" accent1="accent1" accent2="accent2" accent3="accent3" accent4="accent4" accent5="accent5" accent6="accent6" hlink="hlink" folHlink="folHlink"/>
    </a:extraClrScheme>
    <a:extraClrScheme>
      <a:clrScheme name="Niveau 5">
        <a:dk1>
          <a:srgbClr val="CC6600"/>
        </a:dk1>
        <a:lt1>
          <a:srgbClr val="FFFFFF"/>
        </a:lt1>
        <a:dk2>
          <a:srgbClr val="4A553B"/>
        </a:dk2>
        <a:lt2>
          <a:srgbClr val="FFBF1F"/>
        </a:lt2>
        <a:accent1>
          <a:srgbClr val="FFCC00"/>
        </a:accent1>
        <a:accent2>
          <a:srgbClr val="CC9900"/>
        </a:accent2>
        <a:accent3>
          <a:srgbClr val="B1B4AF"/>
        </a:accent3>
        <a:accent4>
          <a:srgbClr val="DADADA"/>
        </a:accent4>
        <a:accent5>
          <a:srgbClr val="FFE2AA"/>
        </a:accent5>
        <a:accent6>
          <a:srgbClr val="B98A00"/>
        </a:accent6>
        <a:hlink>
          <a:srgbClr val="669900"/>
        </a:hlink>
        <a:folHlink>
          <a:srgbClr val="A3A274"/>
        </a:folHlink>
      </a:clrScheme>
      <a:clrMap bg1="dk2" tx1="lt1" bg2="dk1" tx2="lt2" accent1="accent1" accent2="accent2" accent3="accent3" accent4="accent4" accent5="accent5" accent6="accent6" hlink="hlink" folHlink="folHlink"/>
    </a:extraClrScheme>
    <a:extraClrScheme>
      <a:clrScheme name="Niveau 6">
        <a:dk1>
          <a:srgbClr val="000000"/>
        </a:dk1>
        <a:lt1>
          <a:srgbClr val="FFFFFF"/>
        </a:lt1>
        <a:dk2>
          <a:srgbClr val="666699"/>
        </a:dk2>
        <a:lt2>
          <a:srgbClr val="FFCC00"/>
        </a:lt2>
        <a:accent1>
          <a:srgbClr val="FF9900"/>
        </a:accent1>
        <a:accent2>
          <a:srgbClr val="FF0000"/>
        </a:accent2>
        <a:accent3>
          <a:srgbClr val="FFFFFF"/>
        </a:accent3>
        <a:accent4>
          <a:srgbClr val="000000"/>
        </a:accent4>
        <a:accent5>
          <a:srgbClr val="FFCAAA"/>
        </a:accent5>
        <a:accent6>
          <a:srgbClr val="E70000"/>
        </a:accent6>
        <a:hlink>
          <a:srgbClr val="666699"/>
        </a:hlink>
        <a:folHlink>
          <a:srgbClr val="999966"/>
        </a:folHlink>
      </a:clrScheme>
      <a:clrMap bg1="lt1" tx1="dk1" bg2="lt2" tx2="dk2" accent1="accent1" accent2="accent2" accent3="accent3" accent4="accent4" accent5="accent5" accent6="accent6" hlink="hlink" folHlink="folHlink"/>
    </a:extraClrScheme>
    <a:extraClrScheme>
      <a:clrScheme name="Niveau 7">
        <a:dk1>
          <a:srgbClr val="000000"/>
        </a:dk1>
        <a:lt1>
          <a:srgbClr val="FFFFFF"/>
        </a:lt1>
        <a:dk2>
          <a:srgbClr val="CC3300"/>
        </a:dk2>
        <a:lt2>
          <a:srgbClr val="663300"/>
        </a:lt2>
        <a:accent1>
          <a:srgbClr val="FFCC00"/>
        </a:accent1>
        <a:accent2>
          <a:srgbClr val="CC6600"/>
        </a:accent2>
        <a:accent3>
          <a:srgbClr val="FFFFFF"/>
        </a:accent3>
        <a:accent4>
          <a:srgbClr val="000000"/>
        </a:accent4>
        <a:accent5>
          <a:srgbClr val="FFE2AA"/>
        </a:accent5>
        <a:accent6>
          <a:srgbClr val="B95C00"/>
        </a:accent6>
        <a:hlink>
          <a:srgbClr val="CC9900"/>
        </a:hlink>
        <a:folHlink>
          <a:srgbClr val="996633"/>
        </a:folHlink>
      </a:clrScheme>
      <a:clrMap bg1="lt1" tx1="dk1" bg2="lt2" tx2="dk2" accent1="accent1" accent2="accent2" accent3="accent3" accent4="accent4" accent5="accent5" accent6="accent6" hlink="hlink" folHlink="folHlink"/>
    </a:extraClrScheme>
    <a:extraClrScheme>
      <a:clrScheme name="Niveau 8">
        <a:dk1>
          <a:srgbClr val="000000"/>
        </a:dk1>
        <a:lt1>
          <a:srgbClr val="FFFFFF"/>
        </a:lt1>
        <a:dk2>
          <a:srgbClr val="999900"/>
        </a:dk2>
        <a:lt2>
          <a:srgbClr val="666600"/>
        </a:lt2>
        <a:accent1>
          <a:srgbClr val="99CC00"/>
        </a:accent1>
        <a:accent2>
          <a:srgbClr val="CCCC66"/>
        </a:accent2>
        <a:accent3>
          <a:srgbClr val="FFFFFF"/>
        </a:accent3>
        <a:accent4>
          <a:srgbClr val="000000"/>
        </a:accent4>
        <a:accent5>
          <a:srgbClr val="CAE2AA"/>
        </a:accent5>
        <a:accent6>
          <a:srgbClr val="B9B95C"/>
        </a:accent6>
        <a:hlink>
          <a:srgbClr val="FFCC00"/>
        </a:hlink>
        <a:folHlink>
          <a:srgbClr val="CC9900"/>
        </a:folHlink>
      </a:clrScheme>
      <a:clrMap bg1="lt1" tx1="dk1" bg2="lt2" tx2="dk2" accent1="accent1" accent2="accent2" accent3="accent3" accent4="accent4" accent5="accent5" accent6="accent6" hlink="hlink" folHlink="folHlink"/>
    </a:extraClrScheme>
  </a:extraClrSchemeLst>
</a:theme>
</file>

<file path=ppt/theme/theme12.xml><?xml version="1.0" encoding="utf-8"?>
<a:theme xmlns:a="http://schemas.openxmlformats.org/drawingml/2006/main" name="7_Niveau">
  <a:themeElements>
    <a:clrScheme name="Niveau 8">
      <a:dk1>
        <a:srgbClr val="000000"/>
      </a:dk1>
      <a:lt1>
        <a:srgbClr val="FFFFFF"/>
      </a:lt1>
      <a:dk2>
        <a:srgbClr val="999900"/>
      </a:dk2>
      <a:lt2>
        <a:srgbClr val="666600"/>
      </a:lt2>
      <a:accent1>
        <a:srgbClr val="99CC00"/>
      </a:accent1>
      <a:accent2>
        <a:srgbClr val="CCCC66"/>
      </a:accent2>
      <a:accent3>
        <a:srgbClr val="FFFFFF"/>
      </a:accent3>
      <a:accent4>
        <a:srgbClr val="000000"/>
      </a:accent4>
      <a:accent5>
        <a:srgbClr val="CAE2AA"/>
      </a:accent5>
      <a:accent6>
        <a:srgbClr val="B9B95C"/>
      </a:accent6>
      <a:hlink>
        <a:srgbClr val="FFCC00"/>
      </a:hlink>
      <a:folHlink>
        <a:srgbClr val="CC9900"/>
      </a:folHlink>
    </a:clrScheme>
    <a:fontScheme name="Niveau">
      <a:majorFont>
        <a:latin typeface="Garamond"/>
        <a:ea typeface="ＭＳ Ｐゴシック"/>
        <a:cs typeface=""/>
      </a:majorFont>
      <a:minorFont>
        <a:latin typeface="Verdana"/>
        <a:ea typeface="ＭＳ Ｐゴシック"/>
        <a:cs typeface=""/>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Niveau 1">
        <a:dk1>
          <a:srgbClr val="006699"/>
        </a:dk1>
        <a:lt1>
          <a:srgbClr val="FFFFFF"/>
        </a:lt1>
        <a:dk2>
          <a:srgbClr val="000000"/>
        </a:dk2>
        <a:lt2>
          <a:srgbClr val="99FF99"/>
        </a:lt2>
        <a:accent1>
          <a:srgbClr val="00CC99"/>
        </a:accent1>
        <a:accent2>
          <a:srgbClr val="009999"/>
        </a:accent2>
        <a:accent3>
          <a:srgbClr val="AAAAAA"/>
        </a:accent3>
        <a:accent4>
          <a:srgbClr val="DADADA"/>
        </a:accent4>
        <a:accent5>
          <a:srgbClr val="AAE2CA"/>
        </a:accent5>
        <a:accent6>
          <a:srgbClr val="008A8A"/>
        </a:accent6>
        <a:hlink>
          <a:srgbClr val="0066FF"/>
        </a:hlink>
        <a:folHlink>
          <a:srgbClr val="989CBA"/>
        </a:folHlink>
      </a:clrScheme>
      <a:clrMap bg1="dk2" tx1="lt1" bg2="dk1" tx2="lt2" accent1="accent1" accent2="accent2" accent3="accent3" accent4="accent4" accent5="accent5" accent6="accent6" hlink="hlink" folHlink="folHlink"/>
    </a:extraClrScheme>
    <a:extraClrScheme>
      <a:clrScheme name="Niveau 2">
        <a:dk1>
          <a:srgbClr val="808000"/>
        </a:dk1>
        <a:lt1>
          <a:srgbClr val="FFFFFF"/>
        </a:lt1>
        <a:dk2>
          <a:srgbClr val="5C271E"/>
        </a:dk2>
        <a:lt2>
          <a:srgbClr val="FFDD89"/>
        </a:lt2>
        <a:accent1>
          <a:srgbClr val="CC6600"/>
        </a:accent1>
        <a:accent2>
          <a:srgbClr val="CC9900"/>
        </a:accent2>
        <a:accent3>
          <a:srgbClr val="B5ACAB"/>
        </a:accent3>
        <a:accent4>
          <a:srgbClr val="DADADA"/>
        </a:accent4>
        <a:accent5>
          <a:srgbClr val="E2B8AA"/>
        </a:accent5>
        <a:accent6>
          <a:srgbClr val="B98A00"/>
        </a:accent6>
        <a:hlink>
          <a:srgbClr val="669900"/>
        </a:hlink>
        <a:folHlink>
          <a:srgbClr val="A3A274"/>
        </a:folHlink>
      </a:clrScheme>
      <a:clrMap bg1="dk2" tx1="lt1" bg2="dk1" tx2="lt2" accent1="accent1" accent2="accent2" accent3="accent3" accent4="accent4" accent5="accent5" accent6="accent6" hlink="hlink" folHlink="folHlink"/>
    </a:extraClrScheme>
    <a:extraClrScheme>
      <a:clrScheme name="Niveau 3">
        <a:dk1>
          <a:srgbClr val="763B00"/>
        </a:dk1>
        <a:lt1>
          <a:srgbClr val="FFFFFF"/>
        </a:lt1>
        <a:dk2>
          <a:srgbClr val="330000"/>
        </a:dk2>
        <a:lt2>
          <a:srgbClr val="CC9900"/>
        </a:lt2>
        <a:accent1>
          <a:srgbClr val="FFCC00"/>
        </a:accent1>
        <a:accent2>
          <a:srgbClr val="CC3300"/>
        </a:accent2>
        <a:accent3>
          <a:srgbClr val="ADAAAA"/>
        </a:accent3>
        <a:accent4>
          <a:srgbClr val="DADADA"/>
        </a:accent4>
        <a:accent5>
          <a:srgbClr val="FFE2AA"/>
        </a:accent5>
        <a:accent6>
          <a:srgbClr val="B92D00"/>
        </a:accent6>
        <a:hlink>
          <a:srgbClr val="666699"/>
        </a:hlink>
        <a:folHlink>
          <a:srgbClr val="999966"/>
        </a:folHlink>
      </a:clrScheme>
      <a:clrMap bg1="dk2" tx1="lt1" bg2="dk1" tx2="lt2" accent1="accent1" accent2="accent2" accent3="accent3" accent4="accent4" accent5="accent5" accent6="accent6" hlink="hlink" folHlink="folHlink"/>
    </a:extraClrScheme>
    <a:extraClrScheme>
      <a:clrScheme name="Niveau 4">
        <a:dk1>
          <a:srgbClr val="6D3696"/>
        </a:dk1>
        <a:lt1>
          <a:srgbClr val="FFFFFF"/>
        </a:lt1>
        <a:dk2>
          <a:srgbClr val="51255D"/>
        </a:dk2>
        <a:lt2>
          <a:srgbClr val="FFFFCC"/>
        </a:lt2>
        <a:accent1>
          <a:srgbClr val="666699"/>
        </a:accent1>
        <a:accent2>
          <a:srgbClr val="800080"/>
        </a:accent2>
        <a:accent3>
          <a:srgbClr val="B3ACB6"/>
        </a:accent3>
        <a:accent4>
          <a:srgbClr val="DADADA"/>
        </a:accent4>
        <a:accent5>
          <a:srgbClr val="B8B8CA"/>
        </a:accent5>
        <a:accent6>
          <a:srgbClr val="730073"/>
        </a:accent6>
        <a:hlink>
          <a:srgbClr val="CCCC00"/>
        </a:hlink>
        <a:folHlink>
          <a:srgbClr val="A3A274"/>
        </a:folHlink>
      </a:clrScheme>
      <a:clrMap bg1="dk2" tx1="lt1" bg2="dk1" tx2="lt2" accent1="accent1" accent2="accent2" accent3="accent3" accent4="accent4" accent5="accent5" accent6="accent6" hlink="hlink" folHlink="folHlink"/>
    </a:extraClrScheme>
    <a:extraClrScheme>
      <a:clrScheme name="Niveau 5">
        <a:dk1>
          <a:srgbClr val="CC6600"/>
        </a:dk1>
        <a:lt1>
          <a:srgbClr val="FFFFFF"/>
        </a:lt1>
        <a:dk2>
          <a:srgbClr val="4A553B"/>
        </a:dk2>
        <a:lt2>
          <a:srgbClr val="FFBF1F"/>
        </a:lt2>
        <a:accent1>
          <a:srgbClr val="FFCC00"/>
        </a:accent1>
        <a:accent2>
          <a:srgbClr val="CC9900"/>
        </a:accent2>
        <a:accent3>
          <a:srgbClr val="B1B4AF"/>
        </a:accent3>
        <a:accent4>
          <a:srgbClr val="DADADA"/>
        </a:accent4>
        <a:accent5>
          <a:srgbClr val="FFE2AA"/>
        </a:accent5>
        <a:accent6>
          <a:srgbClr val="B98A00"/>
        </a:accent6>
        <a:hlink>
          <a:srgbClr val="669900"/>
        </a:hlink>
        <a:folHlink>
          <a:srgbClr val="A3A274"/>
        </a:folHlink>
      </a:clrScheme>
      <a:clrMap bg1="dk2" tx1="lt1" bg2="dk1" tx2="lt2" accent1="accent1" accent2="accent2" accent3="accent3" accent4="accent4" accent5="accent5" accent6="accent6" hlink="hlink" folHlink="folHlink"/>
    </a:extraClrScheme>
    <a:extraClrScheme>
      <a:clrScheme name="Niveau 6">
        <a:dk1>
          <a:srgbClr val="000000"/>
        </a:dk1>
        <a:lt1>
          <a:srgbClr val="FFFFFF"/>
        </a:lt1>
        <a:dk2>
          <a:srgbClr val="666699"/>
        </a:dk2>
        <a:lt2>
          <a:srgbClr val="FFCC00"/>
        </a:lt2>
        <a:accent1>
          <a:srgbClr val="FF9900"/>
        </a:accent1>
        <a:accent2>
          <a:srgbClr val="FF0000"/>
        </a:accent2>
        <a:accent3>
          <a:srgbClr val="FFFFFF"/>
        </a:accent3>
        <a:accent4>
          <a:srgbClr val="000000"/>
        </a:accent4>
        <a:accent5>
          <a:srgbClr val="FFCAAA"/>
        </a:accent5>
        <a:accent6>
          <a:srgbClr val="E70000"/>
        </a:accent6>
        <a:hlink>
          <a:srgbClr val="666699"/>
        </a:hlink>
        <a:folHlink>
          <a:srgbClr val="999966"/>
        </a:folHlink>
      </a:clrScheme>
      <a:clrMap bg1="lt1" tx1="dk1" bg2="lt2" tx2="dk2" accent1="accent1" accent2="accent2" accent3="accent3" accent4="accent4" accent5="accent5" accent6="accent6" hlink="hlink" folHlink="folHlink"/>
    </a:extraClrScheme>
    <a:extraClrScheme>
      <a:clrScheme name="Niveau 7">
        <a:dk1>
          <a:srgbClr val="000000"/>
        </a:dk1>
        <a:lt1>
          <a:srgbClr val="FFFFFF"/>
        </a:lt1>
        <a:dk2>
          <a:srgbClr val="CC3300"/>
        </a:dk2>
        <a:lt2>
          <a:srgbClr val="663300"/>
        </a:lt2>
        <a:accent1>
          <a:srgbClr val="FFCC00"/>
        </a:accent1>
        <a:accent2>
          <a:srgbClr val="CC6600"/>
        </a:accent2>
        <a:accent3>
          <a:srgbClr val="FFFFFF"/>
        </a:accent3>
        <a:accent4>
          <a:srgbClr val="000000"/>
        </a:accent4>
        <a:accent5>
          <a:srgbClr val="FFE2AA"/>
        </a:accent5>
        <a:accent6>
          <a:srgbClr val="B95C00"/>
        </a:accent6>
        <a:hlink>
          <a:srgbClr val="CC9900"/>
        </a:hlink>
        <a:folHlink>
          <a:srgbClr val="996633"/>
        </a:folHlink>
      </a:clrScheme>
      <a:clrMap bg1="lt1" tx1="dk1" bg2="lt2" tx2="dk2" accent1="accent1" accent2="accent2" accent3="accent3" accent4="accent4" accent5="accent5" accent6="accent6" hlink="hlink" folHlink="folHlink"/>
    </a:extraClrScheme>
    <a:extraClrScheme>
      <a:clrScheme name="Niveau 8">
        <a:dk1>
          <a:srgbClr val="000000"/>
        </a:dk1>
        <a:lt1>
          <a:srgbClr val="FFFFFF"/>
        </a:lt1>
        <a:dk2>
          <a:srgbClr val="999900"/>
        </a:dk2>
        <a:lt2>
          <a:srgbClr val="666600"/>
        </a:lt2>
        <a:accent1>
          <a:srgbClr val="99CC00"/>
        </a:accent1>
        <a:accent2>
          <a:srgbClr val="CCCC66"/>
        </a:accent2>
        <a:accent3>
          <a:srgbClr val="FFFFFF"/>
        </a:accent3>
        <a:accent4>
          <a:srgbClr val="000000"/>
        </a:accent4>
        <a:accent5>
          <a:srgbClr val="CAE2AA"/>
        </a:accent5>
        <a:accent6>
          <a:srgbClr val="B9B95C"/>
        </a:accent6>
        <a:hlink>
          <a:srgbClr val="FFCC00"/>
        </a:hlink>
        <a:folHlink>
          <a:srgbClr val="CC9900"/>
        </a:folHlink>
      </a:clrScheme>
      <a:clrMap bg1="lt1" tx1="dk1" bg2="lt2" tx2="dk2" accent1="accent1" accent2="accent2" accent3="accent3" accent4="accent4" accent5="accent5" accent6="accent6" hlink="hlink" folHlink="folHlink"/>
    </a:extraClrScheme>
  </a:extraClrSchemeLst>
</a:theme>
</file>

<file path=ppt/theme/theme13.xml><?xml version="1.0" encoding="utf-8"?>
<a:theme xmlns:a="http://schemas.openxmlformats.org/drawingml/2006/main" name="8_Niveau">
  <a:themeElements>
    <a:clrScheme name="Niveau 8">
      <a:dk1>
        <a:srgbClr val="000000"/>
      </a:dk1>
      <a:lt1>
        <a:srgbClr val="FFFFFF"/>
      </a:lt1>
      <a:dk2>
        <a:srgbClr val="999900"/>
      </a:dk2>
      <a:lt2>
        <a:srgbClr val="666600"/>
      </a:lt2>
      <a:accent1>
        <a:srgbClr val="99CC00"/>
      </a:accent1>
      <a:accent2>
        <a:srgbClr val="CCCC66"/>
      </a:accent2>
      <a:accent3>
        <a:srgbClr val="FFFFFF"/>
      </a:accent3>
      <a:accent4>
        <a:srgbClr val="000000"/>
      </a:accent4>
      <a:accent5>
        <a:srgbClr val="CAE2AA"/>
      </a:accent5>
      <a:accent6>
        <a:srgbClr val="B9B95C"/>
      </a:accent6>
      <a:hlink>
        <a:srgbClr val="FFCC00"/>
      </a:hlink>
      <a:folHlink>
        <a:srgbClr val="CC9900"/>
      </a:folHlink>
    </a:clrScheme>
    <a:fontScheme name="Niveau">
      <a:majorFont>
        <a:latin typeface="Garamond"/>
        <a:ea typeface="ＭＳ Ｐゴシック"/>
        <a:cs typeface=""/>
      </a:majorFont>
      <a:minorFont>
        <a:latin typeface="Verdana"/>
        <a:ea typeface="ＭＳ Ｐゴシック"/>
        <a:cs typeface=""/>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Niveau 1">
        <a:dk1>
          <a:srgbClr val="006699"/>
        </a:dk1>
        <a:lt1>
          <a:srgbClr val="FFFFFF"/>
        </a:lt1>
        <a:dk2>
          <a:srgbClr val="000000"/>
        </a:dk2>
        <a:lt2>
          <a:srgbClr val="99FF99"/>
        </a:lt2>
        <a:accent1>
          <a:srgbClr val="00CC99"/>
        </a:accent1>
        <a:accent2>
          <a:srgbClr val="009999"/>
        </a:accent2>
        <a:accent3>
          <a:srgbClr val="AAAAAA"/>
        </a:accent3>
        <a:accent4>
          <a:srgbClr val="DADADA"/>
        </a:accent4>
        <a:accent5>
          <a:srgbClr val="AAE2CA"/>
        </a:accent5>
        <a:accent6>
          <a:srgbClr val="008A8A"/>
        </a:accent6>
        <a:hlink>
          <a:srgbClr val="0066FF"/>
        </a:hlink>
        <a:folHlink>
          <a:srgbClr val="989CBA"/>
        </a:folHlink>
      </a:clrScheme>
      <a:clrMap bg1="dk2" tx1="lt1" bg2="dk1" tx2="lt2" accent1="accent1" accent2="accent2" accent3="accent3" accent4="accent4" accent5="accent5" accent6="accent6" hlink="hlink" folHlink="folHlink"/>
    </a:extraClrScheme>
    <a:extraClrScheme>
      <a:clrScheme name="Niveau 2">
        <a:dk1>
          <a:srgbClr val="808000"/>
        </a:dk1>
        <a:lt1>
          <a:srgbClr val="FFFFFF"/>
        </a:lt1>
        <a:dk2>
          <a:srgbClr val="5C271E"/>
        </a:dk2>
        <a:lt2>
          <a:srgbClr val="FFDD89"/>
        </a:lt2>
        <a:accent1>
          <a:srgbClr val="CC6600"/>
        </a:accent1>
        <a:accent2>
          <a:srgbClr val="CC9900"/>
        </a:accent2>
        <a:accent3>
          <a:srgbClr val="B5ACAB"/>
        </a:accent3>
        <a:accent4>
          <a:srgbClr val="DADADA"/>
        </a:accent4>
        <a:accent5>
          <a:srgbClr val="E2B8AA"/>
        </a:accent5>
        <a:accent6>
          <a:srgbClr val="B98A00"/>
        </a:accent6>
        <a:hlink>
          <a:srgbClr val="669900"/>
        </a:hlink>
        <a:folHlink>
          <a:srgbClr val="A3A274"/>
        </a:folHlink>
      </a:clrScheme>
      <a:clrMap bg1="dk2" tx1="lt1" bg2="dk1" tx2="lt2" accent1="accent1" accent2="accent2" accent3="accent3" accent4="accent4" accent5="accent5" accent6="accent6" hlink="hlink" folHlink="folHlink"/>
    </a:extraClrScheme>
    <a:extraClrScheme>
      <a:clrScheme name="Niveau 3">
        <a:dk1>
          <a:srgbClr val="763B00"/>
        </a:dk1>
        <a:lt1>
          <a:srgbClr val="FFFFFF"/>
        </a:lt1>
        <a:dk2>
          <a:srgbClr val="330000"/>
        </a:dk2>
        <a:lt2>
          <a:srgbClr val="CC9900"/>
        </a:lt2>
        <a:accent1>
          <a:srgbClr val="FFCC00"/>
        </a:accent1>
        <a:accent2>
          <a:srgbClr val="CC3300"/>
        </a:accent2>
        <a:accent3>
          <a:srgbClr val="ADAAAA"/>
        </a:accent3>
        <a:accent4>
          <a:srgbClr val="DADADA"/>
        </a:accent4>
        <a:accent5>
          <a:srgbClr val="FFE2AA"/>
        </a:accent5>
        <a:accent6>
          <a:srgbClr val="B92D00"/>
        </a:accent6>
        <a:hlink>
          <a:srgbClr val="666699"/>
        </a:hlink>
        <a:folHlink>
          <a:srgbClr val="999966"/>
        </a:folHlink>
      </a:clrScheme>
      <a:clrMap bg1="dk2" tx1="lt1" bg2="dk1" tx2="lt2" accent1="accent1" accent2="accent2" accent3="accent3" accent4="accent4" accent5="accent5" accent6="accent6" hlink="hlink" folHlink="folHlink"/>
    </a:extraClrScheme>
    <a:extraClrScheme>
      <a:clrScheme name="Niveau 4">
        <a:dk1>
          <a:srgbClr val="6D3696"/>
        </a:dk1>
        <a:lt1>
          <a:srgbClr val="FFFFFF"/>
        </a:lt1>
        <a:dk2>
          <a:srgbClr val="51255D"/>
        </a:dk2>
        <a:lt2>
          <a:srgbClr val="FFFFCC"/>
        </a:lt2>
        <a:accent1>
          <a:srgbClr val="666699"/>
        </a:accent1>
        <a:accent2>
          <a:srgbClr val="800080"/>
        </a:accent2>
        <a:accent3>
          <a:srgbClr val="B3ACB6"/>
        </a:accent3>
        <a:accent4>
          <a:srgbClr val="DADADA"/>
        </a:accent4>
        <a:accent5>
          <a:srgbClr val="B8B8CA"/>
        </a:accent5>
        <a:accent6>
          <a:srgbClr val="730073"/>
        </a:accent6>
        <a:hlink>
          <a:srgbClr val="CCCC00"/>
        </a:hlink>
        <a:folHlink>
          <a:srgbClr val="A3A274"/>
        </a:folHlink>
      </a:clrScheme>
      <a:clrMap bg1="dk2" tx1="lt1" bg2="dk1" tx2="lt2" accent1="accent1" accent2="accent2" accent3="accent3" accent4="accent4" accent5="accent5" accent6="accent6" hlink="hlink" folHlink="folHlink"/>
    </a:extraClrScheme>
    <a:extraClrScheme>
      <a:clrScheme name="Niveau 5">
        <a:dk1>
          <a:srgbClr val="CC6600"/>
        </a:dk1>
        <a:lt1>
          <a:srgbClr val="FFFFFF"/>
        </a:lt1>
        <a:dk2>
          <a:srgbClr val="4A553B"/>
        </a:dk2>
        <a:lt2>
          <a:srgbClr val="FFBF1F"/>
        </a:lt2>
        <a:accent1>
          <a:srgbClr val="FFCC00"/>
        </a:accent1>
        <a:accent2>
          <a:srgbClr val="CC9900"/>
        </a:accent2>
        <a:accent3>
          <a:srgbClr val="B1B4AF"/>
        </a:accent3>
        <a:accent4>
          <a:srgbClr val="DADADA"/>
        </a:accent4>
        <a:accent5>
          <a:srgbClr val="FFE2AA"/>
        </a:accent5>
        <a:accent6>
          <a:srgbClr val="B98A00"/>
        </a:accent6>
        <a:hlink>
          <a:srgbClr val="669900"/>
        </a:hlink>
        <a:folHlink>
          <a:srgbClr val="A3A274"/>
        </a:folHlink>
      </a:clrScheme>
      <a:clrMap bg1="dk2" tx1="lt1" bg2="dk1" tx2="lt2" accent1="accent1" accent2="accent2" accent3="accent3" accent4="accent4" accent5="accent5" accent6="accent6" hlink="hlink" folHlink="folHlink"/>
    </a:extraClrScheme>
    <a:extraClrScheme>
      <a:clrScheme name="Niveau 6">
        <a:dk1>
          <a:srgbClr val="000000"/>
        </a:dk1>
        <a:lt1>
          <a:srgbClr val="FFFFFF"/>
        </a:lt1>
        <a:dk2>
          <a:srgbClr val="666699"/>
        </a:dk2>
        <a:lt2>
          <a:srgbClr val="FFCC00"/>
        </a:lt2>
        <a:accent1>
          <a:srgbClr val="FF9900"/>
        </a:accent1>
        <a:accent2>
          <a:srgbClr val="FF0000"/>
        </a:accent2>
        <a:accent3>
          <a:srgbClr val="FFFFFF"/>
        </a:accent3>
        <a:accent4>
          <a:srgbClr val="000000"/>
        </a:accent4>
        <a:accent5>
          <a:srgbClr val="FFCAAA"/>
        </a:accent5>
        <a:accent6>
          <a:srgbClr val="E70000"/>
        </a:accent6>
        <a:hlink>
          <a:srgbClr val="666699"/>
        </a:hlink>
        <a:folHlink>
          <a:srgbClr val="999966"/>
        </a:folHlink>
      </a:clrScheme>
      <a:clrMap bg1="lt1" tx1="dk1" bg2="lt2" tx2="dk2" accent1="accent1" accent2="accent2" accent3="accent3" accent4="accent4" accent5="accent5" accent6="accent6" hlink="hlink" folHlink="folHlink"/>
    </a:extraClrScheme>
    <a:extraClrScheme>
      <a:clrScheme name="Niveau 7">
        <a:dk1>
          <a:srgbClr val="000000"/>
        </a:dk1>
        <a:lt1>
          <a:srgbClr val="FFFFFF"/>
        </a:lt1>
        <a:dk2>
          <a:srgbClr val="CC3300"/>
        </a:dk2>
        <a:lt2>
          <a:srgbClr val="663300"/>
        </a:lt2>
        <a:accent1>
          <a:srgbClr val="FFCC00"/>
        </a:accent1>
        <a:accent2>
          <a:srgbClr val="CC6600"/>
        </a:accent2>
        <a:accent3>
          <a:srgbClr val="FFFFFF"/>
        </a:accent3>
        <a:accent4>
          <a:srgbClr val="000000"/>
        </a:accent4>
        <a:accent5>
          <a:srgbClr val="FFE2AA"/>
        </a:accent5>
        <a:accent6>
          <a:srgbClr val="B95C00"/>
        </a:accent6>
        <a:hlink>
          <a:srgbClr val="CC9900"/>
        </a:hlink>
        <a:folHlink>
          <a:srgbClr val="996633"/>
        </a:folHlink>
      </a:clrScheme>
      <a:clrMap bg1="lt1" tx1="dk1" bg2="lt2" tx2="dk2" accent1="accent1" accent2="accent2" accent3="accent3" accent4="accent4" accent5="accent5" accent6="accent6" hlink="hlink" folHlink="folHlink"/>
    </a:extraClrScheme>
    <a:extraClrScheme>
      <a:clrScheme name="Niveau 8">
        <a:dk1>
          <a:srgbClr val="000000"/>
        </a:dk1>
        <a:lt1>
          <a:srgbClr val="FFFFFF"/>
        </a:lt1>
        <a:dk2>
          <a:srgbClr val="999900"/>
        </a:dk2>
        <a:lt2>
          <a:srgbClr val="666600"/>
        </a:lt2>
        <a:accent1>
          <a:srgbClr val="99CC00"/>
        </a:accent1>
        <a:accent2>
          <a:srgbClr val="CCCC66"/>
        </a:accent2>
        <a:accent3>
          <a:srgbClr val="FFFFFF"/>
        </a:accent3>
        <a:accent4>
          <a:srgbClr val="000000"/>
        </a:accent4>
        <a:accent5>
          <a:srgbClr val="CAE2AA"/>
        </a:accent5>
        <a:accent6>
          <a:srgbClr val="B9B95C"/>
        </a:accent6>
        <a:hlink>
          <a:srgbClr val="FFCC00"/>
        </a:hlink>
        <a:folHlink>
          <a:srgbClr val="CC9900"/>
        </a:folHlink>
      </a:clrScheme>
      <a:clrMap bg1="lt1" tx1="dk1" bg2="lt2" tx2="dk2" accent1="accent1" accent2="accent2" accent3="accent3" accent4="accent4" accent5="accent5" accent6="accent6" hlink="hlink" folHlink="folHlink"/>
    </a:extraClrScheme>
  </a:extraClrSchemeLst>
</a:theme>
</file>

<file path=ppt/theme/theme1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Nature">
  <a:themeElements>
    <a:clrScheme name="Nature 2">
      <a:dk1>
        <a:srgbClr val="5B5249"/>
      </a:dk1>
      <a:lt1>
        <a:srgbClr val="FFFFFF"/>
      </a:lt1>
      <a:dk2>
        <a:srgbClr val="2A3D7A"/>
      </a:dk2>
      <a:lt2>
        <a:srgbClr val="CEC8BA"/>
      </a:lt2>
      <a:accent1>
        <a:srgbClr val="C9DDF1"/>
      </a:accent1>
      <a:accent2>
        <a:srgbClr val="FAC164"/>
      </a:accent2>
      <a:accent3>
        <a:srgbClr val="FFFFFF"/>
      </a:accent3>
      <a:accent4>
        <a:srgbClr val="4C453D"/>
      </a:accent4>
      <a:accent5>
        <a:srgbClr val="E1EBF7"/>
      </a:accent5>
      <a:accent6>
        <a:srgbClr val="E3AF5A"/>
      </a:accent6>
      <a:hlink>
        <a:srgbClr val="B0AE6A"/>
      </a:hlink>
      <a:folHlink>
        <a:srgbClr val="C3E684"/>
      </a:folHlink>
    </a:clrScheme>
    <a:fontScheme name="Nature">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altLang="en-US" sz="2400" b="0" i="0" u="none" strike="noStrike" cap="none" normalizeH="0" baseline="0" smtClean="0">
            <a:ln>
              <a:noFill/>
            </a:ln>
            <a:solidFill>
              <a:schemeClr val="tx1"/>
            </a:solidFill>
            <a:effectLst/>
            <a:latin typeface="Times New Roman" panose="02020603050405020304"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altLang="en-US" sz="2400" b="0" i="0" u="none" strike="noStrike" cap="none" normalizeH="0" baseline="0" smtClean="0">
            <a:ln>
              <a:noFill/>
            </a:ln>
            <a:solidFill>
              <a:schemeClr val="tx1"/>
            </a:solidFill>
            <a:effectLst/>
            <a:latin typeface="Times New Roman" panose="02020603050405020304" pitchFamily="18" charset="0"/>
          </a:defRPr>
        </a:defPPr>
      </a:lstStyle>
    </a:lnDef>
  </a:objectDefaults>
  <a:extraClrSchemeLst>
    <a:extraClrScheme>
      <a:clrScheme name="Nature 1">
        <a:dk1>
          <a:srgbClr val="666699"/>
        </a:dk1>
        <a:lt1>
          <a:srgbClr val="FFFFCC"/>
        </a:lt1>
        <a:dk2>
          <a:srgbClr val="687FCA"/>
        </a:dk2>
        <a:lt2>
          <a:srgbClr val="192449"/>
        </a:lt2>
        <a:accent1>
          <a:srgbClr val="C9DDF1"/>
        </a:accent1>
        <a:accent2>
          <a:srgbClr val="FAC164"/>
        </a:accent2>
        <a:accent3>
          <a:srgbClr val="B9C0E1"/>
        </a:accent3>
        <a:accent4>
          <a:srgbClr val="DADAAE"/>
        </a:accent4>
        <a:accent5>
          <a:srgbClr val="E1EBF7"/>
        </a:accent5>
        <a:accent6>
          <a:srgbClr val="E3AF5A"/>
        </a:accent6>
        <a:hlink>
          <a:srgbClr val="B0AE6A"/>
        </a:hlink>
        <a:folHlink>
          <a:srgbClr val="C3E684"/>
        </a:folHlink>
      </a:clrScheme>
      <a:clrMap bg1="dk2" tx1="lt1" bg2="dk1" tx2="lt2" accent1="accent1" accent2="accent2" accent3="accent3" accent4="accent4" accent5="accent5" accent6="accent6" hlink="hlink" folHlink="folHlink"/>
    </a:extraClrScheme>
    <a:extraClrScheme>
      <a:clrScheme name="Nature 2">
        <a:dk1>
          <a:srgbClr val="5B5249"/>
        </a:dk1>
        <a:lt1>
          <a:srgbClr val="FFFFFF"/>
        </a:lt1>
        <a:dk2>
          <a:srgbClr val="2A3D7A"/>
        </a:dk2>
        <a:lt2>
          <a:srgbClr val="CEC8BA"/>
        </a:lt2>
        <a:accent1>
          <a:srgbClr val="C9DDF1"/>
        </a:accent1>
        <a:accent2>
          <a:srgbClr val="FAC164"/>
        </a:accent2>
        <a:accent3>
          <a:srgbClr val="FFFFFF"/>
        </a:accent3>
        <a:accent4>
          <a:srgbClr val="4C453D"/>
        </a:accent4>
        <a:accent5>
          <a:srgbClr val="E1EBF7"/>
        </a:accent5>
        <a:accent6>
          <a:srgbClr val="E3AF5A"/>
        </a:accent6>
        <a:hlink>
          <a:srgbClr val="B0AE6A"/>
        </a:hlink>
        <a:folHlink>
          <a:srgbClr val="C3E684"/>
        </a:folHlink>
      </a:clrScheme>
      <a:clrMap bg1="lt1" tx1="dk1" bg2="lt2" tx2="dk2" accent1="accent1" accent2="accent2" accent3="accent3" accent4="accent4" accent5="accent5" accent6="accent6" hlink="hlink" folHlink="folHlink"/>
    </a:extraClrScheme>
    <a:extraClrScheme>
      <a:clrScheme name="Nature 3">
        <a:dk1>
          <a:srgbClr val="333333"/>
        </a:dk1>
        <a:lt1>
          <a:srgbClr val="FFFFFF"/>
        </a:lt1>
        <a:dk2>
          <a:srgbClr val="000000"/>
        </a:dk2>
        <a:lt2>
          <a:srgbClr val="DDDDDD"/>
        </a:lt2>
        <a:accent1>
          <a:srgbClr val="DDDDDD"/>
        </a:accent1>
        <a:accent2>
          <a:srgbClr val="B2B2B2"/>
        </a:accent2>
        <a:accent3>
          <a:srgbClr val="FFFFFF"/>
        </a:accent3>
        <a:accent4>
          <a:srgbClr val="2A2A2A"/>
        </a:accent4>
        <a:accent5>
          <a:srgbClr val="EBEBEB"/>
        </a:accent5>
        <a:accent6>
          <a:srgbClr val="A1A1A1"/>
        </a:accent6>
        <a:hlink>
          <a:srgbClr val="808080"/>
        </a:hlink>
        <a:folHlink>
          <a:srgbClr val="5F5F5F"/>
        </a:folHlink>
      </a:clrScheme>
      <a:clrMap bg1="lt1" tx1="dk1" bg2="lt2" tx2="dk2" accent1="accent1" accent2="accent2" accent3="accent3" accent4="accent4" accent5="accent5" accent6="accent6" hlink="hlink" folHlink="folHlink"/>
    </a:extraClrScheme>
    <a:extraClrScheme>
      <a:clrScheme name="Nature 4">
        <a:dk1>
          <a:srgbClr val="8061A5"/>
        </a:dk1>
        <a:lt1>
          <a:srgbClr val="FFFFCC"/>
        </a:lt1>
        <a:dk2>
          <a:srgbClr val="967DB5"/>
        </a:dk2>
        <a:lt2>
          <a:srgbClr val="192449"/>
        </a:lt2>
        <a:accent1>
          <a:srgbClr val="D6C9F1"/>
        </a:accent1>
        <a:accent2>
          <a:srgbClr val="FAC164"/>
        </a:accent2>
        <a:accent3>
          <a:srgbClr val="C9BFD7"/>
        </a:accent3>
        <a:accent4>
          <a:srgbClr val="DADAAE"/>
        </a:accent4>
        <a:accent5>
          <a:srgbClr val="E8E1F7"/>
        </a:accent5>
        <a:accent6>
          <a:srgbClr val="E3AF5A"/>
        </a:accent6>
        <a:hlink>
          <a:srgbClr val="B0AE6A"/>
        </a:hlink>
        <a:folHlink>
          <a:srgbClr val="C3E684"/>
        </a:folHlink>
      </a:clrScheme>
      <a:clrMap bg1="dk2" tx1="lt1" bg2="dk1" tx2="lt2" accent1="accent1" accent2="accent2" accent3="accent3" accent4="accent4" accent5="accent5" accent6="accent6" hlink="hlink" folHlink="folHlink"/>
    </a:extraClrScheme>
    <a:extraClrScheme>
      <a:clrScheme name="Nature 5">
        <a:dk1>
          <a:srgbClr val="5B5249"/>
        </a:dk1>
        <a:lt1>
          <a:srgbClr val="FFFFFF"/>
        </a:lt1>
        <a:dk2>
          <a:srgbClr val="2A3D7A"/>
        </a:dk2>
        <a:lt2>
          <a:srgbClr val="CEC8BA"/>
        </a:lt2>
        <a:accent1>
          <a:srgbClr val="C9DDF1"/>
        </a:accent1>
        <a:accent2>
          <a:srgbClr val="FAC164"/>
        </a:accent2>
        <a:accent3>
          <a:srgbClr val="FFFFFF"/>
        </a:accent3>
        <a:accent4>
          <a:srgbClr val="4C453D"/>
        </a:accent4>
        <a:accent5>
          <a:srgbClr val="E1EBF7"/>
        </a:accent5>
        <a:accent6>
          <a:srgbClr val="E3AF5A"/>
        </a:accent6>
        <a:hlink>
          <a:srgbClr val="993333"/>
        </a:hlink>
        <a:folHlink>
          <a:srgbClr val="333399"/>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1_Nature">
  <a:themeElements>
    <a:clrScheme name="Nature 2">
      <a:dk1>
        <a:srgbClr val="5B5249"/>
      </a:dk1>
      <a:lt1>
        <a:srgbClr val="FFFFFF"/>
      </a:lt1>
      <a:dk2>
        <a:srgbClr val="2A3D7A"/>
      </a:dk2>
      <a:lt2>
        <a:srgbClr val="CEC8BA"/>
      </a:lt2>
      <a:accent1>
        <a:srgbClr val="C9DDF1"/>
      </a:accent1>
      <a:accent2>
        <a:srgbClr val="FAC164"/>
      </a:accent2>
      <a:accent3>
        <a:srgbClr val="FFFFFF"/>
      </a:accent3>
      <a:accent4>
        <a:srgbClr val="4C453D"/>
      </a:accent4>
      <a:accent5>
        <a:srgbClr val="E1EBF7"/>
      </a:accent5>
      <a:accent6>
        <a:srgbClr val="E3AF5A"/>
      </a:accent6>
      <a:hlink>
        <a:srgbClr val="B0AE6A"/>
      </a:hlink>
      <a:folHlink>
        <a:srgbClr val="C3E684"/>
      </a:folHlink>
    </a:clrScheme>
    <a:fontScheme name="Nature">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altLang="en-US" sz="2400" b="0" i="0" u="none" strike="noStrike" cap="none" normalizeH="0" baseline="0" smtClean="0">
            <a:ln>
              <a:noFill/>
            </a:ln>
            <a:solidFill>
              <a:schemeClr val="tx1"/>
            </a:solidFill>
            <a:effectLst/>
            <a:latin typeface="Times New Roman" panose="02020603050405020304"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altLang="en-US" sz="2400" b="0" i="0" u="none" strike="noStrike" cap="none" normalizeH="0" baseline="0" smtClean="0">
            <a:ln>
              <a:noFill/>
            </a:ln>
            <a:solidFill>
              <a:schemeClr val="tx1"/>
            </a:solidFill>
            <a:effectLst/>
            <a:latin typeface="Times New Roman" panose="02020603050405020304" pitchFamily="18" charset="0"/>
          </a:defRPr>
        </a:defPPr>
      </a:lstStyle>
    </a:lnDef>
  </a:objectDefaults>
  <a:extraClrSchemeLst>
    <a:extraClrScheme>
      <a:clrScheme name="Nature 1">
        <a:dk1>
          <a:srgbClr val="666699"/>
        </a:dk1>
        <a:lt1>
          <a:srgbClr val="FFFFCC"/>
        </a:lt1>
        <a:dk2>
          <a:srgbClr val="687FCA"/>
        </a:dk2>
        <a:lt2>
          <a:srgbClr val="192449"/>
        </a:lt2>
        <a:accent1>
          <a:srgbClr val="C9DDF1"/>
        </a:accent1>
        <a:accent2>
          <a:srgbClr val="FAC164"/>
        </a:accent2>
        <a:accent3>
          <a:srgbClr val="B9C0E1"/>
        </a:accent3>
        <a:accent4>
          <a:srgbClr val="DADAAE"/>
        </a:accent4>
        <a:accent5>
          <a:srgbClr val="E1EBF7"/>
        </a:accent5>
        <a:accent6>
          <a:srgbClr val="E3AF5A"/>
        </a:accent6>
        <a:hlink>
          <a:srgbClr val="B0AE6A"/>
        </a:hlink>
        <a:folHlink>
          <a:srgbClr val="C3E684"/>
        </a:folHlink>
      </a:clrScheme>
      <a:clrMap bg1="dk2" tx1="lt1" bg2="dk1" tx2="lt2" accent1="accent1" accent2="accent2" accent3="accent3" accent4="accent4" accent5="accent5" accent6="accent6" hlink="hlink" folHlink="folHlink"/>
    </a:extraClrScheme>
    <a:extraClrScheme>
      <a:clrScheme name="Nature 2">
        <a:dk1>
          <a:srgbClr val="5B5249"/>
        </a:dk1>
        <a:lt1>
          <a:srgbClr val="FFFFFF"/>
        </a:lt1>
        <a:dk2>
          <a:srgbClr val="2A3D7A"/>
        </a:dk2>
        <a:lt2>
          <a:srgbClr val="CEC8BA"/>
        </a:lt2>
        <a:accent1>
          <a:srgbClr val="C9DDF1"/>
        </a:accent1>
        <a:accent2>
          <a:srgbClr val="FAC164"/>
        </a:accent2>
        <a:accent3>
          <a:srgbClr val="FFFFFF"/>
        </a:accent3>
        <a:accent4>
          <a:srgbClr val="4C453D"/>
        </a:accent4>
        <a:accent5>
          <a:srgbClr val="E1EBF7"/>
        </a:accent5>
        <a:accent6>
          <a:srgbClr val="E3AF5A"/>
        </a:accent6>
        <a:hlink>
          <a:srgbClr val="B0AE6A"/>
        </a:hlink>
        <a:folHlink>
          <a:srgbClr val="C3E684"/>
        </a:folHlink>
      </a:clrScheme>
      <a:clrMap bg1="lt1" tx1="dk1" bg2="lt2" tx2="dk2" accent1="accent1" accent2="accent2" accent3="accent3" accent4="accent4" accent5="accent5" accent6="accent6" hlink="hlink" folHlink="folHlink"/>
    </a:extraClrScheme>
    <a:extraClrScheme>
      <a:clrScheme name="Nature 3">
        <a:dk1>
          <a:srgbClr val="333333"/>
        </a:dk1>
        <a:lt1>
          <a:srgbClr val="FFFFFF"/>
        </a:lt1>
        <a:dk2>
          <a:srgbClr val="000000"/>
        </a:dk2>
        <a:lt2>
          <a:srgbClr val="DDDDDD"/>
        </a:lt2>
        <a:accent1>
          <a:srgbClr val="DDDDDD"/>
        </a:accent1>
        <a:accent2>
          <a:srgbClr val="B2B2B2"/>
        </a:accent2>
        <a:accent3>
          <a:srgbClr val="FFFFFF"/>
        </a:accent3>
        <a:accent4>
          <a:srgbClr val="2A2A2A"/>
        </a:accent4>
        <a:accent5>
          <a:srgbClr val="EBEBEB"/>
        </a:accent5>
        <a:accent6>
          <a:srgbClr val="A1A1A1"/>
        </a:accent6>
        <a:hlink>
          <a:srgbClr val="808080"/>
        </a:hlink>
        <a:folHlink>
          <a:srgbClr val="5F5F5F"/>
        </a:folHlink>
      </a:clrScheme>
      <a:clrMap bg1="lt1" tx1="dk1" bg2="lt2" tx2="dk2" accent1="accent1" accent2="accent2" accent3="accent3" accent4="accent4" accent5="accent5" accent6="accent6" hlink="hlink" folHlink="folHlink"/>
    </a:extraClrScheme>
    <a:extraClrScheme>
      <a:clrScheme name="Nature 4">
        <a:dk1>
          <a:srgbClr val="8061A5"/>
        </a:dk1>
        <a:lt1>
          <a:srgbClr val="FFFFCC"/>
        </a:lt1>
        <a:dk2>
          <a:srgbClr val="967DB5"/>
        </a:dk2>
        <a:lt2>
          <a:srgbClr val="192449"/>
        </a:lt2>
        <a:accent1>
          <a:srgbClr val="D6C9F1"/>
        </a:accent1>
        <a:accent2>
          <a:srgbClr val="FAC164"/>
        </a:accent2>
        <a:accent3>
          <a:srgbClr val="C9BFD7"/>
        </a:accent3>
        <a:accent4>
          <a:srgbClr val="DADAAE"/>
        </a:accent4>
        <a:accent5>
          <a:srgbClr val="E8E1F7"/>
        </a:accent5>
        <a:accent6>
          <a:srgbClr val="E3AF5A"/>
        </a:accent6>
        <a:hlink>
          <a:srgbClr val="B0AE6A"/>
        </a:hlink>
        <a:folHlink>
          <a:srgbClr val="C3E684"/>
        </a:folHlink>
      </a:clrScheme>
      <a:clrMap bg1="dk2" tx1="lt1" bg2="dk1" tx2="lt2" accent1="accent1" accent2="accent2" accent3="accent3" accent4="accent4" accent5="accent5" accent6="accent6" hlink="hlink" folHlink="folHlink"/>
    </a:extraClrScheme>
    <a:extraClrScheme>
      <a:clrScheme name="Nature 5">
        <a:dk1>
          <a:srgbClr val="5B5249"/>
        </a:dk1>
        <a:lt1>
          <a:srgbClr val="FFFFFF"/>
        </a:lt1>
        <a:dk2>
          <a:srgbClr val="2A3D7A"/>
        </a:dk2>
        <a:lt2>
          <a:srgbClr val="CEC8BA"/>
        </a:lt2>
        <a:accent1>
          <a:srgbClr val="C9DDF1"/>
        </a:accent1>
        <a:accent2>
          <a:srgbClr val="FAC164"/>
        </a:accent2>
        <a:accent3>
          <a:srgbClr val="FFFFFF"/>
        </a:accent3>
        <a:accent4>
          <a:srgbClr val="4C453D"/>
        </a:accent4>
        <a:accent5>
          <a:srgbClr val="E1EBF7"/>
        </a:accent5>
        <a:accent6>
          <a:srgbClr val="E3AF5A"/>
        </a:accent6>
        <a:hlink>
          <a:srgbClr val="993333"/>
        </a:hlink>
        <a:folHlink>
          <a:srgbClr val="333399"/>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4.xml><?xml version="1.0" encoding="utf-8"?>
<a:theme xmlns:a="http://schemas.openxmlformats.org/drawingml/2006/main" name="2_Nature">
  <a:themeElements>
    <a:clrScheme name="Nature 2">
      <a:dk1>
        <a:srgbClr val="5B5249"/>
      </a:dk1>
      <a:lt1>
        <a:srgbClr val="FFFFFF"/>
      </a:lt1>
      <a:dk2>
        <a:srgbClr val="2A3D7A"/>
      </a:dk2>
      <a:lt2>
        <a:srgbClr val="CEC8BA"/>
      </a:lt2>
      <a:accent1>
        <a:srgbClr val="C9DDF1"/>
      </a:accent1>
      <a:accent2>
        <a:srgbClr val="FAC164"/>
      </a:accent2>
      <a:accent3>
        <a:srgbClr val="FFFFFF"/>
      </a:accent3>
      <a:accent4>
        <a:srgbClr val="4C453D"/>
      </a:accent4>
      <a:accent5>
        <a:srgbClr val="E1EBF7"/>
      </a:accent5>
      <a:accent6>
        <a:srgbClr val="E3AF5A"/>
      </a:accent6>
      <a:hlink>
        <a:srgbClr val="B0AE6A"/>
      </a:hlink>
      <a:folHlink>
        <a:srgbClr val="C3E684"/>
      </a:folHlink>
    </a:clrScheme>
    <a:fontScheme name="Nature">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altLang="en-US" sz="2400" b="0" i="0" u="none" strike="noStrike" cap="none" normalizeH="0" baseline="0" smtClean="0">
            <a:ln>
              <a:noFill/>
            </a:ln>
            <a:solidFill>
              <a:schemeClr val="tx1"/>
            </a:solidFill>
            <a:effectLst/>
            <a:latin typeface="Times New Roman" panose="02020603050405020304"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altLang="en-US" sz="2400" b="0" i="0" u="none" strike="noStrike" cap="none" normalizeH="0" baseline="0" smtClean="0">
            <a:ln>
              <a:noFill/>
            </a:ln>
            <a:solidFill>
              <a:schemeClr val="tx1"/>
            </a:solidFill>
            <a:effectLst/>
            <a:latin typeface="Times New Roman" panose="02020603050405020304" pitchFamily="18" charset="0"/>
          </a:defRPr>
        </a:defPPr>
      </a:lstStyle>
    </a:lnDef>
  </a:objectDefaults>
  <a:extraClrSchemeLst>
    <a:extraClrScheme>
      <a:clrScheme name="Nature 1">
        <a:dk1>
          <a:srgbClr val="666699"/>
        </a:dk1>
        <a:lt1>
          <a:srgbClr val="FFFFCC"/>
        </a:lt1>
        <a:dk2>
          <a:srgbClr val="687FCA"/>
        </a:dk2>
        <a:lt2>
          <a:srgbClr val="192449"/>
        </a:lt2>
        <a:accent1>
          <a:srgbClr val="C9DDF1"/>
        </a:accent1>
        <a:accent2>
          <a:srgbClr val="FAC164"/>
        </a:accent2>
        <a:accent3>
          <a:srgbClr val="B9C0E1"/>
        </a:accent3>
        <a:accent4>
          <a:srgbClr val="DADAAE"/>
        </a:accent4>
        <a:accent5>
          <a:srgbClr val="E1EBF7"/>
        </a:accent5>
        <a:accent6>
          <a:srgbClr val="E3AF5A"/>
        </a:accent6>
        <a:hlink>
          <a:srgbClr val="B0AE6A"/>
        </a:hlink>
        <a:folHlink>
          <a:srgbClr val="C3E684"/>
        </a:folHlink>
      </a:clrScheme>
      <a:clrMap bg1="dk2" tx1="lt1" bg2="dk1" tx2="lt2" accent1="accent1" accent2="accent2" accent3="accent3" accent4="accent4" accent5="accent5" accent6="accent6" hlink="hlink" folHlink="folHlink"/>
    </a:extraClrScheme>
    <a:extraClrScheme>
      <a:clrScheme name="Nature 2">
        <a:dk1>
          <a:srgbClr val="5B5249"/>
        </a:dk1>
        <a:lt1>
          <a:srgbClr val="FFFFFF"/>
        </a:lt1>
        <a:dk2>
          <a:srgbClr val="2A3D7A"/>
        </a:dk2>
        <a:lt2>
          <a:srgbClr val="CEC8BA"/>
        </a:lt2>
        <a:accent1>
          <a:srgbClr val="C9DDF1"/>
        </a:accent1>
        <a:accent2>
          <a:srgbClr val="FAC164"/>
        </a:accent2>
        <a:accent3>
          <a:srgbClr val="FFFFFF"/>
        </a:accent3>
        <a:accent4>
          <a:srgbClr val="4C453D"/>
        </a:accent4>
        <a:accent5>
          <a:srgbClr val="E1EBF7"/>
        </a:accent5>
        <a:accent6>
          <a:srgbClr val="E3AF5A"/>
        </a:accent6>
        <a:hlink>
          <a:srgbClr val="B0AE6A"/>
        </a:hlink>
        <a:folHlink>
          <a:srgbClr val="C3E684"/>
        </a:folHlink>
      </a:clrScheme>
      <a:clrMap bg1="lt1" tx1="dk1" bg2="lt2" tx2="dk2" accent1="accent1" accent2="accent2" accent3="accent3" accent4="accent4" accent5="accent5" accent6="accent6" hlink="hlink" folHlink="folHlink"/>
    </a:extraClrScheme>
    <a:extraClrScheme>
      <a:clrScheme name="Nature 3">
        <a:dk1>
          <a:srgbClr val="333333"/>
        </a:dk1>
        <a:lt1>
          <a:srgbClr val="FFFFFF"/>
        </a:lt1>
        <a:dk2>
          <a:srgbClr val="000000"/>
        </a:dk2>
        <a:lt2>
          <a:srgbClr val="DDDDDD"/>
        </a:lt2>
        <a:accent1>
          <a:srgbClr val="DDDDDD"/>
        </a:accent1>
        <a:accent2>
          <a:srgbClr val="B2B2B2"/>
        </a:accent2>
        <a:accent3>
          <a:srgbClr val="FFFFFF"/>
        </a:accent3>
        <a:accent4>
          <a:srgbClr val="2A2A2A"/>
        </a:accent4>
        <a:accent5>
          <a:srgbClr val="EBEBEB"/>
        </a:accent5>
        <a:accent6>
          <a:srgbClr val="A1A1A1"/>
        </a:accent6>
        <a:hlink>
          <a:srgbClr val="808080"/>
        </a:hlink>
        <a:folHlink>
          <a:srgbClr val="5F5F5F"/>
        </a:folHlink>
      </a:clrScheme>
      <a:clrMap bg1="lt1" tx1="dk1" bg2="lt2" tx2="dk2" accent1="accent1" accent2="accent2" accent3="accent3" accent4="accent4" accent5="accent5" accent6="accent6" hlink="hlink" folHlink="folHlink"/>
    </a:extraClrScheme>
    <a:extraClrScheme>
      <a:clrScheme name="Nature 4">
        <a:dk1>
          <a:srgbClr val="8061A5"/>
        </a:dk1>
        <a:lt1>
          <a:srgbClr val="FFFFCC"/>
        </a:lt1>
        <a:dk2>
          <a:srgbClr val="967DB5"/>
        </a:dk2>
        <a:lt2>
          <a:srgbClr val="192449"/>
        </a:lt2>
        <a:accent1>
          <a:srgbClr val="D6C9F1"/>
        </a:accent1>
        <a:accent2>
          <a:srgbClr val="FAC164"/>
        </a:accent2>
        <a:accent3>
          <a:srgbClr val="C9BFD7"/>
        </a:accent3>
        <a:accent4>
          <a:srgbClr val="DADAAE"/>
        </a:accent4>
        <a:accent5>
          <a:srgbClr val="E8E1F7"/>
        </a:accent5>
        <a:accent6>
          <a:srgbClr val="E3AF5A"/>
        </a:accent6>
        <a:hlink>
          <a:srgbClr val="B0AE6A"/>
        </a:hlink>
        <a:folHlink>
          <a:srgbClr val="C3E684"/>
        </a:folHlink>
      </a:clrScheme>
      <a:clrMap bg1="dk2" tx1="lt1" bg2="dk1" tx2="lt2" accent1="accent1" accent2="accent2" accent3="accent3" accent4="accent4" accent5="accent5" accent6="accent6" hlink="hlink" folHlink="folHlink"/>
    </a:extraClrScheme>
    <a:extraClrScheme>
      <a:clrScheme name="Nature 5">
        <a:dk1>
          <a:srgbClr val="5B5249"/>
        </a:dk1>
        <a:lt1>
          <a:srgbClr val="FFFFFF"/>
        </a:lt1>
        <a:dk2>
          <a:srgbClr val="2A3D7A"/>
        </a:dk2>
        <a:lt2>
          <a:srgbClr val="CEC8BA"/>
        </a:lt2>
        <a:accent1>
          <a:srgbClr val="C9DDF1"/>
        </a:accent1>
        <a:accent2>
          <a:srgbClr val="FAC164"/>
        </a:accent2>
        <a:accent3>
          <a:srgbClr val="FFFFFF"/>
        </a:accent3>
        <a:accent4>
          <a:srgbClr val="4C453D"/>
        </a:accent4>
        <a:accent5>
          <a:srgbClr val="E1EBF7"/>
        </a:accent5>
        <a:accent6>
          <a:srgbClr val="E3AF5A"/>
        </a:accent6>
        <a:hlink>
          <a:srgbClr val="993333"/>
        </a:hlink>
        <a:folHlink>
          <a:srgbClr val="333399"/>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5.xml><?xml version="1.0" encoding="utf-8"?>
<a:theme xmlns:a="http://schemas.openxmlformats.org/drawingml/2006/main" name="Niveau">
  <a:themeElements>
    <a:clrScheme name="Niveau 8">
      <a:dk1>
        <a:srgbClr val="000000"/>
      </a:dk1>
      <a:lt1>
        <a:srgbClr val="FFFFFF"/>
      </a:lt1>
      <a:dk2>
        <a:srgbClr val="999900"/>
      </a:dk2>
      <a:lt2>
        <a:srgbClr val="666600"/>
      </a:lt2>
      <a:accent1>
        <a:srgbClr val="99CC00"/>
      </a:accent1>
      <a:accent2>
        <a:srgbClr val="CCCC66"/>
      </a:accent2>
      <a:accent3>
        <a:srgbClr val="FFFFFF"/>
      </a:accent3>
      <a:accent4>
        <a:srgbClr val="000000"/>
      </a:accent4>
      <a:accent5>
        <a:srgbClr val="CAE2AA"/>
      </a:accent5>
      <a:accent6>
        <a:srgbClr val="B9B95C"/>
      </a:accent6>
      <a:hlink>
        <a:srgbClr val="FFCC00"/>
      </a:hlink>
      <a:folHlink>
        <a:srgbClr val="CC9900"/>
      </a:folHlink>
    </a:clrScheme>
    <a:fontScheme name="Niveau">
      <a:majorFont>
        <a:latin typeface="Garamond"/>
        <a:ea typeface="ＭＳ Ｐゴシック"/>
        <a:cs typeface=""/>
      </a:majorFont>
      <a:minorFont>
        <a:latin typeface="Verdana"/>
        <a:ea typeface="ＭＳ Ｐゴシック"/>
        <a:cs typeface=""/>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Niveau 1">
        <a:dk1>
          <a:srgbClr val="006699"/>
        </a:dk1>
        <a:lt1>
          <a:srgbClr val="FFFFFF"/>
        </a:lt1>
        <a:dk2>
          <a:srgbClr val="000000"/>
        </a:dk2>
        <a:lt2>
          <a:srgbClr val="99FF99"/>
        </a:lt2>
        <a:accent1>
          <a:srgbClr val="00CC99"/>
        </a:accent1>
        <a:accent2>
          <a:srgbClr val="009999"/>
        </a:accent2>
        <a:accent3>
          <a:srgbClr val="AAAAAA"/>
        </a:accent3>
        <a:accent4>
          <a:srgbClr val="DADADA"/>
        </a:accent4>
        <a:accent5>
          <a:srgbClr val="AAE2CA"/>
        </a:accent5>
        <a:accent6>
          <a:srgbClr val="008A8A"/>
        </a:accent6>
        <a:hlink>
          <a:srgbClr val="0066FF"/>
        </a:hlink>
        <a:folHlink>
          <a:srgbClr val="989CBA"/>
        </a:folHlink>
      </a:clrScheme>
      <a:clrMap bg1="dk2" tx1="lt1" bg2="dk1" tx2="lt2" accent1="accent1" accent2="accent2" accent3="accent3" accent4="accent4" accent5="accent5" accent6="accent6" hlink="hlink" folHlink="folHlink"/>
    </a:extraClrScheme>
    <a:extraClrScheme>
      <a:clrScheme name="Niveau 2">
        <a:dk1>
          <a:srgbClr val="808000"/>
        </a:dk1>
        <a:lt1>
          <a:srgbClr val="FFFFFF"/>
        </a:lt1>
        <a:dk2>
          <a:srgbClr val="5C271E"/>
        </a:dk2>
        <a:lt2>
          <a:srgbClr val="FFDD89"/>
        </a:lt2>
        <a:accent1>
          <a:srgbClr val="CC6600"/>
        </a:accent1>
        <a:accent2>
          <a:srgbClr val="CC9900"/>
        </a:accent2>
        <a:accent3>
          <a:srgbClr val="B5ACAB"/>
        </a:accent3>
        <a:accent4>
          <a:srgbClr val="DADADA"/>
        </a:accent4>
        <a:accent5>
          <a:srgbClr val="E2B8AA"/>
        </a:accent5>
        <a:accent6>
          <a:srgbClr val="B98A00"/>
        </a:accent6>
        <a:hlink>
          <a:srgbClr val="669900"/>
        </a:hlink>
        <a:folHlink>
          <a:srgbClr val="A3A274"/>
        </a:folHlink>
      </a:clrScheme>
      <a:clrMap bg1="dk2" tx1="lt1" bg2="dk1" tx2="lt2" accent1="accent1" accent2="accent2" accent3="accent3" accent4="accent4" accent5="accent5" accent6="accent6" hlink="hlink" folHlink="folHlink"/>
    </a:extraClrScheme>
    <a:extraClrScheme>
      <a:clrScheme name="Niveau 3">
        <a:dk1>
          <a:srgbClr val="763B00"/>
        </a:dk1>
        <a:lt1>
          <a:srgbClr val="FFFFFF"/>
        </a:lt1>
        <a:dk2>
          <a:srgbClr val="330000"/>
        </a:dk2>
        <a:lt2>
          <a:srgbClr val="CC9900"/>
        </a:lt2>
        <a:accent1>
          <a:srgbClr val="FFCC00"/>
        </a:accent1>
        <a:accent2>
          <a:srgbClr val="CC3300"/>
        </a:accent2>
        <a:accent3>
          <a:srgbClr val="ADAAAA"/>
        </a:accent3>
        <a:accent4>
          <a:srgbClr val="DADADA"/>
        </a:accent4>
        <a:accent5>
          <a:srgbClr val="FFE2AA"/>
        </a:accent5>
        <a:accent6>
          <a:srgbClr val="B92D00"/>
        </a:accent6>
        <a:hlink>
          <a:srgbClr val="666699"/>
        </a:hlink>
        <a:folHlink>
          <a:srgbClr val="999966"/>
        </a:folHlink>
      </a:clrScheme>
      <a:clrMap bg1="dk2" tx1="lt1" bg2="dk1" tx2="lt2" accent1="accent1" accent2="accent2" accent3="accent3" accent4="accent4" accent5="accent5" accent6="accent6" hlink="hlink" folHlink="folHlink"/>
    </a:extraClrScheme>
    <a:extraClrScheme>
      <a:clrScheme name="Niveau 4">
        <a:dk1>
          <a:srgbClr val="6D3696"/>
        </a:dk1>
        <a:lt1>
          <a:srgbClr val="FFFFFF"/>
        </a:lt1>
        <a:dk2>
          <a:srgbClr val="51255D"/>
        </a:dk2>
        <a:lt2>
          <a:srgbClr val="FFFFCC"/>
        </a:lt2>
        <a:accent1>
          <a:srgbClr val="666699"/>
        </a:accent1>
        <a:accent2>
          <a:srgbClr val="800080"/>
        </a:accent2>
        <a:accent3>
          <a:srgbClr val="B3ACB6"/>
        </a:accent3>
        <a:accent4>
          <a:srgbClr val="DADADA"/>
        </a:accent4>
        <a:accent5>
          <a:srgbClr val="B8B8CA"/>
        </a:accent5>
        <a:accent6>
          <a:srgbClr val="730073"/>
        </a:accent6>
        <a:hlink>
          <a:srgbClr val="CCCC00"/>
        </a:hlink>
        <a:folHlink>
          <a:srgbClr val="A3A274"/>
        </a:folHlink>
      </a:clrScheme>
      <a:clrMap bg1="dk2" tx1="lt1" bg2="dk1" tx2="lt2" accent1="accent1" accent2="accent2" accent3="accent3" accent4="accent4" accent5="accent5" accent6="accent6" hlink="hlink" folHlink="folHlink"/>
    </a:extraClrScheme>
    <a:extraClrScheme>
      <a:clrScheme name="Niveau 5">
        <a:dk1>
          <a:srgbClr val="CC6600"/>
        </a:dk1>
        <a:lt1>
          <a:srgbClr val="FFFFFF"/>
        </a:lt1>
        <a:dk2>
          <a:srgbClr val="4A553B"/>
        </a:dk2>
        <a:lt2>
          <a:srgbClr val="FFBF1F"/>
        </a:lt2>
        <a:accent1>
          <a:srgbClr val="FFCC00"/>
        </a:accent1>
        <a:accent2>
          <a:srgbClr val="CC9900"/>
        </a:accent2>
        <a:accent3>
          <a:srgbClr val="B1B4AF"/>
        </a:accent3>
        <a:accent4>
          <a:srgbClr val="DADADA"/>
        </a:accent4>
        <a:accent5>
          <a:srgbClr val="FFE2AA"/>
        </a:accent5>
        <a:accent6>
          <a:srgbClr val="B98A00"/>
        </a:accent6>
        <a:hlink>
          <a:srgbClr val="669900"/>
        </a:hlink>
        <a:folHlink>
          <a:srgbClr val="A3A274"/>
        </a:folHlink>
      </a:clrScheme>
      <a:clrMap bg1="dk2" tx1="lt1" bg2="dk1" tx2="lt2" accent1="accent1" accent2="accent2" accent3="accent3" accent4="accent4" accent5="accent5" accent6="accent6" hlink="hlink" folHlink="folHlink"/>
    </a:extraClrScheme>
    <a:extraClrScheme>
      <a:clrScheme name="Niveau 6">
        <a:dk1>
          <a:srgbClr val="000000"/>
        </a:dk1>
        <a:lt1>
          <a:srgbClr val="FFFFFF"/>
        </a:lt1>
        <a:dk2>
          <a:srgbClr val="666699"/>
        </a:dk2>
        <a:lt2>
          <a:srgbClr val="FFCC00"/>
        </a:lt2>
        <a:accent1>
          <a:srgbClr val="FF9900"/>
        </a:accent1>
        <a:accent2>
          <a:srgbClr val="FF0000"/>
        </a:accent2>
        <a:accent3>
          <a:srgbClr val="FFFFFF"/>
        </a:accent3>
        <a:accent4>
          <a:srgbClr val="000000"/>
        </a:accent4>
        <a:accent5>
          <a:srgbClr val="FFCAAA"/>
        </a:accent5>
        <a:accent6>
          <a:srgbClr val="E70000"/>
        </a:accent6>
        <a:hlink>
          <a:srgbClr val="666699"/>
        </a:hlink>
        <a:folHlink>
          <a:srgbClr val="999966"/>
        </a:folHlink>
      </a:clrScheme>
      <a:clrMap bg1="lt1" tx1="dk1" bg2="lt2" tx2="dk2" accent1="accent1" accent2="accent2" accent3="accent3" accent4="accent4" accent5="accent5" accent6="accent6" hlink="hlink" folHlink="folHlink"/>
    </a:extraClrScheme>
    <a:extraClrScheme>
      <a:clrScheme name="Niveau 7">
        <a:dk1>
          <a:srgbClr val="000000"/>
        </a:dk1>
        <a:lt1>
          <a:srgbClr val="FFFFFF"/>
        </a:lt1>
        <a:dk2>
          <a:srgbClr val="CC3300"/>
        </a:dk2>
        <a:lt2>
          <a:srgbClr val="663300"/>
        </a:lt2>
        <a:accent1>
          <a:srgbClr val="FFCC00"/>
        </a:accent1>
        <a:accent2>
          <a:srgbClr val="CC6600"/>
        </a:accent2>
        <a:accent3>
          <a:srgbClr val="FFFFFF"/>
        </a:accent3>
        <a:accent4>
          <a:srgbClr val="000000"/>
        </a:accent4>
        <a:accent5>
          <a:srgbClr val="FFE2AA"/>
        </a:accent5>
        <a:accent6>
          <a:srgbClr val="B95C00"/>
        </a:accent6>
        <a:hlink>
          <a:srgbClr val="CC9900"/>
        </a:hlink>
        <a:folHlink>
          <a:srgbClr val="996633"/>
        </a:folHlink>
      </a:clrScheme>
      <a:clrMap bg1="lt1" tx1="dk1" bg2="lt2" tx2="dk2" accent1="accent1" accent2="accent2" accent3="accent3" accent4="accent4" accent5="accent5" accent6="accent6" hlink="hlink" folHlink="folHlink"/>
    </a:extraClrScheme>
    <a:extraClrScheme>
      <a:clrScheme name="Niveau 8">
        <a:dk1>
          <a:srgbClr val="000000"/>
        </a:dk1>
        <a:lt1>
          <a:srgbClr val="FFFFFF"/>
        </a:lt1>
        <a:dk2>
          <a:srgbClr val="999900"/>
        </a:dk2>
        <a:lt2>
          <a:srgbClr val="666600"/>
        </a:lt2>
        <a:accent1>
          <a:srgbClr val="99CC00"/>
        </a:accent1>
        <a:accent2>
          <a:srgbClr val="CCCC66"/>
        </a:accent2>
        <a:accent3>
          <a:srgbClr val="FFFFFF"/>
        </a:accent3>
        <a:accent4>
          <a:srgbClr val="000000"/>
        </a:accent4>
        <a:accent5>
          <a:srgbClr val="CAE2AA"/>
        </a:accent5>
        <a:accent6>
          <a:srgbClr val="B9B95C"/>
        </a:accent6>
        <a:hlink>
          <a:srgbClr val="FFCC00"/>
        </a:hlink>
        <a:folHlink>
          <a:srgbClr val="CC9900"/>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1_Niveau">
  <a:themeElements>
    <a:clrScheme name="Niveau 8">
      <a:dk1>
        <a:srgbClr val="000000"/>
      </a:dk1>
      <a:lt1>
        <a:srgbClr val="FFFFFF"/>
      </a:lt1>
      <a:dk2>
        <a:srgbClr val="999900"/>
      </a:dk2>
      <a:lt2>
        <a:srgbClr val="666600"/>
      </a:lt2>
      <a:accent1>
        <a:srgbClr val="99CC00"/>
      </a:accent1>
      <a:accent2>
        <a:srgbClr val="CCCC66"/>
      </a:accent2>
      <a:accent3>
        <a:srgbClr val="FFFFFF"/>
      </a:accent3>
      <a:accent4>
        <a:srgbClr val="000000"/>
      </a:accent4>
      <a:accent5>
        <a:srgbClr val="CAE2AA"/>
      </a:accent5>
      <a:accent6>
        <a:srgbClr val="B9B95C"/>
      </a:accent6>
      <a:hlink>
        <a:srgbClr val="FFCC00"/>
      </a:hlink>
      <a:folHlink>
        <a:srgbClr val="CC9900"/>
      </a:folHlink>
    </a:clrScheme>
    <a:fontScheme name="Niveau">
      <a:majorFont>
        <a:latin typeface="Garamond"/>
        <a:ea typeface="ＭＳ Ｐゴシック"/>
        <a:cs typeface=""/>
      </a:majorFont>
      <a:minorFont>
        <a:latin typeface="Verdana"/>
        <a:ea typeface="ＭＳ Ｐゴシック"/>
        <a:cs typeface=""/>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Niveau 1">
        <a:dk1>
          <a:srgbClr val="006699"/>
        </a:dk1>
        <a:lt1>
          <a:srgbClr val="FFFFFF"/>
        </a:lt1>
        <a:dk2>
          <a:srgbClr val="000000"/>
        </a:dk2>
        <a:lt2>
          <a:srgbClr val="99FF99"/>
        </a:lt2>
        <a:accent1>
          <a:srgbClr val="00CC99"/>
        </a:accent1>
        <a:accent2>
          <a:srgbClr val="009999"/>
        </a:accent2>
        <a:accent3>
          <a:srgbClr val="AAAAAA"/>
        </a:accent3>
        <a:accent4>
          <a:srgbClr val="DADADA"/>
        </a:accent4>
        <a:accent5>
          <a:srgbClr val="AAE2CA"/>
        </a:accent5>
        <a:accent6>
          <a:srgbClr val="008A8A"/>
        </a:accent6>
        <a:hlink>
          <a:srgbClr val="0066FF"/>
        </a:hlink>
        <a:folHlink>
          <a:srgbClr val="989CBA"/>
        </a:folHlink>
      </a:clrScheme>
      <a:clrMap bg1="dk2" tx1="lt1" bg2="dk1" tx2="lt2" accent1="accent1" accent2="accent2" accent3="accent3" accent4="accent4" accent5="accent5" accent6="accent6" hlink="hlink" folHlink="folHlink"/>
    </a:extraClrScheme>
    <a:extraClrScheme>
      <a:clrScheme name="Niveau 2">
        <a:dk1>
          <a:srgbClr val="808000"/>
        </a:dk1>
        <a:lt1>
          <a:srgbClr val="FFFFFF"/>
        </a:lt1>
        <a:dk2>
          <a:srgbClr val="5C271E"/>
        </a:dk2>
        <a:lt2>
          <a:srgbClr val="FFDD89"/>
        </a:lt2>
        <a:accent1>
          <a:srgbClr val="CC6600"/>
        </a:accent1>
        <a:accent2>
          <a:srgbClr val="CC9900"/>
        </a:accent2>
        <a:accent3>
          <a:srgbClr val="B5ACAB"/>
        </a:accent3>
        <a:accent4>
          <a:srgbClr val="DADADA"/>
        </a:accent4>
        <a:accent5>
          <a:srgbClr val="E2B8AA"/>
        </a:accent5>
        <a:accent6>
          <a:srgbClr val="B98A00"/>
        </a:accent6>
        <a:hlink>
          <a:srgbClr val="669900"/>
        </a:hlink>
        <a:folHlink>
          <a:srgbClr val="A3A274"/>
        </a:folHlink>
      </a:clrScheme>
      <a:clrMap bg1="dk2" tx1="lt1" bg2="dk1" tx2="lt2" accent1="accent1" accent2="accent2" accent3="accent3" accent4="accent4" accent5="accent5" accent6="accent6" hlink="hlink" folHlink="folHlink"/>
    </a:extraClrScheme>
    <a:extraClrScheme>
      <a:clrScheme name="Niveau 3">
        <a:dk1>
          <a:srgbClr val="763B00"/>
        </a:dk1>
        <a:lt1>
          <a:srgbClr val="FFFFFF"/>
        </a:lt1>
        <a:dk2>
          <a:srgbClr val="330000"/>
        </a:dk2>
        <a:lt2>
          <a:srgbClr val="CC9900"/>
        </a:lt2>
        <a:accent1>
          <a:srgbClr val="FFCC00"/>
        </a:accent1>
        <a:accent2>
          <a:srgbClr val="CC3300"/>
        </a:accent2>
        <a:accent3>
          <a:srgbClr val="ADAAAA"/>
        </a:accent3>
        <a:accent4>
          <a:srgbClr val="DADADA"/>
        </a:accent4>
        <a:accent5>
          <a:srgbClr val="FFE2AA"/>
        </a:accent5>
        <a:accent6>
          <a:srgbClr val="B92D00"/>
        </a:accent6>
        <a:hlink>
          <a:srgbClr val="666699"/>
        </a:hlink>
        <a:folHlink>
          <a:srgbClr val="999966"/>
        </a:folHlink>
      </a:clrScheme>
      <a:clrMap bg1="dk2" tx1="lt1" bg2="dk1" tx2="lt2" accent1="accent1" accent2="accent2" accent3="accent3" accent4="accent4" accent5="accent5" accent6="accent6" hlink="hlink" folHlink="folHlink"/>
    </a:extraClrScheme>
    <a:extraClrScheme>
      <a:clrScheme name="Niveau 4">
        <a:dk1>
          <a:srgbClr val="6D3696"/>
        </a:dk1>
        <a:lt1>
          <a:srgbClr val="FFFFFF"/>
        </a:lt1>
        <a:dk2>
          <a:srgbClr val="51255D"/>
        </a:dk2>
        <a:lt2>
          <a:srgbClr val="FFFFCC"/>
        </a:lt2>
        <a:accent1>
          <a:srgbClr val="666699"/>
        </a:accent1>
        <a:accent2>
          <a:srgbClr val="800080"/>
        </a:accent2>
        <a:accent3>
          <a:srgbClr val="B3ACB6"/>
        </a:accent3>
        <a:accent4>
          <a:srgbClr val="DADADA"/>
        </a:accent4>
        <a:accent5>
          <a:srgbClr val="B8B8CA"/>
        </a:accent5>
        <a:accent6>
          <a:srgbClr val="730073"/>
        </a:accent6>
        <a:hlink>
          <a:srgbClr val="CCCC00"/>
        </a:hlink>
        <a:folHlink>
          <a:srgbClr val="A3A274"/>
        </a:folHlink>
      </a:clrScheme>
      <a:clrMap bg1="dk2" tx1="lt1" bg2="dk1" tx2="lt2" accent1="accent1" accent2="accent2" accent3="accent3" accent4="accent4" accent5="accent5" accent6="accent6" hlink="hlink" folHlink="folHlink"/>
    </a:extraClrScheme>
    <a:extraClrScheme>
      <a:clrScheme name="Niveau 5">
        <a:dk1>
          <a:srgbClr val="CC6600"/>
        </a:dk1>
        <a:lt1>
          <a:srgbClr val="FFFFFF"/>
        </a:lt1>
        <a:dk2>
          <a:srgbClr val="4A553B"/>
        </a:dk2>
        <a:lt2>
          <a:srgbClr val="FFBF1F"/>
        </a:lt2>
        <a:accent1>
          <a:srgbClr val="FFCC00"/>
        </a:accent1>
        <a:accent2>
          <a:srgbClr val="CC9900"/>
        </a:accent2>
        <a:accent3>
          <a:srgbClr val="B1B4AF"/>
        </a:accent3>
        <a:accent4>
          <a:srgbClr val="DADADA"/>
        </a:accent4>
        <a:accent5>
          <a:srgbClr val="FFE2AA"/>
        </a:accent5>
        <a:accent6>
          <a:srgbClr val="B98A00"/>
        </a:accent6>
        <a:hlink>
          <a:srgbClr val="669900"/>
        </a:hlink>
        <a:folHlink>
          <a:srgbClr val="A3A274"/>
        </a:folHlink>
      </a:clrScheme>
      <a:clrMap bg1="dk2" tx1="lt1" bg2="dk1" tx2="lt2" accent1="accent1" accent2="accent2" accent3="accent3" accent4="accent4" accent5="accent5" accent6="accent6" hlink="hlink" folHlink="folHlink"/>
    </a:extraClrScheme>
    <a:extraClrScheme>
      <a:clrScheme name="Niveau 6">
        <a:dk1>
          <a:srgbClr val="000000"/>
        </a:dk1>
        <a:lt1>
          <a:srgbClr val="FFFFFF"/>
        </a:lt1>
        <a:dk2>
          <a:srgbClr val="666699"/>
        </a:dk2>
        <a:lt2>
          <a:srgbClr val="FFCC00"/>
        </a:lt2>
        <a:accent1>
          <a:srgbClr val="FF9900"/>
        </a:accent1>
        <a:accent2>
          <a:srgbClr val="FF0000"/>
        </a:accent2>
        <a:accent3>
          <a:srgbClr val="FFFFFF"/>
        </a:accent3>
        <a:accent4>
          <a:srgbClr val="000000"/>
        </a:accent4>
        <a:accent5>
          <a:srgbClr val="FFCAAA"/>
        </a:accent5>
        <a:accent6>
          <a:srgbClr val="E70000"/>
        </a:accent6>
        <a:hlink>
          <a:srgbClr val="666699"/>
        </a:hlink>
        <a:folHlink>
          <a:srgbClr val="999966"/>
        </a:folHlink>
      </a:clrScheme>
      <a:clrMap bg1="lt1" tx1="dk1" bg2="lt2" tx2="dk2" accent1="accent1" accent2="accent2" accent3="accent3" accent4="accent4" accent5="accent5" accent6="accent6" hlink="hlink" folHlink="folHlink"/>
    </a:extraClrScheme>
    <a:extraClrScheme>
      <a:clrScheme name="Niveau 7">
        <a:dk1>
          <a:srgbClr val="000000"/>
        </a:dk1>
        <a:lt1>
          <a:srgbClr val="FFFFFF"/>
        </a:lt1>
        <a:dk2>
          <a:srgbClr val="CC3300"/>
        </a:dk2>
        <a:lt2>
          <a:srgbClr val="663300"/>
        </a:lt2>
        <a:accent1>
          <a:srgbClr val="FFCC00"/>
        </a:accent1>
        <a:accent2>
          <a:srgbClr val="CC6600"/>
        </a:accent2>
        <a:accent3>
          <a:srgbClr val="FFFFFF"/>
        </a:accent3>
        <a:accent4>
          <a:srgbClr val="000000"/>
        </a:accent4>
        <a:accent5>
          <a:srgbClr val="FFE2AA"/>
        </a:accent5>
        <a:accent6>
          <a:srgbClr val="B95C00"/>
        </a:accent6>
        <a:hlink>
          <a:srgbClr val="CC9900"/>
        </a:hlink>
        <a:folHlink>
          <a:srgbClr val="996633"/>
        </a:folHlink>
      </a:clrScheme>
      <a:clrMap bg1="lt1" tx1="dk1" bg2="lt2" tx2="dk2" accent1="accent1" accent2="accent2" accent3="accent3" accent4="accent4" accent5="accent5" accent6="accent6" hlink="hlink" folHlink="folHlink"/>
    </a:extraClrScheme>
    <a:extraClrScheme>
      <a:clrScheme name="Niveau 8">
        <a:dk1>
          <a:srgbClr val="000000"/>
        </a:dk1>
        <a:lt1>
          <a:srgbClr val="FFFFFF"/>
        </a:lt1>
        <a:dk2>
          <a:srgbClr val="999900"/>
        </a:dk2>
        <a:lt2>
          <a:srgbClr val="666600"/>
        </a:lt2>
        <a:accent1>
          <a:srgbClr val="99CC00"/>
        </a:accent1>
        <a:accent2>
          <a:srgbClr val="CCCC66"/>
        </a:accent2>
        <a:accent3>
          <a:srgbClr val="FFFFFF"/>
        </a:accent3>
        <a:accent4>
          <a:srgbClr val="000000"/>
        </a:accent4>
        <a:accent5>
          <a:srgbClr val="CAE2AA"/>
        </a:accent5>
        <a:accent6>
          <a:srgbClr val="B9B95C"/>
        </a:accent6>
        <a:hlink>
          <a:srgbClr val="FFCC00"/>
        </a:hlink>
        <a:folHlink>
          <a:srgbClr val="CC9900"/>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2_Niveau">
  <a:themeElements>
    <a:clrScheme name="Niveau 8">
      <a:dk1>
        <a:srgbClr val="000000"/>
      </a:dk1>
      <a:lt1>
        <a:srgbClr val="FFFFFF"/>
      </a:lt1>
      <a:dk2>
        <a:srgbClr val="999900"/>
      </a:dk2>
      <a:lt2>
        <a:srgbClr val="666600"/>
      </a:lt2>
      <a:accent1>
        <a:srgbClr val="99CC00"/>
      </a:accent1>
      <a:accent2>
        <a:srgbClr val="CCCC66"/>
      </a:accent2>
      <a:accent3>
        <a:srgbClr val="FFFFFF"/>
      </a:accent3>
      <a:accent4>
        <a:srgbClr val="000000"/>
      </a:accent4>
      <a:accent5>
        <a:srgbClr val="CAE2AA"/>
      </a:accent5>
      <a:accent6>
        <a:srgbClr val="B9B95C"/>
      </a:accent6>
      <a:hlink>
        <a:srgbClr val="FFCC00"/>
      </a:hlink>
      <a:folHlink>
        <a:srgbClr val="CC9900"/>
      </a:folHlink>
    </a:clrScheme>
    <a:fontScheme name="Niveau">
      <a:majorFont>
        <a:latin typeface="Garamond"/>
        <a:ea typeface="ＭＳ Ｐゴシック"/>
        <a:cs typeface=""/>
      </a:majorFont>
      <a:minorFont>
        <a:latin typeface="Verdana"/>
        <a:ea typeface="ＭＳ Ｐゴシック"/>
        <a:cs typeface=""/>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Niveau 1">
        <a:dk1>
          <a:srgbClr val="006699"/>
        </a:dk1>
        <a:lt1>
          <a:srgbClr val="FFFFFF"/>
        </a:lt1>
        <a:dk2>
          <a:srgbClr val="000000"/>
        </a:dk2>
        <a:lt2>
          <a:srgbClr val="99FF99"/>
        </a:lt2>
        <a:accent1>
          <a:srgbClr val="00CC99"/>
        </a:accent1>
        <a:accent2>
          <a:srgbClr val="009999"/>
        </a:accent2>
        <a:accent3>
          <a:srgbClr val="AAAAAA"/>
        </a:accent3>
        <a:accent4>
          <a:srgbClr val="DADADA"/>
        </a:accent4>
        <a:accent5>
          <a:srgbClr val="AAE2CA"/>
        </a:accent5>
        <a:accent6>
          <a:srgbClr val="008A8A"/>
        </a:accent6>
        <a:hlink>
          <a:srgbClr val="0066FF"/>
        </a:hlink>
        <a:folHlink>
          <a:srgbClr val="989CBA"/>
        </a:folHlink>
      </a:clrScheme>
      <a:clrMap bg1="dk2" tx1="lt1" bg2="dk1" tx2="lt2" accent1="accent1" accent2="accent2" accent3="accent3" accent4="accent4" accent5="accent5" accent6="accent6" hlink="hlink" folHlink="folHlink"/>
    </a:extraClrScheme>
    <a:extraClrScheme>
      <a:clrScheme name="Niveau 2">
        <a:dk1>
          <a:srgbClr val="808000"/>
        </a:dk1>
        <a:lt1>
          <a:srgbClr val="FFFFFF"/>
        </a:lt1>
        <a:dk2>
          <a:srgbClr val="5C271E"/>
        </a:dk2>
        <a:lt2>
          <a:srgbClr val="FFDD89"/>
        </a:lt2>
        <a:accent1>
          <a:srgbClr val="CC6600"/>
        </a:accent1>
        <a:accent2>
          <a:srgbClr val="CC9900"/>
        </a:accent2>
        <a:accent3>
          <a:srgbClr val="B5ACAB"/>
        </a:accent3>
        <a:accent4>
          <a:srgbClr val="DADADA"/>
        </a:accent4>
        <a:accent5>
          <a:srgbClr val="E2B8AA"/>
        </a:accent5>
        <a:accent6>
          <a:srgbClr val="B98A00"/>
        </a:accent6>
        <a:hlink>
          <a:srgbClr val="669900"/>
        </a:hlink>
        <a:folHlink>
          <a:srgbClr val="A3A274"/>
        </a:folHlink>
      </a:clrScheme>
      <a:clrMap bg1="dk2" tx1="lt1" bg2="dk1" tx2="lt2" accent1="accent1" accent2="accent2" accent3="accent3" accent4="accent4" accent5="accent5" accent6="accent6" hlink="hlink" folHlink="folHlink"/>
    </a:extraClrScheme>
    <a:extraClrScheme>
      <a:clrScheme name="Niveau 3">
        <a:dk1>
          <a:srgbClr val="763B00"/>
        </a:dk1>
        <a:lt1>
          <a:srgbClr val="FFFFFF"/>
        </a:lt1>
        <a:dk2>
          <a:srgbClr val="330000"/>
        </a:dk2>
        <a:lt2>
          <a:srgbClr val="CC9900"/>
        </a:lt2>
        <a:accent1>
          <a:srgbClr val="FFCC00"/>
        </a:accent1>
        <a:accent2>
          <a:srgbClr val="CC3300"/>
        </a:accent2>
        <a:accent3>
          <a:srgbClr val="ADAAAA"/>
        </a:accent3>
        <a:accent4>
          <a:srgbClr val="DADADA"/>
        </a:accent4>
        <a:accent5>
          <a:srgbClr val="FFE2AA"/>
        </a:accent5>
        <a:accent6>
          <a:srgbClr val="B92D00"/>
        </a:accent6>
        <a:hlink>
          <a:srgbClr val="666699"/>
        </a:hlink>
        <a:folHlink>
          <a:srgbClr val="999966"/>
        </a:folHlink>
      </a:clrScheme>
      <a:clrMap bg1="dk2" tx1="lt1" bg2="dk1" tx2="lt2" accent1="accent1" accent2="accent2" accent3="accent3" accent4="accent4" accent5="accent5" accent6="accent6" hlink="hlink" folHlink="folHlink"/>
    </a:extraClrScheme>
    <a:extraClrScheme>
      <a:clrScheme name="Niveau 4">
        <a:dk1>
          <a:srgbClr val="6D3696"/>
        </a:dk1>
        <a:lt1>
          <a:srgbClr val="FFFFFF"/>
        </a:lt1>
        <a:dk2>
          <a:srgbClr val="51255D"/>
        </a:dk2>
        <a:lt2>
          <a:srgbClr val="FFFFCC"/>
        </a:lt2>
        <a:accent1>
          <a:srgbClr val="666699"/>
        </a:accent1>
        <a:accent2>
          <a:srgbClr val="800080"/>
        </a:accent2>
        <a:accent3>
          <a:srgbClr val="B3ACB6"/>
        </a:accent3>
        <a:accent4>
          <a:srgbClr val="DADADA"/>
        </a:accent4>
        <a:accent5>
          <a:srgbClr val="B8B8CA"/>
        </a:accent5>
        <a:accent6>
          <a:srgbClr val="730073"/>
        </a:accent6>
        <a:hlink>
          <a:srgbClr val="CCCC00"/>
        </a:hlink>
        <a:folHlink>
          <a:srgbClr val="A3A274"/>
        </a:folHlink>
      </a:clrScheme>
      <a:clrMap bg1="dk2" tx1="lt1" bg2="dk1" tx2="lt2" accent1="accent1" accent2="accent2" accent3="accent3" accent4="accent4" accent5="accent5" accent6="accent6" hlink="hlink" folHlink="folHlink"/>
    </a:extraClrScheme>
    <a:extraClrScheme>
      <a:clrScheme name="Niveau 5">
        <a:dk1>
          <a:srgbClr val="CC6600"/>
        </a:dk1>
        <a:lt1>
          <a:srgbClr val="FFFFFF"/>
        </a:lt1>
        <a:dk2>
          <a:srgbClr val="4A553B"/>
        </a:dk2>
        <a:lt2>
          <a:srgbClr val="FFBF1F"/>
        </a:lt2>
        <a:accent1>
          <a:srgbClr val="FFCC00"/>
        </a:accent1>
        <a:accent2>
          <a:srgbClr val="CC9900"/>
        </a:accent2>
        <a:accent3>
          <a:srgbClr val="B1B4AF"/>
        </a:accent3>
        <a:accent4>
          <a:srgbClr val="DADADA"/>
        </a:accent4>
        <a:accent5>
          <a:srgbClr val="FFE2AA"/>
        </a:accent5>
        <a:accent6>
          <a:srgbClr val="B98A00"/>
        </a:accent6>
        <a:hlink>
          <a:srgbClr val="669900"/>
        </a:hlink>
        <a:folHlink>
          <a:srgbClr val="A3A274"/>
        </a:folHlink>
      </a:clrScheme>
      <a:clrMap bg1="dk2" tx1="lt1" bg2="dk1" tx2="lt2" accent1="accent1" accent2="accent2" accent3="accent3" accent4="accent4" accent5="accent5" accent6="accent6" hlink="hlink" folHlink="folHlink"/>
    </a:extraClrScheme>
    <a:extraClrScheme>
      <a:clrScheme name="Niveau 6">
        <a:dk1>
          <a:srgbClr val="000000"/>
        </a:dk1>
        <a:lt1>
          <a:srgbClr val="FFFFFF"/>
        </a:lt1>
        <a:dk2>
          <a:srgbClr val="666699"/>
        </a:dk2>
        <a:lt2>
          <a:srgbClr val="FFCC00"/>
        </a:lt2>
        <a:accent1>
          <a:srgbClr val="FF9900"/>
        </a:accent1>
        <a:accent2>
          <a:srgbClr val="FF0000"/>
        </a:accent2>
        <a:accent3>
          <a:srgbClr val="FFFFFF"/>
        </a:accent3>
        <a:accent4>
          <a:srgbClr val="000000"/>
        </a:accent4>
        <a:accent5>
          <a:srgbClr val="FFCAAA"/>
        </a:accent5>
        <a:accent6>
          <a:srgbClr val="E70000"/>
        </a:accent6>
        <a:hlink>
          <a:srgbClr val="666699"/>
        </a:hlink>
        <a:folHlink>
          <a:srgbClr val="999966"/>
        </a:folHlink>
      </a:clrScheme>
      <a:clrMap bg1="lt1" tx1="dk1" bg2="lt2" tx2="dk2" accent1="accent1" accent2="accent2" accent3="accent3" accent4="accent4" accent5="accent5" accent6="accent6" hlink="hlink" folHlink="folHlink"/>
    </a:extraClrScheme>
    <a:extraClrScheme>
      <a:clrScheme name="Niveau 7">
        <a:dk1>
          <a:srgbClr val="000000"/>
        </a:dk1>
        <a:lt1>
          <a:srgbClr val="FFFFFF"/>
        </a:lt1>
        <a:dk2>
          <a:srgbClr val="CC3300"/>
        </a:dk2>
        <a:lt2>
          <a:srgbClr val="663300"/>
        </a:lt2>
        <a:accent1>
          <a:srgbClr val="FFCC00"/>
        </a:accent1>
        <a:accent2>
          <a:srgbClr val="CC6600"/>
        </a:accent2>
        <a:accent3>
          <a:srgbClr val="FFFFFF"/>
        </a:accent3>
        <a:accent4>
          <a:srgbClr val="000000"/>
        </a:accent4>
        <a:accent5>
          <a:srgbClr val="FFE2AA"/>
        </a:accent5>
        <a:accent6>
          <a:srgbClr val="B95C00"/>
        </a:accent6>
        <a:hlink>
          <a:srgbClr val="CC9900"/>
        </a:hlink>
        <a:folHlink>
          <a:srgbClr val="996633"/>
        </a:folHlink>
      </a:clrScheme>
      <a:clrMap bg1="lt1" tx1="dk1" bg2="lt2" tx2="dk2" accent1="accent1" accent2="accent2" accent3="accent3" accent4="accent4" accent5="accent5" accent6="accent6" hlink="hlink" folHlink="folHlink"/>
    </a:extraClrScheme>
    <a:extraClrScheme>
      <a:clrScheme name="Niveau 8">
        <a:dk1>
          <a:srgbClr val="000000"/>
        </a:dk1>
        <a:lt1>
          <a:srgbClr val="FFFFFF"/>
        </a:lt1>
        <a:dk2>
          <a:srgbClr val="999900"/>
        </a:dk2>
        <a:lt2>
          <a:srgbClr val="666600"/>
        </a:lt2>
        <a:accent1>
          <a:srgbClr val="99CC00"/>
        </a:accent1>
        <a:accent2>
          <a:srgbClr val="CCCC66"/>
        </a:accent2>
        <a:accent3>
          <a:srgbClr val="FFFFFF"/>
        </a:accent3>
        <a:accent4>
          <a:srgbClr val="000000"/>
        </a:accent4>
        <a:accent5>
          <a:srgbClr val="CAE2AA"/>
        </a:accent5>
        <a:accent6>
          <a:srgbClr val="B9B95C"/>
        </a:accent6>
        <a:hlink>
          <a:srgbClr val="FFCC00"/>
        </a:hlink>
        <a:folHlink>
          <a:srgbClr val="CC9900"/>
        </a:folHlink>
      </a:clrScheme>
      <a:clrMap bg1="lt1" tx1="dk1" bg2="lt2" tx2="dk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3_Niveau">
  <a:themeElements>
    <a:clrScheme name="Niveau 8">
      <a:dk1>
        <a:srgbClr val="000000"/>
      </a:dk1>
      <a:lt1>
        <a:srgbClr val="FFFFFF"/>
      </a:lt1>
      <a:dk2>
        <a:srgbClr val="999900"/>
      </a:dk2>
      <a:lt2>
        <a:srgbClr val="666600"/>
      </a:lt2>
      <a:accent1>
        <a:srgbClr val="99CC00"/>
      </a:accent1>
      <a:accent2>
        <a:srgbClr val="CCCC66"/>
      </a:accent2>
      <a:accent3>
        <a:srgbClr val="FFFFFF"/>
      </a:accent3>
      <a:accent4>
        <a:srgbClr val="000000"/>
      </a:accent4>
      <a:accent5>
        <a:srgbClr val="CAE2AA"/>
      </a:accent5>
      <a:accent6>
        <a:srgbClr val="B9B95C"/>
      </a:accent6>
      <a:hlink>
        <a:srgbClr val="FFCC00"/>
      </a:hlink>
      <a:folHlink>
        <a:srgbClr val="CC9900"/>
      </a:folHlink>
    </a:clrScheme>
    <a:fontScheme name="Niveau">
      <a:majorFont>
        <a:latin typeface="Garamond"/>
        <a:ea typeface="ＭＳ Ｐゴシック"/>
        <a:cs typeface=""/>
      </a:majorFont>
      <a:minorFont>
        <a:latin typeface="Verdana"/>
        <a:ea typeface="ＭＳ Ｐゴシック"/>
        <a:cs typeface=""/>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Niveau 1">
        <a:dk1>
          <a:srgbClr val="006699"/>
        </a:dk1>
        <a:lt1>
          <a:srgbClr val="FFFFFF"/>
        </a:lt1>
        <a:dk2>
          <a:srgbClr val="000000"/>
        </a:dk2>
        <a:lt2>
          <a:srgbClr val="99FF99"/>
        </a:lt2>
        <a:accent1>
          <a:srgbClr val="00CC99"/>
        </a:accent1>
        <a:accent2>
          <a:srgbClr val="009999"/>
        </a:accent2>
        <a:accent3>
          <a:srgbClr val="AAAAAA"/>
        </a:accent3>
        <a:accent4>
          <a:srgbClr val="DADADA"/>
        </a:accent4>
        <a:accent5>
          <a:srgbClr val="AAE2CA"/>
        </a:accent5>
        <a:accent6>
          <a:srgbClr val="008A8A"/>
        </a:accent6>
        <a:hlink>
          <a:srgbClr val="0066FF"/>
        </a:hlink>
        <a:folHlink>
          <a:srgbClr val="989CBA"/>
        </a:folHlink>
      </a:clrScheme>
      <a:clrMap bg1="dk2" tx1="lt1" bg2="dk1" tx2="lt2" accent1="accent1" accent2="accent2" accent3="accent3" accent4="accent4" accent5="accent5" accent6="accent6" hlink="hlink" folHlink="folHlink"/>
    </a:extraClrScheme>
    <a:extraClrScheme>
      <a:clrScheme name="Niveau 2">
        <a:dk1>
          <a:srgbClr val="808000"/>
        </a:dk1>
        <a:lt1>
          <a:srgbClr val="FFFFFF"/>
        </a:lt1>
        <a:dk2>
          <a:srgbClr val="5C271E"/>
        </a:dk2>
        <a:lt2>
          <a:srgbClr val="FFDD89"/>
        </a:lt2>
        <a:accent1>
          <a:srgbClr val="CC6600"/>
        </a:accent1>
        <a:accent2>
          <a:srgbClr val="CC9900"/>
        </a:accent2>
        <a:accent3>
          <a:srgbClr val="B5ACAB"/>
        </a:accent3>
        <a:accent4>
          <a:srgbClr val="DADADA"/>
        </a:accent4>
        <a:accent5>
          <a:srgbClr val="E2B8AA"/>
        </a:accent5>
        <a:accent6>
          <a:srgbClr val="B98A00"/>
        </a:accent6>
        <a:hlink>
          <a:srgbClr val="669900"/>
        </a:hlink>
        <a:folHlink>
          <a:srgbClr val="A3A274"/>
        </a:folHlink>
      </a:clrScheme>
      <a:clrMap bg1="dk2" tx1="lt1" bg2="dk1" tx2="lt2" accent1="accent1" accent2="accent2" accent3="accent3" accent4="accent4" accent5="accent5" accent6="accent6" hlink="hlink" folHlink="folHlink"/>
    </a:extraClrScheme>
    <a:extraClrScheme>
      <a:clrScheme name="Niveau 3">
        <a:dk1>
          <a:srgbClr val="763B00"/>
        </a:dk1>
        <a:lt1>
          <a:srgbClr val="FFFFFF"/>
        </a:lt1>
        <a:dk2>
          <a:srgbClr val="330000"/>
        </a:dk2>
        <a:lt2>
          <a:srgbClr val="CC9900"/>
        </a:lt2>
        <a:accent1>
          <a:srgbClr val="FFCC00"/>
        </a:accent1>
        <a:accent2>
          <a:srgbClr val="CC3300"/>
        </a:accent2>
        <a:accent3>
          <a:srgbClr val="ADAAAA"/>
        </a:accent3>
        <a:accent4>
          <a:srgbClr val="DADADA"/>
        </a:accent4>
        <a:accent5>
          <a:srgbClr val="FFE2AA"/>
        </a:accent5>
        <a:accent6>
          <a:srgbClr val="B92D00"/>
        </a:accent6>
        <a:hlink>
          <a:srgbClr val="666699"/>
        </a:hlink>
        <a:folHlink>
          <a:srgbClr val="999966"/>
        </a:folHlink>
      </a:clrScheme>
      <a:clrMap bg1="dk2" tx1="lt1" bg2="dk1" tx2="lt2" accent1="accent1" accent2="accent2" accent3="accent3" accent4="accent4" accent5="accent5" accent6="accent6" hlink="hlink" folHlink="folHlink"/>
    </a:extraClrScheme>
    <a:extraClrScheme>
      <a:clrScheme name="Niveau 4">
        <a:dk1>
          <a:srgbClr val="6D3696"/>
        </a:dk1>
        <a:lt1>
          <a:srgbClr val="FFFFFF"/>
        </a:lt1>
        <a:dk2>
          <a:srgbClr val="51255D"/>
        </a:dk2>
        <a:lt2>
          <a:srgbClr val="FFFFCC"/>
        </a:lt2>
        <a:accent1>
          <a:srgbClr val="666699"/>
        </a:accent1>
        <a:accent2>
          <a:srgbClr val="800080"/>
        </a:accent2>
        <a:accent3>
          <a:srgbClr val="B3ACB6"/>
        </a:accent3>
        <a:accent4>
          <a:srgbClr val="DADADA"/>
        </a:accent4>
        <a:accent5>
          <a:srgbClr val="B8B8CA"/>
        </a:accent5>
        <a:accent6>
          <a:srgbClr val="730073"/>
        </a:accent6>
        <a:hlink>
          <a:srgbClr val="CCCC00"/>
        </a:hlink>
        <a:folHlink>
          <a:srgbClr val="A3A274"/>
        </a:folHlink>
      </a:clrScheme>
      <a:clrMap bg1="dk2" tx1="lt1" bg2="dk1" tx2="lt2" accent1="accent1" accent2="accent2" accent3="accent3" accent4="accent4" accent5="accent5" accent6="accent6" hlink="hlink" folHlink="folHlink"/>
    </a:extraClrScheme>
    <a:extraClrScheme>
      <a:clrScheme name="Niveau 5">
        <a:dk1>
          <a:srgbClr val="CC6600"/>
        </a:dk1>
        <a:lt1>
          <a:srgbClr val="FFFFFF"/>
        </a:lt1>
        <a:dk2>
          <a:srgbClr val="4A553B"/>
        </a:dk2>
        <a:lt2>
          <a:srgbClr val="FFBF1F"/>
        </a:lt2>
        <a:accent1>
          <a:srgbClr val="FFCC00"/>
        </a:accent1>
        <a:accent2>
          <a:srgbClr val="CC9900"/>
        </a:accent2>
        <a:accent3>
          <a:srgbClr val="B1B4AF"/>
        </a:accent3>
        <a:accent4>
          <a:srgbClr val="DADADA"/>
        </a:accent4>
        <a:accent5>
          <a:srgbClr val="FFE2AA"/>
        </a:accent5>
        <a:accent6>
          <a:srgbClr val="B98A00"/>
        </a:accent6>
        <a:hlink>
          <a:srgbClr val="669900"/>
        </a:hlink>
        <a:folHlink>
          <a:srgbClr val="A3A274"/>
        </a:folHlink>
      </a:clrScheme>
      <a:clrMap bg1="dk2" tx1="lt1" bg2="dk1" tx2="lt2" accent1="accent1" accent2="accent2" accent3="accent3" accent4="accent4" accent5="accent5" accent6="accent6" hlink="hlink" folHlink="folHlink"/>
    </a:extraClrScheme>
    <a:extraClrScheme>
      <a:clrScheme name="Niveau 6">
        <a:dk1>
          <a:srgbClr val="000000"/>
        </a:dk1>
        <a:lt1>
          <a:srgbClr val="FFFFFF"/>
        </a:lt1>
        <a:dk2>
          <a:srgbClr val="666699"/>
        </a:dk2>
        <a:lt2>
          <a:srgbClr val="FFCC00"/>
        </a:lt2>
        <a:accent1>
          <a:srgbClr val="FF9900"/>
        </a:accent1>
        <a:accent2>
          <a:srgbClr val="FF0000"/>
        </a:accent2>
        <a:accent3>
          <a:srgbClr val="FFFFFF"/>
        </a:accent3>
        <a:accent4>
          <a:srgbClr val="000000"/>
        </a:accent4>
        <a:accent5>
          <a:srgbClr val="FFCAAA"/>
        </a:accent5>
        <a:accent6>
          <a:srgbClr val="E70000"/>
        </a:accent6>
        <a:hlink>
          <a:srgbClr val="666699"/>
        </a:hlink>
        <a:folHlink>
          <a:srgbClr val="999966"/>
        </a:folHlink>
      </a:clrScheme>
      <a:clrMap bg1="lt1" tx1="dk1" bg2="lt2" tx2="dk2" accent1="accent1" accent2="accent2" accent3="accent3" accent4="accent4" accent5="accent5" accent6="accent6" hlink="hlink" folHlink="folHlink"/>
    </a:extraClrScheme>
    <a:extraClrScheme>
      <a:clrScheme name="Niveau 7">
        <a:dk1>
          <a:srgbClr val="000000"/>
        </a:dk1>
        <a:lt1>
          <a:srgbClr val="FFFFFF"/>
        </a:lt1>
        <a:dk2>
          <a:srgbClr val="CC3300"/>
        </a:dk2>
        <a:lt2>
          <a:srgbClr val="663300"/>
        </a:lt2>
        <a:accent1>
          <a:srgbClr val="FFCC00"/>
        </a:accent1>
        <a:accent2>
          <a:srgbClr val="CC6600"/>
        </a:accent2>
        <a:accent3>
          <a:srgbClr val="FFFFFF"/>
        </a:accent3>
        <a:accent4>
          <a:srgbClr val="000000"/>
        </a:accent4>
        <a:accent5>
          <a:srgbClr val="FFE2AA"/>
        </a:accent5>
        <a:accent6>
          <a:srgbClr val="B95C00"/>
        </a:accent6>
        <a:hlink>
          <a:srgbClr val="CC9900"/>
        </a:hlink>
        <a:folHlink>
          <a:srgbClr val="996633"/>
        </a:folHlink>
      </a:clrScheme>
      <a:clrMap bg1="lt1" tx1="dk1" bg2="lt2" tx2="dk2" accent1="accent1" accent2="accent2" accent3="accent3" accent4="accent4" accent5="accent5" accent6="accent6" hlink="hlink" folHlink="folHlink"/>
    </a:extraClrScheme>
    <a:extraClrScheme>
      <a:clrScheme name="Niveau 8">
        <a:dk1>
          <a:srgbClr val="000000"/>
        </a:dk1>
        <a:lt1>
          <a:srgbClr val="FFFFFF"/>
        </a:lt1>
        <a:dk2>
          <a:srgbClr val="999900"/>
        </a:dk2>
        <a:lt2>
          <a:srgbClr val="666600"/>
        </a:lt2>
        <a:accent1>
          <a:srgbClr val="99CC00"/>
        </a:accent1>
        <a:accent2>
          <a:srgbClr val="CCCC66"/>
        </a:accent2>
        <a:accent3>
          <a:srgbClr val="FFFFFF"/>
        </a:accent3>
        <a:accent4>
          <a:srgbClr val="000000"/>
        </a:accent4>
        <a:accent5>
          <a:srgbClr val="CAE2AA"/>
        </a:accent5>
        <a:accent6>
          <a:srgbClr val="B9B95C"/>
        </a:accent6>
        <a:hlink>
          <a:srgbClr val="FFCC00"/>
        </a:hlink>
        <a:folHlink>
          <a:srgbClr val="CC9900"/>
        </a:folHlink>
      </a:clrScheme>
      <a:clrMap bg1="lt1" tx1="dk1" bg2="lt2" tx2="dk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4_Niveau">
  <a:themeElements>
    <a:clrScheme name="Niveau 8">
      <a:dk1>
        <a:srgbClr val="000000"/>
      </a:dk1>
      <a:lt1>
        <a:srgbClr val="FFFFFF"/>
      </a:lt1>
      <a:dk2>
        <a:srgbClr val="999900"/>
      </a:dk2>
      <a:lt2>
        <a:srgbClr val="666600"/>
      </a:lt2>
      <a:accent1>
        <a:srgbClr val="99CC00"/>
      </a:accent1>
      <a:accent2>
        <a:srgbClr val="CCCC66"/>
      </a:accent2>
      <a:accent3>
        <a:srgbClr val="FFFFFF"/>
      </a:accent3>
      <a:accent4>
        <a:srgbClr val="000000"/>
      </a:accent4>
      <a:accent5>
        <a:srgbClr val="CAE2AA"/>
      </a:accent5>
      <a:accent6>
        <a:srgbClr val="B9B95C"/>
      </a:accent6>
      <a:hlink>
        <a:srgbClr val="FFCC00"/>
      </a:hlink>
      <a:folHlink>
        <a:srgbClr val="CC9900"/>
      </a:folHlink>
    </a:clrScheme>
    <a:fontScheme name="Niveau">
      <a:majorFont>
        <a:latin typeface="Garamond"/>
        <a:ea typeface="ＭＳ Ｐゴシック"/>
        <a:cs typeface=""/>
      </a:majorFont>
      <a:minorFont>
        <a:latin typeface="Verdana"/>
        <a:ea typeface="ＭＳ Ｐゴシック"/>
        <a:cs typeface=""/>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Niveau 1">
        <a:dk1>
          <a:srgbClr val="006699"/>
        </a:dk1>
        <a:lt1>
          <a:srgbClr val="FFFFFF"/>
        </a:lt1>
        <a:dk2>
          <a:srgbClr val="000000"/>
        </a:dk2>
        <a:lt2>
          <a:srgbClr val="99FF99"/>
        </a:lt2>
        <a:accent1>
          <a:srgbClr val="00CC99"/>
        </a:accent1>
        <a:accent2>
          <a:srgbClr val="009999"/>
        </a:accent2>
        <a:accent3>
          <a:srgbClr val="AAAAAA"/>
        </a:accent3>
        <a:accent4>
          <a:srgbClr val="DADADA"/>
        </a:accent4>
        <a:accent5>
          <a:srgbClr val="AAE2CA"/>
        </a:accent5>
        <a:accent6>
          <a:srgbClr val="008A8A"/>
        </a:accent6>
        <a:hlink>
          <a:srgbClr val="0066FF"/>
        </a:hlink>
        <a:folHlink>
          <a:srgbClr val="989CBA"/>
        </a:folHlink>
      </a:clrScheme>
      <a:clrMap bg1="dk2" tx1="lt1" bg2="dk1" tx2="lt2" accent1="accent1" accent2="accent2" accent3="accent3" accent4="accent4" accent5="accent5" accent6="accent6" hlink="hlink" folHlink="folHlink"/>
    </a:extraClrScheme>
    <a:extraClrScheme>
      <a:clrScheme name="Niveau 2">
        <a:dk1>
          <a:srgbClr val="808000"/>
        </a:dk1>
        <a:lt1>
          <a:srgbClr val="FFFFFF"/>
        </a:lt1>
        <a:dk2>
          <a:srgbClr val="5C271E"/>
        </a:dk2>
        <a:lt2>
          <a:srgbClr val="FFDD89"/>
        </a:lt2>
        <a:accent1>
          <a:srgbClr val="CC6600"/>
        </a:accent1>
        <a:accent2>
          <a:srgbClr val="CC9900"/>
        </a:accent2>
        <a:accent3>
          <a:srgbClr val="B5ACAB"/>
        </a:accent3>
        <a:accent4>
          <a:srgbClr val="DADADA"/>
        </a:accent4>
        <a:accent5>
          <a:srgbClr val="E2B8AA"/>
        </a:accent5>
        <a:accent6>
          <a:srgbClr val="B98A00"/>
        </a:accent6>
        <a:hlink>
          <a:srgbClr val="669900"/>
        </a:hlink>
        <a:folHlink>
          <a:srgbClr val="A3A274"/>
        </a:folHlink>
      </a:clrScheme>
      <a:clrMap bg1="dk2" tx1="lt1" bg2="dk1" tx2="lt2" accent1="accent1" accent2="accent2" accent3="accent3" accent4="accent4" accent5="accent5" accent6="accent6" hlink="hlink" folHlink="folHlink"/>
    </a:extraClrScheme>
    <a:extraClrScheme>
      <a:clrScheme name="Niveau 3">
        <a:dk1>
          <a:srgbClr val="763B00"/>
        </a:dk1>
        <a:lt1>
          <a:srgbClr val="FFFFFF"/>
        </a:lt1>
        <a:dk2>
          <a:srgbClr val="330000"/>
        </a:dk2>
        <a:lt2>
          <a:srgbClr val="CC9900"/>
        </a:lt2>
        <a:accent1>
          <a:srgbClr val="FFCC00"/>
        </a:accent1>
        <a:accent2>
          <a:srgbClr val="CC3300"/>
        </a:accent2>
        <a:accent3>
          <a:srgbClr val="ADAAAA"/>
        </a:accent3>
        <a:accent4>
          <a:srgbClr val="DADADA"/>
        </a:accent4>
        <a:accent5>
          <a:srgbClr val="FFE2AA"/>
        </a:accent5>
        <a:accent6>
          <a:srgbClr val="B92D00"/>
        </a:accent6>
        <a:hlink>
          <a:srgbClr val="666699"/>
        </a:hlink>
        <a:folHlink>
          <a:srgbClr val="999966"/>
        </a:folHlink>
      </a:clrScheme>
      <a:clrMap bg1="dk2" tx1="lt1" bg2="dk1" tx2="lt2" accent1="accent1" accent2="accent2" accent3="accent3" accent4="accent4" accent5="accent5" accent6="accent6" hlink="hlink" folHlink="folHlink"/>
    </a:extraClrScheme>
    <a:extraClrScheme>
      <a:clrScheme name="Niveau 4">
        <a:dk1>
          <a:srgbClr val="6D3696"/>
        </a:dk1>
        <a:lt1>
          <a:srgbClr val="FFFFFF"/>
        </a:lt1>
        <a:dk2>
          <a:srgbClr val="51255D"/>
        </a:dk2>
        <a:lt2>
          <a:srgbClr val="FFFFCC"/>
        </a:lt2>
        <a:accent1>
          <a:srgbClr val="666699"/>
        </a:accent1>
        <a:accent2>
          <a:srgbClr val="800080"/>
        </a:accent2>
        <a:accent3>
          <a:srgbClr val="B3ACB6"/>
        </a:accent3>
        <a:accent4>
          <a:srgbClr val="DADADA"/>
        </a:accent4>
        <a:accent5>
          <a:srgbClr val="B8B8CA"/>
        </a:accent5>
        <a:accent6>
          <a:srgbClr val="730073"/>
        </a:accent6>
        <a:hlink>
          <a:srgbClr val="CCCC00"/>
        </a:hlink>
        <a:folHlink>
          <a:srgbClr val="A3A274"/>
        </a:folHlink>
      </a:clrScheme>
      <a:clrMap bg1="dk2" tx1="lt1" bg2="dk1" tx2="lt2" accent1="accent1" accent2="accent2" accent3="accent3" accent4="accent4" accent5="accent5" accent6="accent6" hlink="hlink" folHlink="folHlink"/>
    </a:extraClrScheme>
    <a:extraClrScheme>
      <a:clrScheme name="Niveau 5">
        <a:dk1>
          <a:srgbClr val="CC6600"/>
        </a:dk1>
        <a:lt1>
          <a:srgbClr val="FFFFFF"/>
        </a:lt1>
        <a:dk2>
          <a:srgbClr val="4A553B"/>
        </a:dk2>
        <a:lt2>
          <a:srgbClr val="FFBF1F"/>
        </a:lt2>
        <a:accent1>
          <a:srgbClr val="FFCC00"/>
        </a:accent1>
        <a:accent2>
          <a:srgbClr val="CC9900"/>
        </a:accent2>
        <a:accent3>
          <a:srgbClr val="B1B4AF"/>
        </a:accent3>
        <a:accent4>
          <a:srgbClr val="DADADA"/>
        </a:accent4>
        <a:accent5>
          <a:srgbClr val="FFE2AA"/>
        </a:accent5>
        <a:accent6>
          <a:srgbClr val="B98A00"/>
        </a:accent6>
        <a:hlink>
          <a:srgbClr val="669900"/>
        </a:hlink>
        <a:folHlink>
          <a:srgbClr val="A3A274"/>
        </a:folHlink>
      </a:clrScheme>
      <a:clrMap bg1="dk2" tx1="lt1" bg2="dk1" tx2="lt2" accent1="accent1" accent2="accent2" accent3="accent3" accent4="accent4" accent5="accent5" accent6="accent6" hlink="hlink" folHlink="folHlink"/>
    </a:extraClrScheme>
    <a:extraClrScheme>
      <a:clrScheme name="Niveau 6">
        <a:dk1>
          <a:srgbClr val="000000"/>
        </a:dk1>
        <a:lt1>
          <a:srgbClr val="FFFFFF"/>
        </a:lt1>
        <a:dk2>
          <a:srgbClr val="666699"/>
        </a:dk2>
        <a:lt2>
          <a:srgbClr val="FFCC00"/>
        </a:lt2>
        <a:accent1>
          <a:srgbClr val="FF9900"/>
        </a:accent1>
        <a:accent2>
          <a:srgbClr val="FF0000"/>
        </a:accent2>
        <a:accent3>
          <a:srgbClr val="FFFFFF"/>
        </a:accent3>
        <a:accent4>
          <a:srgbClr val="000000"/>
        </a:accent4>
        <a:accent5>
          <a:srgbClr val="FFCAAA"/>
        </a:accent5>
        <a:accent6>
          <a:srgbClr val="E70000"/>
        </a:accent6>
        <a:hlink>
          <a:srgbClr val="666699"/>
        </a:hlink>
        <a:folHlink>
          <a:srgbClr val="999966"/>
        </a:folHlink>
      </a:clrScheme>
      <a:clrMap bg1="lt1" tx1="dk1" bg2="lt2" tx2="dk2" accent1="accent1" accent2="accent2" accent3="accent3" accent4="accent4" accent5="accent5" accent6="accent6" hlink="hlink" folHlink="folHlink"/>
    </a:extraClrScheme>
    <a:extraClrScheme>
      <a:clrScheme name="Niveau 7">
        <a:dk1>
          <a:srgbClr val="000000"/>
        </a:dk1>
        <a:lt1>
          <a:srgbClr val="FFFFFF"/>
        </a:lt1>
        <a:dk2>
          <a:srgbClr val="CC3300"/>
        </a:dk2>
        <a:lt2>
          <a:srgbClr val="663300"/>
        </a:lt2>
        <a:accent1>
          <a:srgbClr val="FFCC00"/>
        </a:accent1>
        <a:accent2>
          <a:srgbClr val="CC6600"/>
        </a:accent2>
        <a:accent3>
          <a:srgbClr val="FFFFFF"/>
        </a:accent3>
        <a:accent4>
          <a:srgbClr val="000000"/>
        </a:accent4>
        <a:accent5>
          <a:srgbClr val="FFE2AA"/>
        </a:accent5>
        <a:accent6>
          <a:srgbClr val="B95C00"/>
        </a:accent6>
        <a:hlink>
          <a:srgbClr val="CC9900"/>
        </a:hlink>
        <a:folHlink>
          <a:srgbClr val="996633"/>
        </a:folHlink>
      </a:clrScheme>
      <a:clrMap bg1="lt1" tx1="dk1" bg2="lt2" tx2="dk2" accent1="accent1" accent2="accent2" accent3="accent3" accent4="accent4" accent5="accent5" accent6="accent6" hlink="hlink" folHlink="folHlink"/>
    </a:extraClrScheme>
    <a:extraClrScheme>
      <a:clrScheme name="Niveau 8">
        <a:dk1>
          <a:srgbClr val="000000"/>
        </a:dk1>
        <a:lt1>
          <a:srgbClr val="FFFFFF"/>
        </a:lt1>
        <a:dk2>
          <a:srgbClr val="999900"/>
        </a:dk2>
        <a:lt2>
          <a:srgbClr val="666600"/>
        </a:lt2>
        <a:accent1>
          <a:srgbClr val="99CC00"/>
        </a:accent1>
        <a:accent2>
          <a:srgbClr val="CCCC66"/>
        </a:accent2>
        <a:accent3>
          <a:srgbClr val="FFFFFF"/>
        </a:accent3>
        <a:accent4>
          <a:srgbClr val="000000"/>
        </a:accent4>
        <a:accent5>
          <a:srgbClr val="CAE2AA"/>
        </a:accent5>
        <a:accent6>
          <a:srgbClr val="B9B95C"/>
        </a:accent6>
        <a:hlink>
          <a:srgbClr val="FFCC00"/>
        </a:hlink>
        <a:folHlink>
          <a:srgbClr val="CC9900"/>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Eco-Lecture 1</Template>
  <TotalTime>0</TotalTime>
  <Words>1596</Words>
  <Application>Microsoft Office PowerPoint</Application>
  <PresentationFormat>عرض على الشاشة (3:4)‏</PresentationFormat>
  <Paragraphs>203</Paragraphs>
  <Slides>45</Slides>
  <Notes>23</Notes>
  <HiddenSlides>0</HiddenSlides>
  <MMClips>0</MMClips>
  <ScaleCrop>false</ScaleCrop>
  <HeadingPairs>
    <vt:vector size="4" baseType="variant">
      <vt:variant>
        <vt:lpstr>نسق</vt:lpstr>
      </vt:variant>
      <vt:variant>
        <vt:i4>13</vt:i4>
      </vt:variant>
      <vt:variant>
        <vt:lpstr>عناوين الشرائح</vt:lpstr>
      </vt:variant>
      <vt:variant>
        <vt:i4>45</vt:i4>
      </vt:variant>
    </vt:vector>
  </HeadingPairs>
  <TitlesOfParts>
    <vt:vector size="58" baseType="lpstr">
      <vt:lpstr>Eco-Lecture 1</vt:lpstr>
      <vt:lpstr>Nature</vt:lpstr>
      <vt:lpstr>1_Nature</vt:lpstr>
      <vt:lpstr>2_Nature</vt:lpstr>
      <vt:lpstr>Niveau</vt:lpstr>
      <vt:lpstr>1_Niveau</vt:lpstr>
      <vt:lpstr>2_Niveau</vt:lpstr>
      <vt:lpstr>3_Niveau</vt:lpstr>
      <vt:lpstr>4_Niveau</vt:lpstr>
      <vt:lpstr>5_Niveau</vt:lpstr>
      <vt:lpstr>6_Niveau</vt:lpstr>
      <vt:lpstr>7_Niveau</vt:lpstr>
      <vt:lpstr>8_Niveau</vt:lpstr>
      <vt:lpstr>بسم الله الرحمن الرحيم</vt:lpstr>
      <vt:lpstr>عرض تقديمي في PowerPoint</vt:lpstr>
      <vt:lpstr>عرض تقديمي في PowerPoint</vt:lpstr>
      <vt:lpstr>عرض تقديمي في PowerPoint</vt:lpstr>
      <vt:lpstr>مقدمة عن البيئة    Overview</vt:lpstr>
      <vt:lpstr> بعبارة اخرى ......... علم البيئة هو علم العلاقات المتبادلة بين مجتمعات الكائنات الحية وبيئتها غير الحية. مثلا النباتات تخضع لتأثيرات بيئية عديدة مثل احتياجها للماء والأملاح المعدنية وكمية ثاني أكسيد الكربون في الجو وكذلك ضوء الشمس  </vt:lpstr>
      <vt:lpstr>تطور تعريف علم البيئة</vt:lpstr>
      <vt:lpstr> Charles Elton 1911  عرف علم البيئة في كتابه بيئة الحيوان بأنه الدراسة العلمية لتوزيع وغزارة الكائنات الحية.  هذا التعريف أهمل العلاقات التبادلية بين الكائنات الحية.   وحديثاً في عام ١٩٧٨عرف كريبس Krebs علم البيئة على أنه الدراسة العلمية للتفاعلات التي تحصل بين الكائنات الحية والتي من خلالها يتم تحديد توزيع وانتشار هذه الأحياء. ومن خلال هذا يمكن معرفة اماكن وجود هذه الكائنات وكثافة تواجدها العددية.</vt:lpstr>
      <vt:lpstr>جهود العلماء العرب القدماء في مجال علم البيئة:   أدرك هؤلاء العلماء الارتباط الوثيق بين علوم البيئة وعلوم الحياة والطب والمناخ والأرصاد ، فلم يفصلوا بين هذه العلوم . أي أنهم أثبتوا العلاقة بين العناصر الحية وغير الحية ووظفوها في المجالات العملية والتطبيقية. </vt:lpstr>
      <vt:lpstr>ومن العلماء العرب  الأصمعي الذي أهتم بتصنيف الحيوانات  الجاحظ  الذي وضع أسس المكافحة البيولوجية  أبو حنيفة  الدينوري الذي أهتم بتصنيف النبات ،  المجريطي اول من استعمل كلمة البيئة في كتابه " في الطبيعيات وتأثير النشأة علی الكائنات الحية  </vt:lpstr>
      <vt:lpstr>وابن سينا في كتابه الشفاء  الذي درس فيه الأحياء المائية   و ابن البیطار الذي درس النباتات والأدوية المستخلصة منها  أما القزویني تحدث عن تاثير البيئة على الحيوان (التداخلات البيئية الحيوية)  تحدث كمال الدين الدميري عن علم التكافل والمشاركة بين الأحياء</vt:lpstr>
      <vt:lpstr>اما المفاهيم البيئية الحديثة فيعود الفضل فيها للعالم أودم Odum الذي وضع كتابا هاماً في أساسيات علم البيئة Fundamentals of Ecology عام ١٩٧١ يعد مصدراً للعديد من الكتب والدارسات الحديثة.</vt:lpstr>
      <vt:lpstr>اقسام علم البيئة " Divisions of Ecology  يميل بعض الباحثين إلى تقسيم علم البيئة إلى  علم البیئة الفردي Autecology: ويهتم بدراسة نوع وأحد من الكائنات الحية وعلاقته بالظروف البيئية كما يهتم بالتدخلات الحيوية في مجموعة مترابطة من الأفراد في بيئة معينة .  علم البيئة الجماعي Synecology: ويهتم بدراسة مجاميع الكائنات الحية المرتبطة معا بشكل وحدة واحدة وعلاقتها بالبيئة ، ويشمل هذا العلم دراسة الجماعة السكانية والمجتمع والنظام البيئي . </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 والجماعة السكانية الحياتية لها فرصة بالبقاء أفضل ضمن المجتمع البيئي والمجتمع ضمن النظام البيئي وهكذا حتى يصل المطاف إلى الكرة الحية التي تحوي مجموعة الأنظمة البيئية كلها ، ولولا وجود الكرة الحية تتداعت هذه الحلقات جميعها ولما وجد الطيف البيولوجي والحياة بأكملها  </vt:lpstr>
      <vt:lpstr>عرض تقديمي في PowerPoint</vt:lpstr>
      <vt:lpstr>Species </vt:lpstr>
      <vt:lpstr>عرض تقديمي في PowerPoint</vt:lpstr>
      <vt:lpstr>Population </vt:lpstr>
      <vt:lpstr>عرض تقديمي في PowerPoint</vt:lpstr>
      <vt:lpstr>Community</vt:lpstr>
      <vt:lpstr>عرض تقديمي في PowerPoint</vt:lpstr>
      <vt:lpstr>عرض تقديمي في PowerPoint</vt:lpstr>
      <vt:lpstr>عرض تقديمي في PowerPoint</vt:lpstr>
      <vt:lpstr>The niche as a two-dimensional shape </vt:lpstr>
      <vt:lpstr>Separate niches</vt:lpstr>
      <vt:lpstr>Overlapping niches</vt:lpstr>
      <vt:lpstr>The ghost of competition past!</vt:lpstr>
      <vt:lpstr>This niche is not big enough for the both of us!</vt:lpstr>
      <vt:lpstr>Total exclusion</vt:lpstr>
      <vt:lpstr>عرض تقديمي في PowerPoint</vt:lpstr>
      <vt:lpstr>Ecology is study of interactions between </vt:lpstr>
      <vt:lpstr>عرض تقديمي في PowerPoint</vt:lpstr>
      <vt:lpstr>To study Ecology involves…</vt:lpstr>
      <vt:lpstr>Biodiversity </vt:lpstr>
      <vt:lpstr>عرض تقديمي في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2016-11-01T11:44:21Z</dcterms:created>
  <dcterms:modified xsi:type="dcterms:W3CDTF">2017-11-12T15:03:38Z</dcterms:modified>
</cp:coreProperties>
</file>