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32" r:id="rId1"/>
  </p:sldMasterIdLst>
  <p:notesMasterIdLst>
    <p:notesMasterId r:id="rId11"/>
  </p:notesMasterIdLst>
  <p:sldIdLst>
    <p:sldId id="270" r:id="rId2"/>
    <p:sldId id="257" r:id="rId3"/>
    <p:sldId id="260" r:id="rId4"/>
    <p:sldId id="262" r:id="rId5"/>
    <p:sldId id="263" r:id="rId6"/>
    <p:sldId id="264" r:id="rId7"/>
    <p:sldId id="271" r:id="rId8"/>
    <p:sldId id="266" r:id="rId9"/>
    <p:sldId id="267" r:id="rId10"/>
  </p:sldIdLst>
  <p:sldSz cx="43205400" cy="25203150"/>
  <p:notesSz cx="6858000" cy="9144000"/>
  <p:defaultTextStyle>
    <a:defPPr>
      <a:defRPr lang="ar-IQ"/>
    </a:defPPr>
    <a:lvl1pPr marL="0" algn="r" defTabSz="1007914" rtl="1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3956" algn="r" defTabSz="1007914" rtl="1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7914" algn="r" defTabSz="1007914" rtl="1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11870" algn="r" defTabSz="1007914" rtl="1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15826" algn="r" defTabSz="1007914" rtl="1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9784" algn="r" defTabSz="1007914" rtl="1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23740" algn="r" defTabSz="1007914" rtl="1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27698" algn="r" defTabSz="1007914" rtl="1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31654" algn="r" defTabSz="1007914" rtl="1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نمط متوسط 2 - تميي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BDBED569-4797-4DF1-A0F4-6AAB3CD982D8}" styleName="نمط فاتح 3 - تمييز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نمط فاتح 3 - تميي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17" d="100"/>
          <a:sy n="17" d="100"/>
        </p:scale>
        <p:origin x="-254" y="-125"/>
      </p:cViewPr>
      <p:guideLst>
        <p:guide orient="horz" pos="7939"/>
        <p:guide pos="136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A2E3B00-0581-495F-A67B-6D65B1F8092E}" type="datetimeFigureOut">
              <a:rPr lang="ar-IQ" smtClean="0"/>
              <a:pPr/>
              <a:t>15/09/1440</a:t>
            </a:fld>
            <a:endParaRPr lang="ar-IQ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490538" y="685800"/>
            <a:ext cx="58769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AE191221-9ABB-42EA-ABB7-3F3864C43369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="" xmlns:p14="http://schemas.microsoft.com/office/powerpoint/2010/main" val="1122914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 dirty="0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191221-9ABB-42EA-ABB7-3F3864C43369}" type="slidenum">
              <a:rPr lang="ar-IQ" smtClean="0"/>
              <a:pPr/>
              <a:t>8</a:t>
            </a:fld>
            <a:endParaRPr lang="ar-IQ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3240405" y="7829332"/>
            <a:ext cx="36724590" cy="5402342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480810" y="14281785"/>
            <a:ext cx="30243780" cy="644080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9532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9064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5859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78128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97660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17192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3672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56256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93D8-D72D-4BA9-9186-2C9E382216E6}" type="datetimeFigureOut">
              <a:rPr lang="ar-IQ" smtClean="0"/>
              <a:pPr/>
              <a:t>15/09/1440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948-1353-41BE-8CF0-4115CB270E0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93D8-D72D-4BA9-9186-2C9E382216E6}" type="datetimeFigureOut">
              <a:rPr lang="ar-IQ" smtClean="0"/>
              <a:pPr/>
              <a:t>15/09/1440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948-1353-41BE-8CF0-4115CB270E0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72774126" y="2117768"/>
            <a:ext cx="22577822" cy="45161476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5018137" y="2117768"/>
            <a:ext cx="67035876" cy="45161476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93D8-D72D-4BA9-9186-2C9E382216E6}" type="datetimeFigureOut">
              <a:rPr lang="ar-IQ" smtClean="0"/>
              <a:pPr/>
              <a:t>15/09/1440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948-1353-41BE-8CF0-4115CB270E0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93D8-D72D-4BA9-9186-2C9E382216E6}" type="datetimeFigureOut">
              <a:rPr lang="ar-IQ" smtClean="0"/>
              <a:pPr/>
              <a:t>15/09/1440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948-1353-41BE-8CF0-4115CB270E0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3412929" y="16195370"/>
            <a:ext cx="36724590" cy="5005626"/>
          </a:xfrm>
        </p:spPr>
        <p:txBody>
          <a:bodyPr anchor="t"/>
          <a:lstStyle>
            <a:lvl1pPr algn="r">
              <a:defRPr sz="171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3412929" y="10682194"/>
            <a:ext cx="36724590" cy="5513187"/>
          </a:xfrm>
        </p:spPr>
        <p:txBody>
          <a:bodyPr anchor="b"/>
          <a:lstStyle>
            <a:lvl1pPr marL="0" indent="0">
              <a:buNone/>
              <a:defRPr sz="8600">
                <a:solidFill>
                  <a:schemeClr val="tx1">
                    <a:tint val="75000"/>
                  </a:schemeClr>
                </a:solidFill>
              </a:defRPr>
            </a:lvl1pPr>
            <a:lvl2pPr marL="1953205" indent="0">
              <a:buNone/>
              <a:defRPr sz="7700">
                <a:solidFill>
                  <a:schemeClr val="tx1">
                    <a:tint val="75000"/>
                  </a:schemeClr>
                </a:solidFill>
              </a:defRPr>
            </a:lvl2pPr>
            <a:lvl3pPr marL="3906405" indent="0">
              <a:buNone/>
              <a:defRPr sz="6800">
                <a:solidFill>
                  <a:schemeClr val="tx1">
                    <a:tint val="75000"/>
                  </a:schemeClr>
                </a:solidFill>
              </a:defRPr>
            </a:lvl3pPr>
            <a:lvl4pPr marL="585961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4pPr>
            <a:lvl5pPr marL="7812810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5pPr>
            <a:lvl6pPr marL="9766019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6pPr>
            <a:lvl7pPr marL="11719233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7pPr>
            <a:lvl8pPr marL="13672433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8pPr>
            <a:lvl9pPr marL="15625642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93D8-D72D-4BA9-9186-2C9E382216E6}" type="datetimeFigureOut">
              <a:rPr lang="ar-IQ" smtClean="0"/>
              <a:pPr/>
              <a:t>15/09/1440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948-1353-41BE-8CF0-4115CB270E0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5018160" y="12350712"/>
            <a:ext cx="44803097" cy="34928530"/>
          </a:xfrm>
        </p:spPr>
        <p:txBody>
          <a:bodyPr/>
          <a:lstStyle>
            <a:lvl1pPr>
              <a:defRPr sz="12000"/>
            </a:lvl1pPr>
            <a:lvl2pPr>
              <a:defRPr sz="103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50541324" y="12350712"/>
            <a:ext cx="44810601" cy="34928530"/>
          </a:xfrm>
        </p:spPr>
        <p:txBody>
          <a:bodyPr/>
          <a:lstStyle>
            <a:lvl1pPr>
              <a:defRPr sz="12000"/>
            </a:lvl1pPr>
            <a:lvl2pPr>
              <a:defRPr sz="10300"/>
            </a:lvl2pPr>
            <a:lvl3pPr>
              <a:defRPr sz="8600"/>
            </a:lvl3pPr>
            <a:lvl4pPr>
              <a:defRPr sz="7700"/>
            </a:lvl4pPr>
            <a:lvl5pPr>
              <a:defRPr sz="7700"/>
            </a:lvl5pPr>
            <a:lvl6pPr>
              <a:defRPr sz="7700"/>
            </a:lvl6pPr>
            <a:lvl7pPr>
              <a:defRPr sz="7700"/>
            </a:lvl7pPr>
            <a:lvl8pPr>
              <a:defRPr sz="7700"/>
            </a:lvl8pPr>
            <a:lvl9pPr>
              <a:defRPr sz="77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93D8-D72D-4BA9-9186-2C9E382216E6}" type="datetimeFigureOut">
              <a:rPr lang="ar-IQ" smtClean="0"/>
              <a:pPr/>
              <a:t>15/09/1440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948-1353-41BE-8CF0-4115CB270E0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60270" y="1009295"/>
            <a:ext cx="38884860" cy="4200525"/>
          </a:xfrm>
        </p:spPr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160270" y="5641540"/>
            <a:ext cx="19089888" cy="2351125"/>
          </a:xfrm>
        </p:spPr>
        <p:txBody>
          <a:bodyPr anchor="b"/>
          <a:lstStyle>
            <a:lvl1pPr marL="0" indent="0">
              <a:buNone/>
              <a:defRPr sz="10300" b="1"/>
            </a:lvl1pPr>
            <a:lvl2pPr marL="1953205" indent="0">
              <a:buNone/>
              <a:defRPr sz="8600" b="1"/>
            </a:lvl2pPr>
            <a:lvl3pPr marL="3906405" indent="0">
              <a:buNone/>
              <a:defRPr sz="7700" b="1"/>
            </a:lvl3pPr>
            <a:lvl4pPr marL="5859610" indent="0">
              <a:buNone/>
              <a:defRPr sz="6800" b="1"/>
            </a:lvl4pPr>
            <a:lvl5pPr marL="7812810" indent="0">
              <a:buNone/>
              <a:defRPr sz="6800" b="1"/>
            </a:lvl5pPr>
            <a:lvl6pPr marL="9766019" indent="0">
              <a:buNone/>
              <a:defRPr sz="6800" b="1"/>
            </a:lvl6pPr>
            <a:lvl7pPr marL="11719233" indent="0">
              <a:buNone/>
              <a:defRPr sz="6800" b="1"/>
            </a:lvl7pPr>
            <a:lvl8pPr marL="13672433" indent="0">
              <a:buNone/>
              <a:defRPr sz="6800" b="1"/>
            </a:lvl8pPr>
            <a:lvl9pPr marL="15625642" indent="0">
              <a:buNone/>
              <a:defRPr sz="68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2160270" y="7992666"/>
            <a:ext cx="19089888" cy="14520983"/>
          </a:xfrm>
        </p:spPr>
        <p:txBody>
          <a:bodyPr/>
          <a:lstStyle>
            <a:lvl1pPr>
              <a:defRPr sz="10300"/>
            </a:lvl1pPr>
            <a:lvl2pPr>
              <a:defRPr sz="8600"/>
            </a:lvl2pPr>
            <a:lvl3pPr>
              <a:defRPr sz="77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21947750" y="5641540"/>
            <a:ext cx="19097387" cy="2351125"/>
          </a:xfrm>
        </p:spPr>
        <p:txBody>
          <a:bodyPr anchor="b"/>
          <a:lstStyle>
            <a:lvl1pPr marL="0" indent="0">
              <a:buNone/>
              <a:defRPr sz="10300" b="1"/>
            </a:lvl1pPr>
            <a:lvl2pPr marL="1953205" indent="0">
              <a:buNone/>
              <a:defRPr sz="8600" b="1"/>
            </a:lvl2pPr>
            <a:lvl3pPr marL="3906405" indent="0">
              <a:buNone/>
              <a:defRPr sz="7700" b="1"/>
            </a:lvl3pPr>
            <a:lvl4pPr marL="5859610" indent="0">
              <a:buNone/>
              <a:defRPr sz="6800" b="1"/>
            </a:lvl4pPr>
            <a:lvl5pPr marL="7812810" indent="0">
              <a:buNone/>
              <a:defRPr sz="6800" b="1"/>
            </a:lvl5pPr>
            <a:lvl6pPr marL="9766019" indent="0">
              <a:buNone/>
              <a:defRPr sz="6800" b="1"/>
            </a:lvl6pPr>
            <a:lvl7pPr marL="11719233" indent="0">
              <a:buNone/>
              <a:defRPr sz="6800" b="1"/>
            </a:lvl7pPr>
            <a:lvl8pPr marL="13672433" indent="0">
              <a:buNone/>
              <a:defRPr sz="6800" b="1"/>
            </a:lvl8pPr>
            <a:lvl9pPr marL="15625642" indent="0">
              <a:buNone/>
              <a:defRPr sz="68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21947750" y="7992666"/>
            <a:ext cx="19097387" cy="14520983"/>
          </a:xfrm>
        </p:spPr>
        <p:txBody>
          <a:bodyPr/>
          <a:lstStyle>
            <a:lvl1pPr>
              <a:defRPr sz="10300"/>
            </a:lvl1pPr>
            <a:lvl2pPr>
              <a:defRPr sz="8600"/>
            </a:lvl2pPr>
            <a:lvl3pPr>
              <a:defRPr sz="7700"/>
            </a:lvl3pPr>
            <a:lvl4pPr>
              <a:defRPr sz="6800"/>
            </a:lvl4pPr>
            <a:lvl5pPr>
              <a:defRPr sz="6800"/>
            </a:lvl5pPr>
            <a:lvl6pPr>
              <a:defRPr sz="6800"/>
            </a:lvl6pPr>
            <a:lvl7pPr>
              <a:defRPr sz="6800"/>
            </a:lvl7pPr>
            <a:lvl8pPr>
              <a:defRPr sz="6800"/>
            </a:lvl8pPr>
            <a:lvl9pPr>
              <a:defRPr sz="6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93D8-D72D-4BA9-9186-2C9E382216E6}" type="datetimeFigureOut">
              <a:rPr lang="ar-IQ" smtClean="0"/>
              <a:pPr/>
              <a:t>15/09/1440</a:t>
            </a:fld>
            <a:endParaRPr lang="ar-IQ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948-1353-41BE-8CF0-4115CB270E0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93D8-D72D-4BA9-9186-2C9E382216E6}" type="datetimeFigureOut">
              <a:rPr lang="ar-IQ" smtClean="0"/>
              <a:pPr/>
              <a:t>15/09/1440</a:t>
            </a:fld>
            <a:endParaRPr lang="ar-IQ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948-1353-41BE-8CF0-4115CB270E0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93D8-D72D-4BA9-9186-2C9E382216E6}" type="datetimeFigureOut">
              <a:rPr lang="ar-IQ" smtClean="0"/>
              <a:pPr/>
              <a:t>15/09/1440</a:t>
            </a:fld>
            <a:endParaRPr lang="ar-IQ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948-1353-41BE-8CF0-4115CB270E0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160301" y="1003459"/>
            <a:ext cx="14214279" cy="4270534"/>
          </a:xfrm>
        </p:spPr>
        <p:txBody>
          <a:bodyPr anchor="b"/>
          <a:lstStyle>
            <a:lvl1pPr algn="r">
              <a:defRPr sz="86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892111" y="1003479"/>
            <a:ext cx="24153019" cy="21510190"/>
          </a:xfrm>
        </p:spPr>
        <p:txBody>
          <a:bodyPr/>
          <a:lstStyle>
            <a:lvl1pPr>
              <a:defRPr sz="13700"/>
            </a:lvl1pPr>
            <a:lvl2pPr>
              <a:defRPr sz="12000"/>
            </a:lvl2pPr>
            <a:lvl3pPr>
              <a:defRPr sz="10300"/>
            </a:lvl3pPr>
            <a:lvl4pPr>
              <a:defRPr sz="8600"/>
            </a:lvl4pPr>
            <a:lvl5pPr>
              <a:defRPr sz="8600"/>
            </a:lvl5pPr>
            <a:lvl6pPr>
              <a:defRPr sz="8600"/>
            </a:lvl6pPr>
            <a:lvl7pPr>
              <a:defRPr sz="8600"/>
            </a:lvl7pPr>
            <a:lvl8pPr>
              <a:defRPr sz="8600"/>
            </a:lvl8pPr>
            <a:lvl9pPr>
              <a:defRPr sz="8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2160301" y="5273998"/>
            <a:ext cx="14214279" cy="17239657"/>
          </a:xfrm>
        </p:spPr>
        <p:txBody>
          <a:bodyPr/>
          <a:lstStyle>
            <a:lvl1pPr marL="0" indent="0">
              <a:buNone/>
              <a:defRPr sz="6000"/>
            </a:lvl1pPr>
            <a:lvl2pPr marL="1953205" indent="0">
              <a:buNone/>
              <a:defRPr sz="5100"/>
            </a:lvl2pPr>
            <a:lvl3pPr marL="3906405" indent="0">
              <a:buNone/>
              <a:defRPr sz="4300"/>
            </a:lvl3pPr>
            <a:lvl4pPr marL="5859610" indent="0">
              <a:buNone/>
              <a:defRPr sz="3800"/>
            </a:lvl4pPr>
            <a:lvl5pPr marL="7812810" indent="0">
              <a:buNone/>
              <a:defRPr sz="3800"/>
            </a:lvl5pPr>
            <a:lvl6pPr marL="9766019" indent="0">
              <a:buNone/>
              <a:defRPr sz="3800"/>
            </a:lvl6pPr>
            <a:lvl7pPr marL="11719233" indent="0">
              <a:buNone/>
              <a:defRPr sz="3800"/>
            </a:lvl7pPr>
            <a:lvl8pPr marL="13672433" indent="0">
              <a:buNone/>
              <a:defRPr sz="3800"/>
            </a:lvl8pPr>
            <a:lvl9pPr marL="15625642" indent="0">
              <a:buNone/>
              <a:defRPr sz="3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93D8-D72D-4BA9-9186-2C9E382216E6}" type="datetimeFigureOut">
              <a:rPr lang="ar-IQ" smtClean="0"/>
              <a:pPr/>
              <a:t>15/09/1440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948-1353-41BE-8CF0-4115CB270E0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8468561" y="17642205"/>
            <a:ext cx="25923240" cy="2082762"/>
          </a:xfrm>
        </p:spPr>
        <p:txBody>
          <a:bodyPr anchor="b"/>
          <a:lstStyle>
            <a:lvl1pPr algn="r">
              <a:defRPr sz="86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8468561" y="2251948"/>
            <a:ext cx="25923240" cy="15121890"/>
          </a:xfrm>
        </p:spPr>
        <p:txBody>
          <a:bodyPr/>
          <a:lstStyle>
            <a:lvl1pPr marL="0" indent="0">
              <a:buNone/>
              <a:defRPr sz="13700"/>
            </a:lvl1pPr>
            <a:lvl2pPr marL="1953205" indent="0">
              <a:buNone/>
              <a:defRPr sz="12000"/>
            </a:lvl2pPr>
            <a:lvl3pPr marL="3906405" indent="0">
              <a:buNone/>
              <a:defRPr sz="10300"/>
            </a:lvl3pPr>
            <a:lvl4pPr marL="5859610" indent="0">
              <a:buNone/>
              <a:defRPr sz="8600"/>
            </a:lvl4pPr>
            <a:lvl5pPr marL="7812810" indent="0">
              <a:buNone/>
              <a:defRPr sz="8600"/>
            </a:lvl5pPr>
            <a:lvl6pPr marL="9766019" indent="0">
              <a:buNone/>
              <a:defRPr sz="8600"/>
            </a:lvl6pPr>
            <a:lvl7pPr marL="11719233" indent="0">
              <a:buNone/>
              <a:defRPr sz="8600"/>
            </a:lvl7pPr>
            <a:lvl8pPr marL="13672433" indent="0">
              <a:buNone/>
              <a:defRPr sz="8600"/>
            </a:lvl8pPr>
            <a:lvl9pPr marL="15625642" indent="0">
              <a:buNone/>
              <a:defRPr sz="8600"/>
            </a:lvl9pPr>
          </a:lstStyle>
          <a:p>
            <a:endParaRPr lang="ar-IQ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8468561" y="19724967"/>
            <a:ext cx="25923240" cy="2957868"/>
          </a:xfrm>
        </p:spPr>
        <p:txBody>
          <a:bodyPr/>
          <a:lstStyle>
            <a:lvl1pPr marL="0" indent="0">
              <a:buNone/>
              <a:defRPr sz="6000"/>
            </a:lvl1pPr>
            <a:lvl2pPr marL="1953205" indent="0">
              <a:buNone/>
              <a:defRPr sz="5100"/>
            </a:lvl2pPr>
            <a:lvl3pPr marL="3906405" indent="0">
              <a:buNone/>
              <a:defRPr sz="4300"/>
            </a:lvl3pPr>
            <a:lvl4pPr marL="5859610" indent="0">
              <a:buNone/>
              <a:defRPr sz="3800"/>
            </a:lvl4pPr>
            <a:lvl5pPr marL="7812810" indent="0">
              <a:buNone/>
              <a:defRPr sz="3800"/>
            </a:lvl5pPr>
            <a:lvl6pPr marL="9766019" indent="0">
              <a:buNone/>
              <a:defRPr sz="3800"/>
            </a:lvl6pPr>
            <a:lvl7pPr marL="11719233" indent="0">
              <a:buNone/>
              <a:defRPr sz="3800"/>
            </a:lvl7pPr>
            <a:lvl8pPr marL="13672433" indent="0">
              <a:buNone/>
              <a:defRPr sz="3800"/>
            </a:lvl8pPr>
            <a:lvl9pPr marL="15625642" indent="0">
              <a:buNone/>
              <a:defRPr sz="3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693D8-D72D-4BA9-9186-2C9E382216E6}" type="datetimeFigureOut">
              <a:rPr lang="ar-IQ" smtClean="0"/>
              <a:pPr/>
              <a:t>15/09/1440</a:t>
            </a:fld>
            <a:endParaRPr lang="ar-IQ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9DE948-1353-41BE-8CF0-4115CB270E0D}" type="slidenum">
              <a:rPr lang="ar-IQ" smtClean="0"/>
              <a:pPr/>
              <a:t>‹#›</a:t>
            </a:fld>
            <a:endParaRPr lang="ar-IQ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2160270" y="1009295"/>
            <a:ext cx="38884860" cy="4200525"/>
          </a:xfrm>
          <a:prstGeom prst="rect">
            <a:avLst/>
          </a:prstGeom>
        </p:spPr>
        <p:txBody>
          <a:bodyPr vert="horz" lIns="390641" tIns="195325" rIns="390641" bIns="195325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IQ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2160270" y="5880741"/>
            <a:ext cx="38884860" cy="16632914"/>
          </a:xfrm>
          <a:prstGeom prst="rect">
            <a:avLst/>
          </a:prstGeom>
        </p:spPr>
        <p:txBody>
          <a:bodyPr vert="horz" lIns="390641" tIns="195325" rIns="390641" bIns="195325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IQ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30963870" y="23359610"/>
            <a:ext cx="10081260" cy="1341834"/>
          </a:xfrm>
          <a:prstGeom prst="rect">
            <a:avLst/>
          </a:prstGeom>
        </p:spPr>
        <p:txBody>
          <a:bodyPr vert="horz" lIns="390641" tIns="195325" rIns="390641" bIns="195325" rtlCol="1" anchor="ctr"/>
          <a:lstStyle>
            <a:lvl1pPr algn="r">
              <a:defRPr sz="5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693D8-D72D-4BA9-9186-2C9E382216E6}" type="datetimeFigureOut">
              <a:rPr lang="ar-IQ" smtClean="0"/>
              <a:pPr/>
              <a:t>15/09/1440</a:t>
            </a:fld>
            <a:endParaRPr lang="ar-IQ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14761845" y="23359610"/>
            <a:ext cx="13681710" cy="1341834"/>
          </a:xfrm>
          <a:prstGeom prst="rect">
            <a:avLst/>
          </a:prstGeom>
        </p:spPr>
        <p:txBody>
          <a:bodyPr vert="horz" lIns="390641" tIns="195325" rIns="390641" bIns="195325" rtlCol="1" anchor="ctr"/>
          <a:lstStyle>
            <a:lvl1pPr algn="ctr">
              <a:defRPr sz="5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2160270" y="23359610"/>
            <a:ext cx="10081260" cy="1341834"/>
          </a:xfrm>
          <a:prstGeom prst="rect">
            <a:avLst/>
          </a:prstGeom>
        </p:spPr>
        <p:txBody>
          <a:bodyPr vert="horz" lIns="390641" tIns="195325" rIns="390641" bIns="195325" rtlCol="1" anchor="ctr"/>
          <a:lstStyle>
            <a:lvl1pPr algn="l">
              <a:defRPr sz="5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DE948-1353-41BE-8CF0-4115CB270E0D}" type="slidenum">
              <a:rPr lang="ar-IQ" smtClean="0"/>
              <a:pPr/>
              <a:t>‹#›</a:t>
            </a:fld>
            <a:endParaRPr lang="ar-IQ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3906405" rtl="1" eaLnBrk="1" latinLnBrk="0" hangingPunct="1">
        <a:spcBef>
          <a:spcPct val="0"/>
        </a:spcBef>
        <a:buNone/>
        <a:defRPr sz="1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64906" indent="-1464906" algn="r" defTabSz="3906405" rtl="1" eaLnBrk="1" latinLnBrk="0" hangingPunct="1">
        <a:spcBef>
          <a:spcPct val="20000"/>
        </a:spcBef>
        <a:buFont typeface="Arial" pitchFamily="34" charset="0"/>
        <a:buChar char="•"/>
        <a:defRPr sz="13700" kern="1200">
          <a:solidFill>
            <a:schemeClr val="tx1"/>
          </a:solidFill>
          <a:latin typeface="+mn-lt"/>
          <a:ea typeface="+mn-ea"/>
          <a:cs typeface="+mn-cs"/>
        </a:defRPr>
      </a:lvl1pPr>
      <a:lvl2pPr marL="3173961" indent="-1220760" algn="r" defTabSz="3906405" rtl="1" eaLnBrk="1" latinLnBrk="0" hangingPunct="1">
        <a:spcBef>
          <a:spcPct val="20000"/>
        </a:spcBef>
        <a:buFont typeface="Arial" pitchFamily="34" charset="0"/>
        <a:buChar char="–"/>
        <a:defRPr sz="12000" kern="1200">
          <a:solidFill>
            <a:schemeClr val="tx1"/>
          </a:solidFill>
          <a:latin typeface="+mn-lt"/>
          <a:ea typeface="+mn-ea"/>
          <a:cs typeface="+mn-cs"/>
        </a:defRPr>
      </a:lvl2pPr>
      <a:lvl3pPr marL="4883020" indent="-976607" algn="r" defTabSz="3906405" rtl="1" eaLnBrk="1" latinLnBrk="0" hangingPunct="1">
        <a:spcBef>
          <a:spcPct val="20000"/>
        </a:spcBef>
        <a:buFont typeface="Arial" pitchFamily="34" charset="0"/>
        <a:buChar char="•"/>
        <a:defRPr sz="10300" kern="1200">
          <a:solidFill>
            <a:schemeClr val="tx1"/>
          </a:solidFill>
          <a:latin typeface="+mn-lt"/>
          <a:ea typeface="+mn-ea"/>
          <a:cs typeface="+mn-cs"/>
        </a:defRPr>
      </a:lvl3pPr>
      <a:lvl4pPr marL="6836221" indent="-976607" algn="r" defTabSz="3906405" rtl="1" eaLnBrk="1" latinLnBrk="0" hangingPunct="1">
        <a:spcBef>
          <a:spcPct val="20000"/>
        </a:spcBef>
        <a:buFont typeface="Arial" pitchFamily="34" charset="0"/>
        <a:buChar char="–"/>
        <a:defRPr sz="8600" kern="1200">
          <a:solidFill>
            <a:schemeClr val="tx1"/>
          </a:solidFill>
          <a:latin typeface="+mn-lt"/>
          <a:ea typeface="+mn-ea"/>
          <a:cs typeface="+mn-cs"/>
        </a:defRPr>
      </a:lvl4pPr>
      <a:lvl5pPr marL="8789426" indent="-976607" algn="r" defTabSz="3906405" rtl="1" eaLnBrk="1" latinLnBrk="0" hangingPunct="1">
        <a:spcBef>
          <a:spcPct val="20000"/>
        </a:spcBef>
        <a:buFont typeface="Arial" pitchFamily="34" charset="0"/>
        <a:buChar char="»"/>
        <a:defRPr sz="8600" kern="1200">
          <a:solidFill>
            <a:schemeClr val="tx1"/>
          </a:solidFill>
          <a:latin typeface="+mn-lt"/>
          <a:ea typeface="+mn-ea"/>
          <a:cs typeface="+mn-cs"/>
        </a:defRPr>
      </a:lvl5pPr>
      <a:lvl6pPr marL="10742626" indent="-976607" algn="r" defTabSz="3906405" rtl="1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6pPr>
      <a:lvl7pPr marL="12695831" indent="-976607" algn="r" defTabSz="3906405" rtl="1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7pPr>
      <a:lvl8pPr marL="14649036" indent="-976607" algn="r" defTabSz="3906405" rtl="1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8pPr>
      <a:lvl9pPr marL="16602236" indent="-976607" algn="r" defTabSz="3906405" rtl="1" eaLnBrk="1" latinLnBrk="0" hangingPunct="1">
        <a:spcBef>
          <a:spcPct val="20000"/>
        </a:spcBef>
        <a:buFont typeface="Arial" pitchFamily="34" charset="0"/>
        <a:buChar char="•"/>
        <a:defRPr sz="8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IQ"/>
      </a:defPPr>
      <a:lvl1pPr marL="0" algn="r" defTabSz="3906405" rtl="1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1pPr>
      <a:lvl2pPr marL="1953205" algn="r" defTabSz="3906405" rtl="1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2pPr>
      <a:lvl3pPr marL="3906405" algn="r" defTabSz="3906405" rtl="1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3pPr>
      <a:lvl4pPr marL="5859610" algn="r" defTabSz="3906405" rtl="1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4pPr>
      <a:lvl5pPr marL="7812810" algn="r" defTabSz="3906405" rtl="1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5pPr>
      <a:lvl6pPr marL="9766019" algn="r" defTabSz="3906405" rtl="1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6pPr>
      <a:lvl7pPr marL="11719233" algn="r" defTabSz="3906405" rtl="1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7pPr>
      <a:lvl8pPr marL="13672433" algn="r" defTabSz="3906405" rtl="1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8pPr>
      <a:lvl9pPr marL="15625642" algn="r" defTabSz="3906405" rtl="1" eaLnBrk="1" latinLnBrk="0" hangingPunct="1">
        <a:defRPr sz="7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4" y="1050063"/>
            <a:ext cx="43205400" cy="6011084"/>
          </a:xfrm>
          <a:prstGeom prst="rect">
            <a:avLst/>
          </a:prstGeom>
        </p:spPr>
        <p:txBody>
          <a:bodyPr wrap="square" lIns="100790" tIns="50395" rIns="100790" bIns="50395">
            <a:spAutoFit/>
          </a:bodyPr>
          <a:lstStyle/>
          <a:p>
            <a:pPr algn="l" rtl="0"/>
            <a:r>
              <a:rPr lang="en-US" sz="9600" dirty="0" smtClean="0"/>
              <a:t>Design </a:t>
            </a:r>
            <a:r>
              <a:rPr lang="en-US" sz="9600" dirty="0"/>
              <a:t>a memory subsystem for 32-bit MP:</a:t>
            </a:r>
          </a:p>
          <a:p>
            <a:pPr algn="l" rtl="0"/>
            <a:r>
              <a:rPr lang="en-US" sz="9600" dirty="0"/>
              <a:t>       </a:t>
            </a:r>
            <a:r>
              <a:rPr lang="en-US" sz="9600" dirty="0" smtClean="0"/>
              <a:t>          </a:t>
            </a:r>
            <a:r>
              <a:rPr lang="en-US" sz="9600" dirty="0"/>
              <a:t>1Mx32 bit RAM </a:t>
            </a:r>
            <a:r>
              <a:rPr lang="en-US" sz="9600" dirty="0">
                <a:solidFill>
                  <a:srgbClr val="A50021"/>
                </a:solidFill>
              </a:rPr>
              <a:t>&amp;</a:t>
            </a:r>
            <a:r>
              <a:rPr lang="en-US" sz="9600" dirty="0"/>
              <a:t> 1Mx32 bit ROM</a:t>
            </a:r>
            <a:endParaRPr lang="ar-IQ" sz="9600" dirty="0"/>
          </a:p>
          <a:p>
            <a:pPr algn="l" rtl="0"/>
            <a:r>
              <a:rPr lang="en-US" sz="9600" dirty="0" smtClean="0"/>
              <a:t>     Using</a:t>
            </a:r>
            <a:endParaRPr lang="en-US" sz="9600" dirty="0"/>
          </a:p>
          <a:p>
            <a:pPr algn="l" rtl="0"/>
            <a:r>
              <a:rPr lang="en-US" sz="9600" dirty="0"/>
              <a:t>       </a:t>
            </a:r>
            <a:r>
              <a:rPr lang="en-US" sz="9600" dirty="0" smtClean="0"/>
              <a:t>         </a:t>
            </a:r>
            <a:r>
              <a:rPr lang="en-US" sz="9600" dirty="0"/>
              <a:t>512Kx1 bit RAM </a:t>
            </a:r>
            <a:r>
              <a:rPr lang="en-US" sz="9600" dirty="0">
                <a:solidFill>
                  <a:srgbClr val="A50021"/>
                </a:solidFill>
              </a:rPr>
              <a:t>&amp;</a:t>
            </a:r>
            <a:r>
              <a:rPr lang="en-US" sz="9600" dirty="0"/>
              <a:t> 256Kx8 bit ROM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" y="4"/>
            <a:ext cx="43205400" cy="25203150"/>
          </a:xfrm>
        </p:spPr>
        <p:txBody>
          <a:bodyPr anchor="t" anchorCtr="0"/>
          <a:lstStyle/>
          <a:p>
            <a:pPr algn="l" rtl="0"/>
            <a:endParaRPr lang="ar-IQ" sz="5300" dirty="0"/>
          </a:p>
        </p:txBody>
      </p:sp>
      <p:cxnSp>
        <p:nvCxnSpPr>
          <p:cNvPr id="9" name="رابط مستقيم 8"/>
          <p:cNvCxnSpPr/>
          <p:nvPr/>
        </p:nvCxnSpPr>
        <p:spPr>
          <a:xfrm>
            <a:off x="9458240" y="3386073"/>
            <a:ext cx="5286408" cy="2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مربع نص 13"/>
          <p:cNvSpPr txBox="1"/>
          <p:nvPr/>
        </p:nvSpPr>
        <p:spPr>
          <a:xfrm>
            <a:off x="4314710" y="1350107"/>
            <a:ext cx="9429815" cy="1107986"/>
          </a:xfrm>
          <a:prstGeom prst="rect">
            <a:avLst/>
          </a:prstGeom>
          <a:noFill/>
        </p:spPr>
        <p:txBody>
          <a:bodyPr wrap="square" lIns="91428" tIns="45715" rIns="91428" bIns="45715" rtlCol="1">
            <a:spAutoFit/>
          </a:bodyPr>
          <a:lstStyle/>
          <a:p>
            <a:r>
              <a:rPr lang="en-US" sz="6600" dirty="0"/>
              <a:t>1Mx32</a:t>
            </a:r>
            <a:endParaRPr lang="ar-IQ" sz="6600" dirty="0"/>
          </a:p>
        </p:txBody>
      </p:sp>
      <p:sp>
        <p:nvSpPr>
          <p:cNvPr id="15" name="مربع نص 14"/>
          <p:cNvSpPr txBox="1"/>
          <p:nvPr/>
        </p:nvSpPr>
        <p:spPr>
          <a:xfrm>
            <a:off x="5171969" y="3725415"/>
            <a:ext cx="8572559" cy="1107986"/>
          </a:xfrm>
          <a:prstGeom prst="rect">
            <a:avLst/>
          </a:prstGeom>
          <a:noFill/>
        </p:spPr>
        <p:txBody>
          <a:bodyPr wrap="square" lIns="91428" tIns="45715" rIns="91428" bIns="45715" rtlCol="1">
            <a:spAutoFit/>
          </a:bodyPr>
          <a:lstStyle/>
          <a:p>
            <a:r>
              <a:rPr lang="en-US" sz="6600" dirty="0"/>
              <a:t>512Kx1</a:t>
            </a:r>
            <a:endParaRPr lang="ar-IQ" sz="6600" dirty="0"/>
          </a:p>
        </p:txBody>
      </p:sp>
      <p:sp>
        <p:nvSpPr>
          <p:cNvPr id="17" name="مربع نص 16"/>
          <p:cNvSpPr txBox="1"/>
          <p:nvPr/>
        </p:nvSpPr>
        <p:spPr>
          <a:xfrm>
            <a:off x="8600984" y="2743131"/>
            <a:ext cx="13430342" cy="1200318"/>
          </a:xfrm>
          <a:prstGeom prst="rect">
            <a:avLst/>
          </a:prstGeom>
          <a:noFill/>
        </p:spPr>
        <p:txBody>
          <a:bodyPr wrap="square" lIns="91428" tIns="45715" rIns="91428" bIns="45715" rtlCol="1">
            <a:spAutoFit/>
          </a:bodyPr>
          <a:lstStyle/>
          <a:p>
            <a:r>
              <a:rPr lang="en-US" sz="7200" dirty="0"/>
              <a:t>= </a:t>
            </a:r>
            <a:r>
              <a:rPr lang="en-US" sz="7200" dirty="0" smtClean="0"/>
              <a:t>2x32 </a:t>
            </a:r>
            <a:r>
              <a:rPr lang="en-US" sz="7200" dirty="0"/>
              <a:t>= 64 chips</a:t>
            </a:r>
            <a:endParaRPr lang="ar-IQ" sz="7200" dirty="0"/>
          </a:p>
        </p:txBody>
      </p:sp>
      <p:sp>
        <p:nvSpPr>
          <p:cNvPr id="18" name="مربع نص 17"/>
          <p:cNvSpPr txBox="1"/>
          <p:nvPr/>
        </p:nvSpPr>
        <p:spPr>
          <a:xfrm>
            <a:off x="0" y="2957445"/>
            <a:ext cx="8656268" cy="1107986"/>
          </a:xfrm>
          <a:prstGeom prst="rect">
            <a:avLst/>
          </a:prstGeom>
          <a:noFill/>
        </p:spPr>
        <p:txBody>
          <a:bodyPr wrap="square" lIns="91428" tIns="45715" rIns="91428" bIns="45715" rtlCol="1">
            <a:spAutoFit/>
          </a:bodyPr>
          <a:lstStyle/>
          <a:p>
            <a:r>
              <a:rPr lang="en-US" sz="6600" dirty="0">
                <a:solidFill>
                  <a:schemeClr val="accent2"/>
                </a:solidFill>
              </a:rPr>
              <a:t>NO.OF RAM=</a:t>
            </a:r>
            <a:endParaRPr lang="ar-IQ" sz="6600" dirty="0">
              <a:solidFill>
                <a:schemeClr val="accent2"/>
              </a:solidFill>
            </a:endParaRPr>
          </a:p>
        </p:txBody>
      </p:sp>
      <p:sp>
        <p:nvSpPr>
          <p:cNvPr id="20" name="مربع نص 19"/>
          <p:cNvSpPr txBox="1"/>
          <p:nvPr/>
        </p:nvSpPr>
        <p:spPr>
          <a:xfrm>
            <a:off x="-1971832" y="7850958"/>
            <a:ext cx="11287205" cy="1107986"/>
          </a:xfrm>
          <a:prstGeom prst="rect">
            <a:avLst/>
          </a:prstGeom>
          <a:noFill/>
        </p:spPr>
        <p:txBody>
          <a:bodyPr wrap="square" lIns="91428" tIns="45715" rIns="91428" bIns="45715" rtlCol="1">
            <a:spAutoFit/>
          </a:bodyPr>
          <a:lstStyle/>
          <a:p>
            <a:r>
              <a:rPr lang="en-US" sz="6600" dirty="0">
                <a:solidFill>
                  <a:schemeClr val="accent2">
                    <a:lumMod val="75000"/>
                  </a:schemeClr>
                </a:solidFill>
              </a:rPr>
              <a:t>NO.OF ROM=</a:t>
            </a:r>
            <a:endParaRPr lang="ar-IQ" sz="66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22" name="رابط مستقيم 21"/>
          <p:cNvCxnSpPr/>
          <p:nvPr/>
        </p:nvCxnSpPr>
        <p:spPr>
          <a:xfrm>
            <a:off x="10029744" y="8386733"/>
            <a:ext cx="4714909" cy="277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مربع نص 23"/>
          <p:cNvSpPr txBox="1"/>
          <p:nvPr/>
        </p:nvSpPr>
        <p:spPr>
          <a:xfrm>
            <a:off x="7743748" y="6975846"/>
            <a:ext cx="6143665" cy="1107986"/>
          </a:xfrm>
          <a:prstGeom prst="rect">
            <a:avLst/>
          </a:prstGeom>
          <a:noFill/>
        </p:spPr>
        <p:txBody>
          <a:bodyPr wrap="square" lIns="91428" tIns="45715" rIns="91428" bIns="45715" rtlCol="1">
            <a:spAutoFit/>
          </a:bodyPr>
          <a:lstStyle/>
          <a:p>
            <a:r>
              <a:rPr lang="en-US" sz="6600" dirty="0"/>
              <a:t>1Mx32</a:t>
            </a:r>
            <a:endParaRPr lang="ar-IQ" sz="6600" dirty="0"/>
          </a:p>
        </p:txBody>
      </p:sp>
      <p:sp>
        <p:nvSpPr>
          <p:cNvPr id="26" name="مربع نص 25"/>
          <p:cNvSpPr txBox="1"/>
          <p:nvPr/>
        </p:nvSpPr>
        <p:spPr>
          <a:xfrm>
            <a:off x="6743601" y="8851095"/>
            <a:ext cx="7286680" cy="1107986"/>
          </a:xfrm>
          <a:prstGeom prst="rect">
            <a:avLst/>
          </a:prstGeom>
          <a:noFill/>
        </p:spPr>
        <p:txBody>
          <a:bodyPr wrap="square" lIns="91428" tIns="45715" rIns="91428" bIns="45715" rtlCol="1">
            <a:spAutoFit/>
          </a:bodyPr>
          <a:lstStyle/>
          <a:p>
            <a:r>
              <a:rPr lang="en-US" sz="6600" dirty="0"/>
              <a:t>256Kx8</a:t>
            </a:r>
            <a:endParaRPr lang="ar-IQ" sz="6600" dirty="0"/>
          </a:p>
        </p:txBody>
      </p:sp>
      <p:sp>
        <p:nvSpPr>
          <p:cNvPr id="30" name="مربع نص 29"/>
          <p:cNvSpPr txBox="1"/>
          <p:nvPr/>
        </p:nvSpPr>
        <p:spPr>
          <a:xfrm>
            <a:off x="10744124" y="7743791"/>
            <a:ext cx="12287333" cy="1200318"/>
          </a:xfrm>
          <a:prstGeom prst="rect">
            <a:avLst/>
          </a:prstGeom>
          <a:noFill/>
        </p:spPr>
        <p:txBody>
          <a:bodyPr wrap="square" lIns="91428" tIns="45715" rIns="91428" bIns="45715" rtlCol="1">
            <a:spAutoFit/>
          </a:bodyPr>
          <a:lstStyle/>
          <a:p>
            <a:r>
              <a:rPr lang="en-US" sz="7200" dirty="0"/>
              <a:t>= </a:t>
            </a:r>
            <a:r>
              <a:rPr lang="en-US" sz="7200" dirty="0" smtClean="0"/>
              <a:t>4x4 </a:t>
            </a:r>
            <a:r>
              <a:rPr lang="en-US" sz="7200" dirty="0"/>
              <a:t>= 16 chips</a:t>
            </a:r>
            <a:endParaRPr lang="ar-IQ" sz="7200" dirty="0"/>
          </a:p>
        </p:txBody>
      </p:sp>
      <p:sp>
        <p:nvSpPr>
          <p:cNvPr id="34" name="نجمة مكونة من 6 نقاط 33"/>
          <p:cNvSpPr/>
          <p:nvPr/>
        </p:nvSpPr>
        <p:spPr>
          <a:xfrm flipH="1" flipV="1">
            <a:off x="2171566" y="13726729"/>
            <a:ext cx="714385" cy="625080"/>
          </a:xfrm>
          <a:prstGeom prst="star6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lIns="91428" tIns="45715" rIns="91428" bIns="45715" rtlCol="1" anchor="ctr"/>
          <a:lstStyle/>
          <a:p>
            <a:pPr algn="ctr"/>
            <a:endParaRPr lang="ar-IQ"/>
          </a:p>
        </p:txBody>
      </p:sp>
      <p:sp>
        <p:nvSpPr>
          <p:cNvPr id="37" name="مربع نص 36"/>
          <p:cNvSpPr txBox="1"/>
          <p:nvPr/>
        </p:nvSpPr>
        <p:spPr>
          <a:xfrm>
            <a:off x="7" y="17727266"/>
            <a:ext cx="9429815" cy="907931"/>
          </a:xfrm>
          <a:prstGeom prst="rect">
            <a:avLst/>
          </a:prstGeom>
          <a:noFill/>
        </p:spPr>
        <p:txBody>
          <a:bodyPr wrap="square" lIns="91428" tIns="45715" rIns="91428" bIns="45715" rtlCol="1">
            <a:spAutoFit/>
          </a:bodyPr>
          <a:lstStyle/>
          <a:p>
            <a:r>
              <a:rPr lang="en-US" sz="5300" dirty="0"/>
              <a:t>512K=2</a:t>
            </a:r>
            <a:endParaRPr lang="ar-IQ" sz="5300" dirty="0"/>
          </a:p>
        </p:txBody>
      </p:sp>
      <p:sp>
        <p:nvSpPr>
          <p:cNvPr id="39" name="مربع نص 38"/>
          <p:cNvSpPr txBox="1"/>
          <p:nvPr/>
        </p:nvSpPr>
        <p:spPr>
          <a:xfrm>
            <a:off x="4600473" y="17227197"/>
            <a:ext cx="5143535" cy="569377"/>
          </a:xfrm>
          <a:prstGeom prst="rect">
            <a:avLst/>
          </a:prstGeom>
          <a:noFill/>
        </p:spPr>
        <p:txBody>
          <a:bodyPr wrap="square" lIns="91428" tIns="45715" rIns="91428" bIns="45715" rtlCol="1">
            <a:spAutoFit/>
          </a:bodyPr>
          <a:lstStyle/>
          <a:p>
            <a:r>
              <a:rPr lang="en-US" sz="3100" dirty="0"/>
              <a:t>19</a:t>
            </a:r>
            <a:endParaRPr lang="ar-IQ" sz="3100" dirty="0"/>
          </a:p>
        </p:txBody>
      </p:sp>
      <p:sp>
        <p:nvSpPr>
          <p:cNvPr id="43" name="نجمة مكونة من 6 نقاط 42"/>
          <p:cNvSpPr/>
          <p:nvPr/>
        </p:nvSpPr>
        <p:spPr>
          <a:xfrm>
            <a:off x="1742942" y="18102310"/>
            <a:ext cx="1000132" cy="600067"/>
          </a:xfrm>
          <a:prstGeom prst="star6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28" tIns="45715" rIns="91428" bIns="45715" rtlCol="1" anchor="ctr"/>
          <a:lstStyle/>
          <a:p>
            <a:pPr algn="ctr"/>
            <a:endParaRPr lang="ar-IQ"/>
          </a:p>
        </p:txBody>
      </p:sp>
      <p:sp>
        <p:nvSpPr>
          <p:cNvPr id="45" name="مربع نص 44"/>
          <p:cNvSpPr txBox="1"/>
          <p:nvPr/>
        </p:nvSpPr>
        <p:spPr>
          <a:xfrm>
            <a:off x="2600202" y="13101641"/>
            <a:ext cx="7000925" cy="1123374"/>
          </a:xfrm>
          <a:prstGeom prst="rect">
            <a:avLst/>
          </a:prstGeom>
          <a:noFill/>
        </p:spPr>
        <p:txBody>
          <a:bodyPr wrap="square" lIns="91428" tIns="45715" rIns="91428" bIns="45715" rtlCol="1">
            <a:spAutoFit/>
          </a:bodyPr>
          <a:lstStyle/>
          <a:p>
            <a:r>
              <a:rPr lang="en-US" sz="6700" dirty="0"/>
              <a:t>1M=2</a:t>
            </a:r>
            <a:endParaRPr lang="ar-IQ" sz="6700" dirty="0"/>
          </a:p>
        </p:txBody>
      </p:sp>
      <p:sp>
        <p:nvSpPr>
          <p:cNvPr id="47" name="مربع نص 46"/>
          <p:cNvSpPr txBox="1"/>
          <p:nvPr/>
        </p:nvSpPr>
        <p:spPr>
          <a:xfrm>
            <a:off x="4457594" y="12726607"/>
            <a:ext cx="5286408" cy="569377"/>
          </a:xfrm>
          <a:prstGeom prst="rect">
            <a:avLst/>
          </a:prstGeom>
          <a:noFill/>
        </p:spPr>
        <p:txBody>
          <a:bodyPr wrap="square" lIns="91428" tIns="45715" rIns="91428" bIns="45715" rtlCol="1">
            <a:spAutoFit/>
          </a:bodyPr>
          <a:lstStyle/>
          <a:p>
            <a:r>
              <a:rPr lang="en-US" sz="3100" dirty="0"/>
              <a:t>20</a:t>
            </a:r>
            <a:endParaRPr lang="ar-IQ" sz="3100" dirty="0"/>
          </a:p>
        </p:txBody>
      </p:sp>
      <p:sp>
        <p:nvSpPr>
          <p:cNvPr id="48" name="نجمة مكونة من 6 نقاط 47"/>
          <p:cNvSpPr/>
          <p:nvPr/>
        </p:nvSpPr>
        <p:spPr>
          <a:xfrm>
            <a:off x="2028692" y="21727788"/>
            <a:ext cx="857256" cy="625080"/>
          </a:xfrm>
          <a:prstGeom prst="star6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28" tIns="45715" rIns="91428" bIns="45715" rtlCol="1" anchor="ctr"/>
          <a:lstStyle/>
          <a:p>
            <a:pPr algn="ctr"/>
            <a:endParaRPr lang="ar-IQ"/>
          </a:p>
        </p:txBody>
      </p:sp>
      <p:sp>
        <p:nvSpPr>
          <p:cNvPr id="50" name="مربع نص 49"/>
          <p:cNvSpPr txBox="1"/>
          <p:nvPr/>
        </p:nvSpPr>
        <p:spPr>
          <a:xfrm>
            <a:off x="2314439" y="21352748"/>
            <a:ext cx="7286680" cy="907931"/>
          </a:xfrm>
          <a:prstGeom prst="rect">
            <a:avLst/>
          </a:prstGeom>
          <a:noFill/>
        </p:spPr>
        <p:txBody>
          <a:bodyPr wrap="square" lIns="91428" tIns="45715" rIns="91428" bIns="45715" rtlCol="1">
            <a:spAutoFit/>
          </a:bodyPr>
          <a:lstStyle/>
          <a:p>
            <a:r>
              <a:rPr lang="en-US" sz="5300" dirty="0"/>
              <a:t>256K=2</a:t>
            </a:r>
            <a:endParaRPr lang="ar-IQ" sz="5300" dirty="0"/>
          </a:p>
        </p:txBody>
      </p:sp>
      <p:sp>
        <p:nvSpPr>
          <p:cNvPr id="52" name="مربع نص 51"/>
          <p:cNvSpPr txBox="1"/>
          <p:nvPr/>
        </p:nvSpPr>
        <p:spPr>
          <a:xfrm>
            <a:off x="5600595" y="20727666"/>
            <a:ext cx="4429160" cy="646321"/>
          </a:xfrm>
          <a:prstGeom prst="rect">
            <a:avLst/>
          </a:prstGeom>
          <a:noFill/>
        </p:spPr>
        <p:txBody>
          <a:bodyPr wrap="square" lIns="91428" tIns="45715" rIns="91428" bIns="45715" rtlCol="1">
            <a:spAutoFit/>
          </a:bodyPr>
          <a:lstStyle/>
          <a:p>
            <a:r>
              <a:rPr lang="en-US" sz="3600" dirty="0"/>
              <a:t>18</a:t>
            </a:r>
            <a:endParaRPr lang="ar-IQ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742936" y="6243593"/>
          <a:ext cx="40319923" cy="11912275"/>
        </p:xfrm>
        <a:graphic>
          <a:graphicData uri="http://schemas.openxmlformats.org/drawingml/2006/table">
            <a:tbl>
              <a:tblPr rtl="1" firstRow="1" bandRow="1">
                <a:tableStyleId>{BDBED569-4797-4DF1-A0F4-6AAB3CD982D8}</a:tableStyleId>
              </a:tblPr>
              <a:tblGrid>
                <a:gridCol w="4629233"/>
                <a:gridCol w="963299"/>
                <a:gridCol w="1183616"/>
                <a:gridCol w="1183616"/>
                <a:gridCol w="1183616"/>
                <a:gridCol w="1183616"/>
                <a:gridCol w="1183616"/>
                <a:gridCol w="1183616"/>
                <a:gridCol w="1183616"/>
                <a:gridCol w="1183616"/>
                <a:gridCol w="1183616"/>
                <a:gridCol w="1183616"/>
                <a:gridCol w="1183616"/>
                <a:gridCol w="1183616"/>
                <a:gridCol w="1183616"/>
                <a:gridCol w="1183616"/>
                <a:gridCol w="1258104"/>
                <a:gridCol w="1109134"/>
                <a:gridCol w="1183616"/>
                <a:gridCol w="1183616"/>
                <a:gridCol w="1134434"/>
                <a:gridCol w="1232798"/>
                <a:gridCol w="1183616"/>
                <a:gridCol w="1305078"/>
                <a:gridCol w="1350594"/>
                <a:gridCol w="1183616"/>
                <a:gridCol w="1183616"/>
                <a:gridCol w="1183616"/>
                <a:gridCol w="1183616"/>
                <a:gridCol w="1183616"/>
                <a:gridCol w="1297697"/>
              </a:tblGrid>
              <a:tr h="3559365">
                <a:tc>
                  <a:txBody>
                    <a:bodyPr/>
                    <a:lstStyle/>
                    <a:p>
                      <a:pPr rtl="1"/>
                      <a:r>
                        <a:rPr lang="en-US" sz="7700" dirty="0" smtClean="0"/>
                        <a:t>Range</a:t>
                      </a:r>
                      <a:r>
                        <a:rPr lang="en-US" sz="7700" baseline="0" dirty="0" smtClean="0"/>
                        <a:t>   </a:t>
                      </a:r>
                      <a:endParaRPr lang="ar-IQ" sz="77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600" dirty="0" smtClean="0"/>
                        <a:t>A2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marL="0" marR="0" indent="0" algn="l" defTabSz="1008035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ar-IQ" sz="3600" dirty="0" smtClean="0">
                        <a:solidFill>
                          <a:schemeClr val="bg1"/>
                        </a:solidFill>
                      </a:endParaRPr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A4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A5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A6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A7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A8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A9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A10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A11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A12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A13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A14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A15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A16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A17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A18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A19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A20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>
                          <a:solidFill>
                            <a:srgbClr val="FF0000"/>
                          </a:solidFill>
                        </a:rPr>
                        <a:t>A21</a:t>
                      </a:r>
                      <a:endParaRPr lang="ar-IQ" sz="3600" dirty="0">
                        <a:solidFill>
                          <a:srgbClr val="FF0000"/>
                        </a:solidFill>
                      </a:endParaRPr>
                    </a:p>
                  </a:txBody>
                  <a:tcPr marL="182881" marR="182881" marT="80008" marB="8000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A22</a:t>
                      </a:r>
                      <a:endParaRPr lang="ar-IQ" sz="3600" dirty="0"/>
                    </a:p>
                  </a:txBody>
                  <a:tcPr marL="182881" marR="182881" marT="80008" marB="80008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A23</a:t>
                      </a:r>
                      <a:endParaRPr lang="ar-IQ" sz="3600" dirty="0"/>
                    </a:p>
                  </a:txBody>
                  <a:tcPr marL="182881" marR="182881" marT="80008" marB="80008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 24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A25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A26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A27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A28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A29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3600" dirty="0" smtClean="0"/>
                        <a:t>A30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l" rtl="0"/>
                      <a:r>
                        <a:rPr lang="en-US" sz="3600" dirty="0" smtClean="0"/>
                        <a:t>A 31</a:t>
                      </a:r>
                      <a:endParaRPr lang="ar-IQ" sz="3600" dirty="0"/>
                    </a:p>
                  </a:txBody>
                  <a:tcPr marL="182881" marR="182881" marT="80008" marB="80008"/>
                </a:tc>
              </a:tr>
              <a:tr h="3638002"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00000000</a:t>
                      </a:r>
                    </a:p>
                    <a:p>
                      <a:pPr rtl="1"/>
                      <a:r>
                        <a:rPr lang="en-US" sz="6900" dirty="0" smtClean="0"/>
                        <a:t>0007FFFF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6900" dirty="0" smtClean="0"/>
                        <a:t>01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6900" dirty="0" smtClean="0"/>
                        <a:t>0</a:t>
                      </a:r>
                    </a:p>
                    <a:p>
                      <a:pPr algn="ctr"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6900" dirty="0" smtClean="0"/>
                        <a:t>0</a:t>
                      </a:r>
                    </a:p>
                    <a:p>
                      <a:pPr algn="ctr" rtl="1"/>
                      <a:r>
                        <a:rPr lang="en-US" sz="6900" dirty="0" smtClean="0"/>
                        <a:t>1</a:t>
                      </a:r>
                    </a:p>
                    <a:p>
                      <a:pPr algn="ctr" rtl="1"/>
                      <a:endParaRPr lang="en-US" sz="6900" dirty="0" smtClean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6900" dirty="0" smtClean="0"/>
                        <a:t>0</a:t>
                      </a:r>
                    </a:p>
                    <a:p>
                      <a:pPr algn="ctr"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6900" dirty="0" smtClean="0"/>
                        <a:t>0</a:t>
                      </a:r>
                      <a:endParaRPr lang="ar-IQ" sz="6900" dirty="0" smtClean="0"/>
                    </a:p>
                    <a:p>
                      <a:pPr algn="ctr" rtl="0"/>
                      <a:r>
                        <a:rPr lang="en-US" sz="6900" dirty="0" smtClean="0"/>
                        <a:t>1</a:t>
                      </a:r>
                    </a:p>
                    <a:p>
                      <a:pPr algn="ctr" rtl="0"/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6900" dirty="0" smtClean="0"/>
                        <a:t>0</a:t>
                      </a:r>
                    </a:p>
                    <a:p>
                      <a:pPr algn="ctr"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6900" dirty="0" smtClean="0"/>
                        <a:t>0</a:t>
                      </a:r>
                    </a:p>
                    <a:p>
                      <a:pPr algn="ctr"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6900" dirty="0" smtClean="0"/>
                        <a:t>0</a:t>
                      </a:r>
                    </a:p>
                    <a:p>
                      <a:pPr algn="ctr"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6900" dirty="0" smtClean="0"/>
                        <a:t>0</a:t>
                      </a:r>
                    </a:p>
                    <a:p>
                      <a:pPr algn="ctr"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6900" dirty="0" smtClean="0"/>
                        <a:t>01</a:t>
                      </a:r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r>
                        <a:rPr lang="en-US" sz="6900" dirty="0" smtClean="0"/>
                        <a:t>1 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6900" dirty="0" smtClean="0"/>
                        <a:t>0</a:t>
                      </a:r>
                    </a:p>
                    <a:p>
                      <a:pPr algn="ctr"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6900" dirty="0" smtClean="0"/>
                        <a:t>0</a:t>
                      </a:r>
                    </a:p>
                    <a:p>
                      <a:pPr algn="ctr"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6900" dirty="0" smtClean="0"/>
                        <a:t>0</a:t>
                      </a:r>
                    </a:p>
                    <a:p>
                      <a:pPr algn="ctr"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</a:p>
                    <a:p>
                      <a:pPr algn="ctr" rtl="0"/>
                      <a:r>
                        <a:rPr lang="en-US" sz="6900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ar-IQ" sz="6900" dirty="0">
                        <a:solidFill>
                          <a:srgbClr val="FF0000"/>
                        </a:solidFill>
                      </a:endParaRPr>
                    </a:p>
                  </a:txBody>
                  <a:tcPr marL="182881" marR="182881" marT="80008" marB="8000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6900" dirty="0" smtClean="0"/>
                        <a:t>0</a:t>
                      </a:r>
                    </a:p>
                    <a:p>
                      <a:pPr algn="ctr" rtl="0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</a:tr>
              <a:tr h="4714908"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00080000</a:t>
                      </a:r>
                    </a:p>
                    <a:p>
                      <a:pPr rtl="1"/>
                      <a:r>
                        <a:rPr lang="en-US" sz="6900" dirty="0" smtClean="0"/>
                        <a:t>000FFFFF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1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  <a:p>
                      <a:pPr rtl="1"/>
                      <a:r>
                        <a:rPr lang="en-US" sz="6900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endParaRPr lang="ar-IQ" sz="6900" dirty="0">
                        <a:solidFill>
                          <a:srgbClr val="FF0000"/>
                        </a:solidFill>
                      </a:endParaRPr>
                    </a:p>
                  </a:txBody>
                  <a:tcPr marL="182881" marR="182881" marT="80008" marB="80008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  <a:tc>
                  <a:txBody>
                    <a:bodyPr/>
                    <a:lstStyle/>
                    <a:p>
                      <a:pPr rtl="1"/>
                      <a:r>
                        <a:rPr lang="en-US" sz="6900" dirty="0" smtClean="0"/>
                        <a:t>0</a:t>
                      </a:r>
                    </a:p>
                    <a:p>
                      <a:pPr rtl="1"/>
                      <a:r>
                        <a:rPr lang="en-US" sz="6900" dirty="0" smtClean="0"/>
                        <a:t>0</a:t>
                      </a:r>
                      <a:endParaRPr lang="ar-IQ" sz="6900" dirty="0"/>
                    </a:p>
                  </a:txBody>
                  <a:tcPr marL="182881" marR="182881" marT="80008" marB="80008"/>
                </a:tc>
              </a:tr>
            </a:tbl>
          </a:graphicData>
        </a:graphic>
      </p:graphicFrame>
      <p:sp>
        <p:nvSpPr>
          <p:cNvPr id="3" name="مربع نص 2"/>
          <p:cNvSpPr txBox="1"/>
          <p:nvPr/>
        </p:nvSpPr>
        <p:spPr>
          <a:xfrm>
            <a:off x="33175656" y="6315031"/>
            <a:ext cx="3000396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/>
              <a:t>A3</a:t>
            </a:r>
            <a:endParaRPr lang="ar-IQ" sz="3600" dirty="0"/>
          </a:p>
        </p:txBody>
      </p:sp>
      <p:sp>
        <p:nvSpPr>
          <p:cNvPr id="4" name="وسيلة شرح على شكل سحابة 3"/>
          <p:cNvSpPr/>
          <p:nvPr/>
        </p:nvSpPr>
        <p:spPr>
          <a:xfrm>
            <a:off x="37390498" y="1528685"/>
            <a:ext cx="3643338" cy="1671561"/>
          </a:xfrm>
          <a:prstGeom prst="cloud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8000" dirty="0" smtClean="0"/>
              <a:t>RAM</a:t>
            </a:r>
            <a:endParaRPr lang="ar-IQ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مستطيل 55"/>
          <p:cNvSpPr/>
          <p:nvPr/>
        </p:nvSpPr>
        <p:spPr>
          <a:xfrm>
            <a:off x="9978720" y="895251"/>
            <a:ext cx="4213696" cy="27276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57" name="مستطيل 56"/>
          <p:cNvSpPr/>
          <p:nvPr/>
        </p:nvSpPr>
        <p:spPr>
          <a:xfrm>
            <a:off x="10850519" y="1577174"/>
            <a:ext cx="4213696" cy="27276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58" name="مستطيل 57"/>
          <p:cNvSpPr/>
          <p:nvPr/>
        </p:nvSpPr>
        <p:spPr>
          <a:xfrm>
            <a:off x="12303518" y="2259094"/>
            <a:ext cx="4213696" cy="27276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59" name="مستطيل 58"/>
          <p:cNvSpPr/>
          <p:nvPr/>
        </p:nvSpPr>
        <p:spPr>
          <a:xfrm>
            <a:off x="13175316" y="2941016"/>
            <a:ext cx="4213696" cy="27276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60" name="مستطيل 59"/>
          <p:cNvSpPr/>
          <p:nvPr/>
        </p:nvSpPr>
        <p:spPr>
          <a:xfrm>
            <a:off x="14918910" y="3850245"/>
            <a:ext cx="4213696" cy="27276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61" name="مستطيل 60"/>
          <p:cNvSpPr/>
          <p:nvPr/>
        </p:nvSpPr>
        <p:spPr>
          <a:xfrm>
            <a:off x="15790713" y="4532166"/>
            <a:ext cx="4213696" cy="27276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62" name="مستطيل 61"/>
          <p:cNvSpPr/>
          <p:nvPr/>
        </p:nvSpPr>
        <p:spPr>
          <a:xfrm>
            <a:off x="17243710" y="5214089"/>
            <a:ext cx="4213696" cy="27276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64" name="مستطيل 63"/>
          <p:cNvSpPr/>
          <p:nvPr/>
        </p:nvSpPr>
        <p:spPr>
          <a:xfrm>
            <a:off x="824832" y="1349864"/>
            <a:ext cx="4213696" cy="27276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65" name="مستطيل 64"/>
          <p:cNvSpPr/>
          <p:nvPr/>
        </p:nvSpPr>
        <p:spPr>
          <a:xfrm>
            <a:off x="1696631" y="1918133"/>
            <a:ext cx="4213696" cy="27276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66" name="مستطيل 65"/>
          <p:cNvSpPr/>
          <p:nvPr/>
        </p:nvSpPr>
        <p:spPr>
          <a:xfrm>
            <a:off x="3149631" y="2600056"/>
            <a:ext cx="4213696" cy="27276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67" name="مستطيل 66"/>
          <p:cNvSpPr/>
          <p:nvPr/>
        </p:nvSpPr>
        <p:spPr>
          <a:xfrm>
            <a:off x="4021428" y="3281978"/>
            <a:ext cx="4213696" cy="27276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68" name="مستطيل 67"/>
          <p:cNvSpPr/>
          <p:nvPr/>
        </p:nvSpPr>
        <p:spPr>
          <a:xfrm>
            <a:off x="5765025" y="4191206"/>
            <a:ext cx="4213696" cy="27276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69" name="مستطيل 68"/>
          <p:cNvSpPr/>
          <p:nvPr/>
        </p:nvSpPr>
        <p:spPr>
          <a:xfrm>
            <a:off x="6636825" y="4873128"/>
            <a:ext cx="4213696" cy="27276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70" name="مستطيل 69"/>
          <p:cNvSpPr/>
          <p:nvPr/>
        </p:nvSpPr>
        <p:spPr>
          <a:xfrm>
            <a:off x="8089823" y="5555051"/>
            <a:ext cx="4213696" cy="27276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71" name="مستطيل 70"/>
          <p:cNvSpPr/>
          <p:nvPr/>
        </p:nvSpPr>
        <p:spPr>
          <a:xfrm>
            <a:off x="8961622" y="6236973"/>
            <a:ext cx="4213696" cy="2727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512X1</a:t>
            </a:r>
          </a:p>
          <a:p>
            <a:pPr algn="ctr"/>
            <a:r>
              <a:rPr lang="en-US" sz="3200" dirty="0" smtClean="0"/>
              <a:t>RAM</a:t>
            </a:r>
          </a:p>
        </p:txBody>
      </p:sp>
      <p:sp>
        <p:nvSpPr>
          <p:cNvPr id="72" name="مستطيل 71"/>
          <p:cNvSpPr/>
          <p:nvPr/>
        </p:nvSpPr>
        <p:spPr>
          <a:xfrm>
            <a:off x="20440306" y="1008905"/>
            <a:ext cx="4213696" cy="27276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73" name="مستطيل 72"/>
          <p:cNvSpPr/>
          <p:nvPr/>
        </p:nvSpPr>
        <p:spPr>
          <a:xfrm>
            <a:off x="21312105" y="1804480"/>
            <a:ext cx="4213696" cy="27276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74" name="مستطيل 73"/>
          <p:cNvSpPr/>
          <p:nvPr/>
        </p:nvSpPr>
        <p:spPr>
          <a:xfrm>
            <a:off x="22765103" y="2486402"/>
            <a:ext cx="4213696" cy="27276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75" name="مستطيل 74"/>
          <p:cNvSpPr/>
          <p:nvPr/>
        </p:nvSpPr>
        <p:spPr>
          <a:xfrm>
            <a:off x="23636902" y="3168321"/>
            <a:ext cx="4213696" cy="27276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76" name="مستطيل 75"/>
          <p:cNvSpPr/>
          <p:nvPr/>
        </p:nvSpPr>
        <p:spPr>
          <a:xfrm>
            <a:off x="25380498" y="4077553"/>
            <a:ext cx="4213696" cy="27276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77" name="مستطيل 76"/>
          <p:cNvSpPr/>
          <p:nvPr/>
        </p:nvSpPr>
        <p:spPr>
          <a:xfrm>
            <a:off x="26106996" y="4645821"/>
            <a:ext cx="4213696" cy="27276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78" name="مستطيل 77"/>
          <p:cNvSpPr/>
          <p:nvPr/>
        </p:nvSpPr>
        <p:spPr>
          <a:xfrm>
            <a:off x="27124097" y="5100434"/>
            <a:ext cx="4213696" cy="272768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80" name="مستطيل 79"/>
          <p:cNvSpPr/>
          <p:nvPr/>
        </p:nvSpPr>
        <p:spPr>
          <a:xfrm>
            <a:off x="30030094" y="781596"/>
            <a:ext cx="4213696" cy="27276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81" name="مستطيل 80"/>
          <p:cNvSpPr/>
          <p:nvPr/>
        </p:nvSpPr>
        <p:spPr>
          <a:xfrm>
            <a:off x="31726719" y="1236211"/>
            <a:ext cx="4213696" cy="27276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82" name="مستطيل 81"/>
          <p:cNvSpPr/>
          <p:nvPr/>
        </p:nvSpPr>
        <p:spPr>
          <a:xfrm>
            <a:off x="33179718" y="1918133"/>
            <a:ext cx="4213696" cy="27276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83" name="مستطيل 82"/>
          <p:cNvSpPr/>
          <p:nvPr/>
        </p:nvSpPr>
        <p:spPr>
          <a:xfrm>
            <a:off x="34051518" y="2600056"/>
            <a:ext cx="4213696" cy="27276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84" name="مستطيل 83"/>
          <p:cNvSpPr/>
          <p:nvPr/>
        </p:nvSpPr>
        <p:spPr>
          <a:xfrm>
            <a:off x="35795117" y="3509285"/>
            <a:ext cx="4213696" cy="27276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85" name="مستطيل 84"/>
          <p:cNvSpPr/>
          <p:nvPr/>
        </p:nvSpPr>
        <p:spPr>
          <a:xfrm>
            <a:off x="36666911" y="4191206"/>
            <a:ext cx="4213696" cy="27276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86" name="مستطيل 85"/>
          <p:cNvSpPr/>
          <p:nvPr/>
        </p:nvSpPr>
        <p:spPr>
          <a:xfrm>
            <a:off x="38119911" y="4873128"/>
            <a:ext cx="4213696" cy="272768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88" name="مستطيل 87"/>
          <p:cNvSpPr/>
          <p:nvPr/>
        </p:nvSpPr>
        <p:spPr>
          <a:xfrm>
            <a:off x="18406109" y="5782357"/>
            <a:ext cx="4213696" cy="2727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512X1</a:t>
            </a:r>
          </a:p>
          <a:p>
            <a:pPr algn="ctr"/>
            <a:r>
              <a:rPr lang="en-US" sz="3200" dirty="0" smtClean="0"/>
              <a:t>RAM</a:t>
            </a:r>
          </a:p>
        </p:txBody>
      </p:sp>
      <p:sp>
        <p:nvSpPr>
          <p:cNvPr id="89" name="مستطيل 88"/>
          <p:cNvSpPr/>
          <p:nvPr/>
        </p:nvSpPr>
        <p:spPr>
          <a:xfrm>
            <a:off x="27995895" y="5896010"/>
            <a:ext cx="4213696" cy="2727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512X1</a:t>
            </a:r>
          </a:p>
          <a:p>
            <a:pPr algn="ctr"/>
            <a:r>
              <a:rPr lang="en-US" sz="3200" dirty="0" smtClean="0"/>
              <a:t>RAM</a:t>
            </a:r>
          </a:p>
        </p:txBody>
      </p:sp>
      <p:sp>
        <p:nvSpPr>
          <p:cNvPr id="90" name="مستطيل 89"/>
          <p:cNvSpPr/>
          <p:nvPr/>
        </p:nvSpPr>
        <p:spPr>
          <a:xfrm>
            <a:off x="38991708" y="5555051"/>
            <a:ext cx="4213696" cy="2727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512X1</a:t>
            </a:r>
          </a:p>
          <a:p>
            <a:pPr algn="ctr"/>
            <a:r>
              <a:rPr lang="en-US" sz="3200" dirty="0" smtClean="0"/>
              <a:t>RAM</a:t>
            </a:r>
          </a:p>
        </p:txBody>
      </p:sp>
      <p:cxnSp>
        <p:nvCxnSpPr>
          <p:cNvPr id="96" name="رابط كسهم مستقيم 95"/>
          <p:cNvCxnSpPr/>
          <p:nvPr/>
        </p:nvCxnSpPr>
        <p:spPr>
          <a:xfrm flipV="1">
            <a:off x="4457330" y="11806005"/>
            <a:ext cx="37777944" cy="11365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0" name="رابط كسهم مستقيم 99"/>
          <p:cNvCxnSpPr>
            <a:stCxn id="71" idx="2"/>
          </p:cNvCxnSpPr>
          <p:nvPr/>
        </p:nvCxnSpPr>
        <p:spPr>
          <a:xfrm rot="16200000" flipH="1">
            <a:off x="9627301" y="10405838"/>
            <a:ext cx="2954994" cy="726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رابط كسهم مستقيم 101"/>
          <p:cNvCxnSpPr>
            <a:stCxn id="88" idx="2"/>
          </p:cNvCxnSpPr>
          <p:nvPr/>
        </p:nvCxnSpPr>
        <p:spPr>
          <a:xfrm rot="16200000" flipH="1">
            <a:off x="18844474" y="10178531"/>
            <a:ext cx="3409610" cy="726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رابط كسهم مستقيم 103"/>
          <p:cNvCxnSpPr>
            <a:stCxn id="89" idx="2"/>
          </p:cNvCxnSpPr>
          <p:nvPr/>
        </p:nvCxnSpPr>
        <p:spPr>
          <a:xfrm rot="16200000" flipH="1">
            <a:off x="28491089" y="10235358"/>
            <a:ext cx="3295955" cy="726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رابط كسهم مستقيم 105"/>
          <p:cNvCxnSpPr>
            <a:stCxn id="90" idx="2"/>
          </p:cNvCxnSpPr>
          <p:nvPr/>
        </p:nvCxnSpPr>
        <p:spPr>
          <a:xfrm rot="5400000">
            <a:off x="39324088" y="10031529"/>
            <a:ext cx="3523264" cy="25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سهم للأسفل 107"/>
          <p:cNvSpPr/>
          <p:nvPr/>
        </p:nvSpPr>
        <p:spPr>
          <a:xfrm>
            <a:off x="21312101" y="11919656"/>
            <a:ext cx="4068395" cy="8296716"/>
          </a:xfrm>
          <a:prstGeom prst="down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1" anchor="ctr"/>
          <a:lstStyle/>
          <a:p>
            <a:pPr algn="ctr"/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512 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x</a:t>
            </a:r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32 bit</a:t>
            </a:r>
            <a:endParaRPr lang="ar-IQ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110" name="رابط كسهم مستقيم 109"/>
          <p:cNvCxnSpPr/>
          <p:nvPr/>
        </p:nvCxnSpPr>
        <p:spPr>
          <a:xfrm rot="5400000">
            <a:off x="31288797" y="14760644"/>
            <a:ext cx="5909989" cy="3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مربع نص 110"/>
          <p:cNvSpPr txBox="1"/>
          <p:nvPr/>
        </p:nvSpPr>
        <p:spPr>
          <a:xfrm>
            <a:off x="31773693" y="17488680"/>
            <a:ext cx="3777793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8800" dirty="0" smtClean="0"/>
              <a:t>cs</a:t>
            </a:r>
            <a:r>
              <a:rPr lang="en-US" sz="4800" dirty="0" smtClean="0"/>
              <a:t>0</a:t>
            </a:r>
            <a:endParaRPr lang="ar-IQ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مستطيل 7"/>
          <p:cNvSpPr/>
          <p:nvPr/>
        </p:nvSpPr>
        <p:spPr>
          <a:xfrm>
            <a:off x="824832" y="1463519"/>
            <a:ext cx="4213696" cy="27276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9" name="مستطيل 8"/>
          <p:cNvSpPr/>
          <p:nvPr/>
        </p:nvSpPr>
        <p:spPr>
          <a:xfrm>
            <a:off x="1696631" y="1918133"/>
            <a:ext cx="4213696" cy="27276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10" name="مستطيل 9"/>
          <p:cNvSpPr/>
          <p:nvPr/>
        </p:nvSpPr>
        <p:spPr>
          <a:xfrm>
            <a:off x="3149631" y="2600056"/>
            <a:ext cx="4213696" cy="27276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11" name="مستطيل 10"/>
          <p:cNvSpPr/>
          <p:nvPr/>
        </p:nvSpPr>
        <p:spPr>
          <a:xfrm>
            <a:off x="4021428" y="3281978"/>
            <a:ext cx="4213696" cy="27276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12" name="مستطيل 11"/>
          <p:cNvSpPr/>
          <p:nvPr/>
        </p:nvSpPr>
        <p:spPr>
          <a:xfrm>
            <a:off x="5765025" y="4191206"/>
            <a:ext cx="4213696" cy="27276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13" name="مستطيل 12"/>
          <p:cNvSpPr/>
          <p:nvPr/>
        </p:nvSpPr>
        <p:spPr>
          <a:xfrm>
            <a:off x="6636825" y="4873128"/>
            <a:ext cx="4213696" cy="27276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14" name="مستطيل 13"/>
          <p:cNvSpPr/>
          <p:nvPr/>
        </p:nvSpPr>
        <p:spPr>
          <a:xfrm>
            <a:off x="8089823" y="5555051"/>
            <a:ext cx="4213696" cy="272768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15" name="مستطيل 14"/>
          <p:cNvSpPr/>
          <p:nvPr/>
        </p:nvSpPr>
        <p:spPr>
          <a:xfrm>
            <a:off x="8961622" y="6236973"/>
            <a:ext cx="4213696" cy="272768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512X1</a:t>
            </a:r>
          </a:p>
          <a:p>
            <a:pPr algn="ctr"/>
            <a:r>
              <a:rPr lang="en-US" sz="3200" dirty="0" smtClean="0"/>
              <a:t>RAM</a:t>
            </a:r>
          </a:p>
        </p:txBody>
      </p:sp>
      <p:cxnSp>
        <p:nvCxnSpPr>
          <p:cNvPr id="30" name="رابط كسهم مستقيم 29"/>
          <p:cNvCxnSpPr/>
          <p:nvPr/>
        </p:nvCxnSpPr>
        <p:spPr>
          <a:xfrm flipV="1">
            <a:off x="4457330" y="11806005"/>
            <a:ext cx="37777944" cy="11365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رابط كسهم مستقيم 30"/>
          <p:cNvCxnSpPr>
            <a:stCxn id="15" idx="2"/>
          </p:cNvCxnSpPr>
          <p:nvPr/>
        </p:nvCxnSpPr>
        <p:spPr>
          <a:xfrm rot="16200000" flipH="1">
            <a:off x="9627301" y="10405838"/>
            <a:ext cx="2954994" cy="726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رابط كسهم مستقيم 31"/>
          <p:cNvCxnSpPr/>
          <p:nvPr/>
        </p:nvCxnSpPr>
        <p:spPr>
          <a:xfrm rot="16200000" flipH="1">
            <a:off x="18844474" y="10178531"/>
            <a:ext cx="3409610" cy="726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رابط كسهم مستقيم 32"/>
          <p:cNvCxnSpPr/>
          <p:nvPr/>
        </p:nvCxnSpPr>
        <p:spPr>
          <a:xfrm rot="16200000" flipH="1">
            <a:off x="28491089" y="10235358"/>
            <a:ext cx="3295955" cy="7264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رابط كسهم مستقيم 33"/>
          <p:cNvCxnSpPr/>
          <p:nvPr/>
        </p:nvCxnSpPr>
        <p:spPr>
          <a:xfrm rot="5400000">
            <a:off x="39324088" y="10031529"/>
            <a:ext cx="3523264" cy="256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سهم للأسفل 34"/>
          <p:cNvSpPr/>
          <p:nvPr/>
        </p:nvSpPr>
        <p:spPr>
          <a:xfrm>
            <a:off x="21312101" y="11919656"/>
            <a:ext cx="4068395" cy="8296716"/>
          </a:xfrm>
          <a:prstGeom prst="downArrow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vert270" rtlCol="1" anchor="ctr"/>
          <a:lstStyle/>
          <a:p>
            <a:pPr algn="ctr"/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512 </a:t>
            </a:r>
            <a:r>
              <a:rPr lang="en-US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x</a:t>
            </a:r>
            <a:r>
              <a:rPr lang="en-US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32 bit</a:t>
            </a:r>
            <a:endParaRPr lang="ar-IQ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cxnSp>
        <p:nvCxnSpPr>
          <p:cNvPr id="36" name="رابط كسهم مستقيم 35"/>
          <p:cNvCxnSpPr/>
          <p:nvPr/>
        </p:nvCxnSpPr>
        <p:spPr>
          <a:xfrm rot="5400000">
            <a:off x="31288797" y="14760644"/>
            <a:ext cx="5909989" cy="32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مربع نص 36"/>
          <p:cNvSpPr txBox="1"/>
          <p:nvPr/>
        </p:nvSpPr>
        <p:spPr>
          <a:xfrm>
            <a:off x="31773693" y="17488680"/>
            <a:ext cx="3777793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8800" dirty="0" smtClean="0"/>
              <a:t>cs</a:t>
            </a:r>
            <a:r>
              <a:rPr lang="en-US" sz="4800" dirty="0"/>
              <a:t>1</a:t>
            </a:r>
            <a:endParaRPr lang="ar-IQ" sz="4800" dirty="0"/>
          </a:p>
        </p:txBody>
      </p:sp>
      <p:sp>
        <p:nvSpPr>
          <p:cNvPr id="42" name="مستطيل 41"/>
          <p:cNvSpPr/>
          <p:nvPr/>
        </p:nvSpPr>
        <p:spPr>
          <a:xfrm>
            <a:off x="10995821" y="1008905"/>
            <a:ext cx="4213696" cy="27276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43" name="مستطيل 42"/>
          <p:cNvSpPr/>
          <p:nvPr/>
        </p:nvSpPr>
        <p:spPr>
          <a:xfrm>
            <a:off x="11867616" y="1463519"/>
            <a:ext cx="4213696" cy="27276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44" name="مستطيل 43"/>
          <p:cNvSpPr/>
          <p:nvPr/>
        </p:nvSpPr>
        <p:spPr>
          <a:xfrm>
            <a:off x="13320615" y="2145440"/>
            <a:ext cx="4213696" cy="27276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45" name="مستطيل 44"/>
          <p:cNvSpPr/>
          <p:nvPr/>
        </p:nvSpPr>
        <p:spPr>
          <a:xfrm>
            <a:off x="14192412" y="2827363"/>
            <a:ext cx="4213696" cy="27276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46" name="مستطيل 45"/>
          <p:cNvSpPr/>
          <p:nvPr/>
        </p:nvSpPr>
        <p:spPr>
          <a:xfrm>
            <a:off x="15936012" y="3736591"/>
            <a:ext cx="4213696" cy="27276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47" name="مستطيل 46"/>
          <p:cNvSpPr/>
          <p:nvPr/>
        </p:nvSpPr>
        <p:spPr>
          <a:xfrm>
            <a:off x="16807811" y="4418513"/>
            <a:ext cx="4213696" cy="27276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48" name="مستطيل 47"/>
          <p:cNvSpPr/>
          <p:nvPr/>
        </p:nvSpPr>
        <p:spPr>
          <a:xfrm>
            <a:off x="18260807" y="5100434"/>
            <a:ext cx="4213696" cy="27276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49" name="مستطيل 48"/>
          <p:cNvSpPr/>
          <p:nvPr/>
        </p:nvSpPr>
        <p:spPr>
          <a:xfrm>
            <a:off x="19132607" y="5782357"/>
            <a:ext cx="4213696" cy="272768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512X1</a:t>
            </a:r>
          </a:p>
          <a:p>
            <a:pPr algn="ctr"/>
            <a:r>
              <a:rPr lang="en-US" sz="3200" dirty="0" smtClean="0"/>
              <a:t>RAM</a:t>
            </a:r>
          </a:p>
        </p:txBody>
      </p:sp>
      <p:sp>
        <p:nvSpPr>
          <p:cNvPr id="50" name="مستطيل 49"/>
          <p:cNvSpPr/>
          <p:nvPr/>
        </p:nvSpPr>
        <p:spPr>
          <a:xfrm>
            <a:off x="21166803" y="1122557"/>
            <a:ext cx="4213696" cy="27276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51" name="مستطيل 50"/>
          <p:cNvSpPr/>
          <p:nvPr/>
        </p:nvSpPr>
        <p:spPr>
          <a:xfrm>
            <a:off x="21893303" y="1690827"/>
            <a:ext cx="4213696" cy="27276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52" name="مستطيل 51"/>
          <p:cNvSpPr/>
          <p:nvPr/>
        </p:nvSpPr>
        <p:spPr>
          <a:xfrm>
            <a:off x="23201000" y="2372750"/>
            <a:ext cx="4213696" cy="27276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53" name="مستطيل 52"/>
          <p:cNvSpPr/>
          <p:nvPr/>
        </p:nvSpPr>
        <p:spPr>
          <a:xfrm>
            <a:off x="24072801" y="3168321"/>
            <a:ext cx="4213696" cy="27276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54" name="مستطيل 53"/>
          <p:cNvSpPr/>
          <p:nvPr/>
        </p:nvSpPr>
        <p:spPr>
          <a:xfrm>
            <a:off x="25235198" y="3850245"/>
            <a:ext cx="4213696" cy="27276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55" name="مستطيل 54"/>
          <p:cNvSpPr/>
          <p:nvPr/>
        </p:nvSpPr>
        <p:spPr>
          <a:xfrm>
            <a:off x="26106996" y="4532166"/>
            <a:ext cx="4213696" cy="27276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56" name="مستطيل 55"/>
          <p:cNvSpPr/>
          <p:nvPr/>
        </p:nvSpPr>
        <p:spPr>
          <a:xfrm>
            <a:off x="27559997" y="5214089"/>
            <a:ext cx="4213696" cy="272768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57" name="مستطيل 56"/>
          <p:cNvSpPr/>
          <p:nvPr/>
        </p:nvSpPr>
        <p:spPr>
          <a:xfrm>
            <a:off x="28431792" y="5896010"/>
            <a:ext cx="4213696" cy="272768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512X1</a:t>
            </a:r>
          </a:p>
          <a:p>
            <a:pPr algn="ctr"/>
            <a:r>
              <a:rPr lang="en-US" sz="3200" dirty="0" smtClean="0"/>
              <a:t>RAM</a:t>
            </a:r>
          </a:p>
        </p:txBody>
      </p:sp>
      <p:sp>
        <p:nvSpPr>
          <p:cNvPr id="58" name="مستطيل 57"/>
          <p:cNvSpPr/>
          <p:nvPr/>
        </p:nvSpPr>
        <p:spPr>
          <a:xfrm>
            <a:off x="32500188" y="1349864"/>
            <a:ext cx="4213696" cy="2727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59" name="مستطيل 58"/>
          <p:cNvSpPr/>
          <p:nvPr/>
        </p:nvSpPr>
        <p:spPr>
          <a:xfrm>
            <a:off x="33226689" y="1690827"/>
            <a:ext cx="4213696" cy="2727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60" name="مستطيل 59"/>
          <p:cNvSpPr/>
          <p:nvPr/>
        </p:nvSpPr>
        <p:spPr>
          <a:xfrm>
            <a:off x="34098488" y="2031787"/>
            <a:ext cx="4213696" cy="2727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61" name="مستطيل 60"/>
          <p:cNvSpPr/>
          <p:nvPr/>
        </p:nvSpPr>
        <p:spPr>
          <a:xfrm>
            <a:off x="34824983" y="2827363"/>
            <a:ext cx="4213696" cy="2727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62" name="مستطيل 61"/>
          <p:cNvSpPr/>
          <p:nvPr/>
        </p:nvSpPr>
        <p:spPr>
          <a:xfrm>
            <a:off x="35795117" y="3509285"/>
            <a:ext cx="4213696" cy="2727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63" name="مستطيل 62"/>
          <p:cNvSpPr/>
          <p:nvPr/>
        </p:nvSpPr>
        <p:spPr>
          <a:xfrm>
            <a:off x="36666911" y="4191206"/>
            <a:ext cx="4213696" cy="2727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64" name="مستطيل 63"/>
          <p:cNvSpPr/>
          <p:nvPr/>
        </p:nvSpPr>
        <p:spPr>
          <a:xfrm>
            <a:off x="38119911" y="4873128"/>
            <a:ext cx="4213696" cy="272768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en-US" dirty="0" smtClean="0"/>
          </a:p>
        </p:txBody>
      </p:sp>
      <p:sp>
        <p:nvSpPr>
          <p:cNvPr id="65" name="مستطيل 64"/>
          <p:cNvSpPr/>
          <p:nvPr/>
        </p:nvSpPr>
        <p:spPr>
          <a:xfrm>
            <a:off x="38991708" y="5555051"/>
            <a:ext cx="4213696" cy="272768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3200" dirty="0" smtClean="0"/>
              <a:t>512X1</a:t>
            </a:r>
          </a:p>
          <a:p>
            <a:pPr algn="ctr"/>
            <a:r>
              <a:rPr lang="en-US" sz="3200" dirty="0" smtClean="0"/>
              <a:t>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466796" y="4608687"/>
            <a:ext cx="17581273" cy="167070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IQ" dirty="0"/>
          </a:p>
        </p:txBody>
      </p:sp>
      <p:sp>
        <p:nvSpPr>
          <p:cNvPr id="12" name="مستطيل 11"/>
          <p:cNvSpPr/>
          <p:nvPr/>
        </p:nvSpPr>
        <p:spPr>
          <a:xfrm>
            <a:off x="23330892" y="5400775"/>
            <a:ext cx="7700891" cy="27276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4000" dirty="0" smtClean="0"/>
              <a:t>512x1</a:t>
            </a:r>
          </a:p>
          <a:p>
            <a:pPr algn="ctr"/>
            <a:r>
              <a:rPr lang="en-US" sz="5400" dirty="0" smtClean="0"/>
              <a:t>RAM</a:t>
            </a:r>
            <a:endParaRPr lang="ar-IQ" sz="5400" dirty="0"/>
          </a:p>
        </p:txBody>
      </p:sp>
      <p:sp>
        <p:nvSpPr>
          <p:cNvPr id="13" name="مستطيل 12"/>
          <p:cNvSpPr/>
          <p:nvPr/>
        </p:nvSpPr>
        <p:spPr>
          <a:xfrm>
            <a:off x="32209592" y="5441397"/>
            <a:ext cx="7700891" cy="27276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4000" dirty="0" smtClean="0"/>
              <a:t>512x1</a:t>
            </a:r>
          </a:p>
          <a:p>
            <a:pPr algn="ctr"/>
            <a:r>
              <a:rPr lang="en-US" sz="5400" dirty="0" smtClean="0"/>
              <a:t>RAM</a:t>
            </a:r>
            <a:endParaRPr lang="ar-IQ" sz="5400" dirty="0"/>
          </a:p>
        </p:txBody>
      </p:sp>
      <p:sp>
        <p:nvSpPr>
          <p:cNvPr id="14" name="مستطيل 13"/>
          <p:cNvSpPr/>
          <p:nvPr/>
        </p:nvSpPr>
        <p:spPr>
          <a:xfrm>
            <a:off x="23491604" y="9078312"/>
            <a:ext cx="7700891" cy="27276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4000" dirty="0" smtClean="0"/>
              <a:t>512x1</a:t>
            </a:r>
          </a:p>
          <a:p>
            <a:pPr algn="ctr"/>
            <a:r>
              <a:rPr lang="en-US" sz="5400" dirty="0" smtClean="0"/>
              <a:t>RAM</a:t>
            </a:r>
            <a:endParaRPr lang="ar-IQ" sz="5400" dirty="0"/>
          </a:p>
        </p:txBody>
      </p:sp>
      <p:sp>
        <p:nvSpPr>
          <p:cNvPr id="15" name="مستطيل 14"/>
          <p:cNvSpPr/>
          <p:nvPr/>
        </p:nvSpPr>
        <p:spPr>
          <a:xfrm>
            <a:off x="23491604" y="12828882"/>
            <a:ext cx="7700891" cy="27250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4000" dirty="0" smtClean="0"/>
              <a:t>512x1</a:t>
            </a:r>
          </a:p>
          <a:p>
            <a:pPr algn="ctr"/>
            <a:r>
              <a:rPr lang="en-US" sz="5400" dirty="0" smtClean="0"/>
              <a:t>RAM</a:t>
            </a:r>
            <a:endParaRPr lang="ar-IQ" sz="5400" dirty="0"/>
          </a:p>
        </p:txBody>
      </p:sp>
      <p:sp>
        <p:nvSpPr>
          <p:cNvPr id="16" name="مستطيل 15"/>
          <p:cNvSpPr/>
          <p:nvPr/>
        </p:nvSpPr>
        <p:spPr>
          <a:xfrm>
            <a:off x="23491604" y="16579454"/>
            <a:ext cx="7700891" cy="27276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4000" dirty="0" smtClean="0"/>
              <a:t>512x1</a:t>
            </a:r>
          </a:p>
          <a:p>
            <a:pPr algn="ctr"/>
            <a:r>
              <a:rPr lang="en-US" sz="5400" dirty="0" smtClean="0"/>
              <a:t>RAM</a:t>
            </a:r>
            <a:endParaRPr lang="ar-IQ" sz="5400" dirty="0"/>
          </a:p>
        </p:txBody>
      </p:sp>
      <p:sp>
        <p:nvSpPr>
          <p:cNvPr id="17" name="مستطيل 16"/>
          <p:cNvSpPr/>
          <p:nvPr/>
        </p:nvSpPr>
        <p:spPr>
          <a:xfrm>
            <a:off x="32187876" y="9001175"/>
            <a:ext cx="7700891" cy="27276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r>
              <a:rPr lang="en-US" sz="4000" dirty="0" smtClean="0"/>
              <a:t>512x1</a:t>
            </a:r>
          </a:p>
          <a:p>
            <a:pPr algn="ctr"/>
            <a:r>
              <a:rPr lang="en-US" sz="5400" dirty="0" smtClean="0"/>
              <a:t>RAM</a:t>
            </a:r>
            <a:endParaRPr lang="ar-IQ" sz="5400" dirty="0"/>
          </a:p>
        </p:txBody>
      </p:sp>
      <p:sp>
        <p:nvSpPr>
          <p:cNvPr id="18" name="مستطيل 17"/>
          <p:cNvSpPr/>
          <p:nvPr/>
        </p:nvSpPr>
        <p:spPr>
          <a:xfrm>
            <a:off x="32064291" y="12828882"/>
            <a:ext cx="7700891" cy="27276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4000" dirty="0" smtClean="0"/>
              <a:t>512x1</a:t>
            </a:r>
          </a:p>
          <a:p>
            <a:pPr algn="ctr"/>
            <a:r>
              <a:rPr lang="en-US" sz="5400" dirty="0" smtClean="0"/>
              <a:t>RAM</a:t>
            </a:r>
            <a:endParaRPr lang="ar-IQ" sz="5400" dirty="0"/>
          </a:p>
        </p:txBody>
      </p:sp>
      <p:sp>
        <p:nvSpPr>
          <p:cNvPr id="19" name="مستطيل 18"/>
          <p:cNvSpPr/>
          <p:nvPr/>
        </p:nvSpPr>
        <p:spPr>
          <a:xfrm>
            <a:off x="32354890" y="16579454"/>
            <a:ext cx="7700891" cy="27276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 rtl="0"/>
            <a:r>
              <a:rPr lang="en-US" sz="4000" dirty="0" smtClean="0"/>
              <a:t>512x1</a:t>
            </a:r>
          </a:p>
          <a:p>
            <a:pPr algn="ctr"/>
            <a:r>
              <a:rPr lang="en-US" sz="5400" dirty="0" smtClean="0"/>
              <a:t>RAM</a:t>
            </a:r>
            <a:endParaRPr lang="ar-IQ" sz="5400" dirty="0"/>
          </a:p>
        </p:txBody>
      </p:sp>
      <p:sp>
        <p:nvSpPr>
          <p:cNvPr id="21" name="مربع نص 20"/>
          <p:cNvSpPr txBox="1"/>
          <p:nvPr/>
        </p:nvSpPr>
        <p:spPr>
          <a:xfrm>
            <a:off x="4171828" y="2671693"/>
            <a:ext cx="29303591" cy="144655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8800" dirty="0" smtClean="0"/>
              <a:t>Each </a:t>
            </a:r>
            <a:r>
              <a:rPr lang="en-US" sz="8800" dirty="0" err="1" smtClean="0"/>
              <a:t>Banck</a:t>
            </a:r>
            <a:r>
              <a:rPr lang="en-US" sz="8800" dirty="0" smtClean="0"/>
              <a:t> Contains ON 8 Chips From (512x1)ROM                    </a:t>
            </a:r>
            <a:endParaRPr lang="ar-IQ" sz="8800" dirty="0"/>
          </a:p>
        </p:txBody>
      </p:sp>
      <p:sp>
        <p:nvSpPr>
          <p:cNvPr id="22" name="مستطيل 21"/>
          <p:cNvSpPr/>
          <p:nvPr/>
        </p:nvSpPr>
        <p:spPr>
          <a:xfrm>
            <a:off x="4320780" y="7489007"/>
            <a:ext cx="5957291" cy="841036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en-US" sz="4400" dirty="0" smtClean="0"/>
              <a:t>512x8</a:t>
            </a:r>
          </a:p>
          <a:p>
            <a:pPr algn="ctr"/>
            <a:r>
              <a:rPr lang="en-US" sz="6000" dirty="0" smtClean="0"/>
              <a:t>RAM</a:t>
            </a:r>
            <a:endParaRPr lang="ar-IQ" sz="6000" dirty="0"/>
          </a:p>
        </p:txBody>
      </p:sp>
      <p:sp>
        <p:nvSpPr>
          <p:cNvPr id="23" name="سهم إلى اليمين 22"/>
          <p:cNvSpPr/>
          <p:nvPr/>
        </p:nvSpPr>
        <p:spPr>
          <a:xfrm>
            <a:off x="12745716" y="9865271"/>
            <a:ext cx="8863289" cy="2273073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25" name="نجمة مكونة من 6 نقاط 24"/>
          <p:cNvSpPr/>
          <p:nvPr/>
        </p:nvSpPr>
        <p:spPr>
          <a:xfrm>
            <a:off x="2671630" y="2671693"/>
            <a:ext cx="857256" cy="1071570"/>
          </a:xfrm>
          <a:prstGeom prst="star6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cxnSp>
        <p:nvCxnSpPr>
          <p:cNvPr id="27" name="شكل 26"/>
          <p:cNvCxnSpPr>
            <a:stCxn id="13" idx="2"/>
          </p:cNvCxnSpPr>
          <p:nvPr/>
        </p:nvCxnSpPr>
        <p:spPr>
          <a:xfrm rot="16200000" flipH="1">
            <a:off x="38352428" y="5876695"/>
            <a:ext cx="328034" cy="491281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شكل 28"/>
          <p:cNvCxnSpPr>
            <a:stCxn id="12" idx="2"/>
          </p:cNvCxnSpPr>
          <p:nvPr/>
        </p:nvCxnSpPr>
        <p:spPr>
          <a:xfrm rot="16200000" flipH="1">
            <a:off x="33748751" y="1561050"/>
            <a:ext cx="728696" cy="1386352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شكل 30"/>
          <p:cNvCxnSpPr>
            <a:stCxn id="17" idx="2"/>
          </p:cNvCxnSpPr>
          <p:nvPr/>
        </p:nvCxnSpPr>
        <p:spPr>
          <a:xfrm rot="16200000" flipH="1">
            <a:off x="38321259" y="9445926"/>
            <a:ext cx="296648" cy="486252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شكل 32"/>
          <p:cNvCxnSpPr>
            <a:stCxn id="14" idx="2"/>
          </p:cNvCxnSpPr>
          <p:nvPr/>
        </p:nvCxnSpPr>
        <p:spPr>
          <a:xfrm rot="16200000" flipH="1">
            <a:off x="33795668" y="5352382"/>
            <a:ext cx="651559" cy="13558794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شكل 38"/>
          <p:cNvCxnSpPr>
            <a:stCxn id="18" idx="2"/>
          </p:cNvCxnSpPr>
          <p:nvPr/>
        </p:nvCxnSpPr>
        <p:spPr>
          <a:xfrm rot="16200000" flipH="1">
            <a:off x="38157096" y="13314210"/>
            <a:ext cx="501389" cy="498610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شكل 40"/>
          <p:cNvCxnSpPr>
            <a:stCxn id="15" idx="2"/>
          </p:cNvCxnSpPr>
          <p:nvPr/>
        </p:nvCxnSpPr>
        <p:spPr>
          <a:xfrm rot="16200000" flipH="1">
            <a:off x="33725404" y="9170548"/>
            <a:ext cx="936102" cy="1370281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شكل 43"/>
          <p:cNvCxnSpPr>
            <a:stCxn id="19" idx="2"/>
          </p:cNvCxnSpPr>
          <p:nvPr/>
        </p:nvCxnSpPr>
        <p:spPr>
          <a:xfrm rot="16200000" flipH="1">
            <a:off x="38377482" y="17134996"/>
            <a:ext cx="351217" cy="4695508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شكل 53"/>
          <p:cNvCxnSpPr>
            <a:stCxn id="16" idx="2"/>
          </p:cNvCxnSpPr>
          <p:nvPr/>
        </p:nvCxnSpPr>
        <p:spPr>
          <a:xfrm rot="16200000" flipH="1">
            <a:off x="33657807" y="12991385"/>
            <a:ext cx="1215313" cy="13846826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سهم إلى اليمين 54"/>
          <p:cNvSpPr/>
          <p:nvPr/>
        </p:nvSpPr>
        <p:spPr>
          <a:xfrm>
            <a:off x="31539804" y="7128967"/>
            <a:ext cx="64807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58" name="سهم إلى اليمين 57"/>
          <p:cNvSpPr/>
          <p:nvPr/>
        </p:nvSpPr>
        <p:spPr>
          <a:xfrm>
            <a:off x="31611812" y="11305431"/>
            <a:ext cx="576064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59" name="سهم إلى اليمين 58"/>
          <p:cNvSpPr/>
          <p:nvPr/>
        </p:nvSpPr>
        <p:spPr>
          <a:xfrm>
            <a:off x="23042860" y="11233423"/>
            <a:ext cx="504056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60" name="سهم إلى اليمين 59"/>
          <p:cNvSpPr/>
          <p:nvPr/>
        </p:nvSpPr>
        <p:spPr>
          <a:xfrm>
            <a:off x="31611812" y="15049847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61" name="سهم إلى اليمين 60"/>
          <p:cNvSpPr/>
          <p:nvPr/>
        </p:nvSpPr>
        <p:spPr>
          <a:xfrm>
            <a:off x="23042860" y="14617799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62" name="سهم إلى اليمين 61"/>
          <p:cNvSpPr/>
          <p:nvPr/>
        </p:nvSpPr>
        <p:spPr>
          <a:xfrm>
            <a:off x="22970852" y="18722255"/>
            <a:ext cx="432048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63" name="سهم إلى اليمين 62"/>
          <p:cNvSpPr/>
          <p:nvPr/>
        </p:nvSpPr>
        <p:spPr>
          <a:xfrm>
            <a:off x="31611812" y="18722255"/>
            <a:ext cx="864096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64" name="مربع نص 63"/>
          <p:cNvSpPr txBox="1"/>
          <p:nvPr/>
        </p:nvSpPr>
        <p:spPr>
          <a:xfrm>
            <a:off x="41404900" y="8137079"/>
            <a:ext cx="184731" cy="400110"/>
          </a:xfrm>
          <a:prstGeom prst="rect">
            <a:avLst/>
          </a:prstGeom>
          <a:noFill/>
        </p:spPr>
        <p:txBody>
          <a:bodyPr wrap="none" rtlCol="1">
            <a:spAutoFit/>
          </a:bodyPr>
          <a:lstStyle/>
          <a:p>
            <a:endParaRPr lang="ar-IQ" dirty="0"/>
          </a:p>
        </p:txBody>
      </p:sp>
      <p:sp>
        <p:nvSpPr>
          <p:cNvPr id="65" name="مربع نص 64"/>
          <p:cNvSpPr txBox="1"/>
          <p:nvPr/>
        </p:nvSpPr>
        <p:spPr>
          <a:xfrm>
            <a:off x="41044860" y="7633023"/>
            <a:ext cx="115242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/>
              <a:t>D0</a:t>
            </a:r>
            <a:endParaRPr lang="ar-IQ" sz="6000" dirty="0"/>
          </a:p>
        </p:txBody>
      </p:sp>
      <p:sp>
        <p:nvSpPr>
          <p:cNvPr id="66" name="مربع نص 65"/>
          <p:cNvSpPr txBox="1"/>
          <p:nvPr/>
        </p:nvSpPr>
        <p:spPr>
          <a:xfrm>
            <a:off x="41332892" y="8713143"/>
            <a:ext cx="115242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/>
              <a:t>D1</a:t>
            </a:r>
            <a:endParaRPr lang="ar-IQ" sz="6000" dirty="0"/>
          </a:p>
        </p:txBody>
      </p:sp>
      <p:sp>
        <p:nvSpPr>
          <p:cNvPr id="67" name="مربع نص 66"/>
          <p:cNvSpPr txBox="1"/>
          <p:nvPr/>
        </p:nvSpPr>
        <p:spPr>
          <a:xfrm>
            <a:off x="41044860" y="11089407"/>
            <a:ext cx="115242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/>
              <a:t>D2</a:t>
            </a:r>
            <a:endParaRPr lang="ar-IQ" sz="6000" dirty="0"/>
          </a:p>
        </p:txBody>
      </p:sp>
      <p:sp>
        <p:nvSpPr>
          <p:cNvPr id="68" name="مربع نص 67"/>
          <p:cNvSpPr txBox="1"/>
          <p:nvPr/>
        </p:nvSpPr>
        <p:spPr>
          <a:xfrm>
            <a:off x="41332892" y="12169527"/>
            <a:ext cx="115242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/>
              <a:t>D3</a:t>
            </a:r>
            <a:endParaRPr lang="ar-IQ" sz="6000" dirty="0"/>
          </a:p>
        </p:txBody>
      </p:sp>
      <p:sp>
        <p:nvSpPr>
          <p:cNvPr id="69" name="مربع نص 68"/>
          <p:cNvSpPr txBox="1"/>
          <p:nvPr/>
        </p:nvSpPr>
        <p:spPr>
          <a:xfrm>
            <a:off x="41260884" y="15121855"/>
            <a:ext cx="115242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/>
              <a:t>D4</a:t>
            </a:r>
            <a:endParaRPr lang="ar-IQ" sz="6000" dirty="0"/>
          </a:p>
        </p:txBody>
      </p:sp>
      <p:sp>
        <p:nvSpPr>
          <p:cNvPr id="70" name="مربع نص 69"/>
          <p:cNvSpPr txBox="1"/>
          <p:nvPr/>
        </p:nvSpPr>
        <p:spPr>
          <a:xfrm>
            <a:off x="41548916" y="16201975"/>
            <a:ext cx="115242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/>
              <a:t>D5</a:t>
            </a:r>
            <a:endParaRPr lang="ar-IQ" sz="6000" dirty="0"/>
          </a:p>
        </p:txBody>
      </p:sp>
      <p:sp>
        <p:nvSpPr>
          <p:cNvPr id="71" name="مربع نص 70"/>
          <p:cNvSpPr txBox="1"/>
          <p:nvPr/>
        </p:nvSpPr>
        <p:spPr>
          <a:xfrm>
            <a:off x="40972852" y="19010287"/>
            <a:ext cx="115242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/>
              <a:t>D6</a:t>
            </a:r>
            <a:endParaRPr lang="ar-IQ" sz="6000" dirty="0"/>
          </a:p>
        </p:txBody>
      </p:sp>
      <p:sp>
        <p:nvSpPr>
          <p:cNvPr id="72" name="مربع نص 71"/>
          <p:cNvSpPr txBox="1"/>
          <p:nvPr/>
        </p:nvSpPr>
        <p:spPr>
          <a:xfrm>
            <a:off x="41260884" y="20090407"/>
            <a:ext cx="1152428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/>
              <a:t>D7</a:t>
            </a:r>
            <a:endParaRPr lang="ar-IQ" sz="6000" dirty="0"/>
          </a:p>
        </p:txBody>
      </p:sp>
      <p:sp>
        <p:nvSpPr>
          <p:cNvPr id="73" name="سهم إلى اليمين 72"/>
          <p:cNvSpPr/>
          <p:nvPr/>
        </p:nvSpPr>
        <p:spPr>
          <a:xfrm>
            <a:off x="22682820" y="7200975"/>
            <a:ext cx="64807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74" name="مربع نص 73"/>
          <p:cNvSpPr txBox="1"/>
          <p:nvPr/>
        </p:nvSpPr>
        <p:spPr>
          <a:xfrm rot="5400000">
            <a:off x="30278793" y="5190849"/>
            <a:ext cx="25922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/>
              <a:t>A0-A18</a:t>
            </a:r>
            <a:endParaRPr lang="ar-IQ" sz="4000" dirty="0"/>
          </a:p>
        </p:txBody>
      </p:sp>
      <p:sp>
        <p:nvSpPr>
          <p:cNvPr id="76" name="مربع نص 75"/>
          <p:cNvSpPr txBox="1"/>
          <p:nvPr/>
        </p:nvSpPr>
        <p:spPr>
          <a:xfrm rot="5400000">
            <a:off x="21380579" y="5190848"/>
            <a:ext cx="25922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/>
              <a:t>A0-A18</a:t>
            </a:r>
            <a:endParaRPr lang="ar-IQ" sz="4000" dirty="0"/>
          </a:p>
        </p:txBody>
      </p:sp>
      <p:sp>
        <p:nvSpPr>
          <p:cNvPr id="77" name="مربع نص 76"/>
          <p:cNvSpPr txBox="1"/>
          <p:nvPr/>
        </p:nvSpPr>
        <p:spPr>
          <a:xfrm rot="5400000">
            <a:off x="30381579" y="9295304"/>
            <a:ext cx="25922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/>
              <a:t>A0-A18</a:t>
            </a:r>
            <a:endParaRPr lang="ar-IQ" sz="4000" dirty="0"/>
          </a:p>
        </p:txBody>
      </p:sp>
      <p:sp>
        <p:nvSpPr>
          <p:cNvPr id="78" name="مربع نص 77"/>
          <p:cNvSpPr txBox="1"/>
          <p:nvPr/>
        </p:nvSpPr>
        <p:spPr>
          <a:xfrm rot="5400000">
            <a:off x="30309571" y="13255744"/>
            <a:ext cx="25922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/>
              <a:t>A0-A18</a:t>
            </a:r>
            <a:endParaRPr lang="ar-IQ" sz="4000" dirty="0"/>
          </a:p>
        </p:txBody>
      </p:sp>
      <p:sp>
        <p:nvSpPr>
          <p:cNvPr id="79" name="مربع نص 78"/>
          <p:cNvSpPr txBox="1"/>
          <p:nvPr/>
        </p:nvSpPr>
        <p:spPr>
          <a:xfrm rot="5400000">
            <a:off x="30525595" y="16856144"/>
            <a:ext cx="25922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/>
              <a:t>A0-A18</a:t>
            </a:r>
            <a:endParaRPr lang="ar-IQ" sz="4000" dirty="0"/>
          </a:p>
        </p:txBody>
      </p:sp>
      <p:sp>
        <p:nvSpPr>
          <p:cNvPr id="80" name="مربع نص 79"/>
          <p:cNvSpPr txBox="1"/>
          <p:nvPr/>
        </p:nvSpPr>
        <p:spPr>
          <a:xfrm rot="5400000">
            <a:off x="21812627" y="9511328"/>
            <a:ext cx="25922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/>
              <a:t>A0-A18</a:t>
            </a:r>
            <a:endParaRPr lang="ar-IQ" sz="4000" dirty="0"/>
          </a:p>
        </p:txBody>
      </p:sp>
      <p:sp>
        <p:nvSpPr>
          <p:cNvPr id="81" name="مربع نص 80"/>
          <p:cNvSpPr txBox="1"/>
          <p:nvPr/>
        </p:nvSpPr>
        <p:spPr>
          <a:xfrm rot="5400000">
            <a:off x="21812627" y="12823696"/>
            <a:ext cx="25922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/>
              <a:t>A0-A18</a:t>
            </a:r>
            <a:endParaRPr lang="ar-IQ" sz="4000" dirty="0"/>
          </a:p>
        </p:txBody>
      </p:sp>
      <p:sp>
        <p:nvSpPr>
          <p:cNvPr id="82" name="مربع نص 81"/>
          <p:cNvSpPr txBox="1"/>
          <p:nvPr/>
        </p:nvSpPr>
        <p:spPr>
          <a:xfrm rot="5400000">
            <a:off x="21596603" y="16856144"/>
            <a:ext cx="2592287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/>
              <a:t>A0-A18</a:t>
            </a:r>
            <a:endParaRPr lang="ar-IQ" sz="4000" dirty="0"/>
          </a:p>
        </p:txBody>
      </p:sp>
      <p:sp>
        <p:nvSpPr>
          <p:cNvPr id="83" name="سهم إلى اليمين 82"/>
          <p:cNvSpPr/>
          <p:nvPr/>
        </p:nvSpPr>
        <p:spPr>
          <a:xfrm>
            <a:off x="864396" y="10729367"/>
            <a:ext cx="3456384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84" name="سهم إلى اليمين 83"/>
          <p:cNvSpPr/>
          <p:nvPr/>
        </p:nvSpPr>
        <p:spPr>
          <a:xfrm>
            <a:off x="10297444" y="8353103"/>
            <a:ext cx="3456384" cy="12241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85" name="مربع نص 84"/>
          <p:cNvSpPr txBox="1"/>
          <p:nvPr/>
        </p:nvSpPr>
        <p:spPr>
          <a:xfrm>
            <a:off x="0" y="7344991"/>
            <a:ext cx="367270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7200" dirty="0" smtClean="0"/>
              <a:t>A0 – A18</a:t>
            </a:r>
            <a:endParaRPr lang="ar-IQ" sz="7200" dirty="0"/>
          </a:p>
        </p:txBody>
      </p:sp>
      <p:sp>
        <p:nvSpPr>
          <p:cNvPr id="86" name="مربع نص 85"/>
          <p:cNvSpPr txBox="1"/>
          <p:nvPr/>
        </p:nvSpPr>
        <p:spPr>
          <a:xfrm>
            <a:off x="12097644" y="6696919"/>
            <a:ext cx="3672708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7200" dirty="0" smtClean="0"/>
              <a:t>D0 – D7</a:t>
            </a:r>
            <a:endParaRPr lang="ar-IQ" sz="7200" dirty="0"/>
          </a:p>
        </p:txBody>
      </p:sp>
      <p:cxnSp>
        <p:nvCxnSpPr>
          <p:cNvPr id="96" name="رابط كسهم مستقيم 95"/>
          <p:cNvCxnSpPr/>
          <p:nvPr/>
        </p:nvCxnSpPr>
        <p:spPr>
          <a:xfrm flipV="1">
            <a:off x="6841060" y="16057959"/>
            <a:ext cx="72008" cy="20162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مربع نص 96"/>
          <p:cNvSpPr txBox="1"/>
          <p:nvPr/>
        </p:nvSpPr>
        <p:spPr>
          <a:xfrm>
            <a:off x="5832948" y="18434223"/>
            <a:ext cx="2808312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9600" dirty="0" err="1" smtClean="0"/>
              <a:t>cs</a:t>
            </a:r>
            <a:endParaRPr lang="ar-IQ" sz="9600" dirty="0"/>
          </a:p>
        </p:txBody>
      </p:sp>
      <p:cxnSp>
        <p:nvCxnSpPr>
          <p:cNvPr id="101" name="رابط مستقيم 100"/>
          <p:cNvCxnSpPr/>
          <p:nvPr/>
        </p:nvCxnSpPr>
        <p:spPr>
          <a:xfrm>
            <a:off x="7345116" y="18794263"/>
            <a:ext cx="158417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3339" y="720256"/>
            <a:ext cx="41788072" cy="244828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10601254" y="3000375"/>
          <a:ext cx="31806157" cy="12853004"/>
        </p:xfrm>
        <a:graphic>
          <a:graphicData uri="http://schemas.openxmlformats.org/drawingml/2006/table">
            <a:tbl>
              <a:tblPr rtl="1" firstRow="1" bandRow="1">
                <a:tableStyleId>{BDBED569-4797-4DF1-A0F4-6AAB3CD982D8}</a:tableStyleId>
              </a:tblPr>
              <a:tblGrid>
                <a:gridCol w="1043481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  <a:gridCol w="1098667"/>
              </a:tblGrid>
              <a:tr h="1457268">
                <a:tc>
                  <a:txBody>
                    <a:bodyPr/>
                    <a:lstStyle/>
                    <a:p>
                      <a:pPr algn="l" rtl="0"/>
                      <a:r>
                        <a:rPr lang="en-US" sz="4000" dirty="0" smtClean="0">
                          <a:solidFill>
                            <a:schemeClr val="tx1"/>
                          </a:solidFill>
                        </a:rPr>
                        <a:t>A2</a:t>
                      </a:r>
                      <a:endParaRPr lang="ar-IQ" sz="4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A3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n-US" sz="4000" dirty="0" smtClean="0"/>
                        <a:t>A4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A5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A6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A7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A8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A9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A10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A11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A12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A13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A14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A15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A16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A17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A18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A19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A20</a:t>
                      </a:r>
                      <a:endParaRPr lang="ar-IQ" sz="40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A21</a:t>
                      </a:r>
                      <a:endParaRPr lang="ar-IQ" sz="40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A22</a:t>
                      </a:r>
                      <a:endParaRPr lang="ar-IQ" sz="40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A23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A24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A25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A26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A27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A28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A29</a:t>
                      </a:r>
                      <a:endParaRPr lang="ar-IQ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r>
                        <a:rPr lang="en-US" sz="4000" dirty="0" smtClean="0"/>
                        <a:t>A30</a:t>
                      </a:r>
                      <a:endParaRPr lang="ar-IQ" sz="4000" dirty="0"/>
                    </a:p>
                  </a:txBody>
                  <a:tcPr/>
                </a:tc>
              </a:tr>
              <a:tr h="2848934"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5400" dirty="0" smtClean="0"/>
                        <a:t>0</a:t>
                      </a:r>
                    </a:p>
                    <a:p>
                      <a:pPr algn="ctr" rtl="1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0</a:t>
                      </a:r>
                      <a:endParaRPr lang="ar-IQ" sz="54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0</a:t>
                      </a:r>
                      <a:endParaRPr lang="ar-IQ" sz="54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</a:tr>
              <a:tr h="2848934"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5400" dirty="0" smtClean="0"/>
                        <a:t>0</a:t>
                      </a:r>
                    </a:p>
                    <a:p>
                      <a:pPr algn="ctr" rtl="1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0</a:t>
                      </a:r>
                      <a:endParaRPr lang="ar-IQ" sz="54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</a:tr>
              <a:tr h="2848934"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5400" dirty="0" smtClean="0"/>
                        <a:t>0</a:t>
                      </a:r>
                    </a:p>
                    <a:p>
                      <a:pPr algn="ctr" rtl="1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0</a:t>
                      </a:r>
                      <a:endParaRPr lang="ar-IQ" sz="54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</a:tr>
              <a:tr h="2848934"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en-US" sz="5400" dirty="0" smtClean="0"/>
                        <a:t>0</a:t>
                      </a:r>
                    </a:p>
                    <a:p>
                      <a:pPr algn="ctr" rtl="1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0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5400" dirty="0" smtClean="0"/>
                        <a:t>1</a:t>
                      </a:r>
                    </a:p>
                    <a:p>
                      <a:pPr algn="l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5400" dirty="0" smtClean="0"/>
                        <a:t>1</a:t>
                      </a:r>
                    </a:p>
                    <a:p>
                      <a:pPr algn="l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US" sz="5400" dirty="0" smtClean="0"/>
                        <a:t>1</a:t>
                      </a:r>
                    </a:p>
                    <a:p>
                      <a:pPr algn="ctr" rtl="0"/>
                      <a:r>
                        <a:rPr lang="en-US" sz="5400" dirty="0" smtClean="0"/>
                        <a:t>1</a:t>
                      </a:r>
                      <a:endParaRPr lang="ar-IQ" sz="5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6" name="مربع نص 15"/>
          <p:cNvSpPr txBox="1"/>
          <p:nvPr/>
        </p:nvSpPr>
        <p:spPr>
          <a:xfrm>
            <a:off x="1171432" y="4386205"/>
            <a:ext cx="5857916" cy="1117228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/>
              <a:t>FFF00000</a:t>
            </a:r>
          </a:p>
          <a:p>
            <a:r>
              <a:rPr lang="en-US" sz="6000" dirty="0" smtClean="0"/>
              <a:t>FFF3FFFF</a:t>
            </a:r>
          </a:p>
          <a:p>
            <a:endParaRPr lang="en-US" sz="6000" dirty="0" smtClean="0"/>
          </a:p>
          <a:p>
            <a:endParaRPr lang="en-US" sz="6000" dirty="0" smtClean="0"/>
          </a:p>
          <a:p>
            <a:r>
              <a:rPr lang="en-US" sz="6000" dirty="0" smtClean="0"/>
              <a:t>FFF40000</a:t>
            </a:r>
          </a:p>
          <a:p>
            <a:r>
              <a:rPr lang="en-US" sz="6000" dirty="0" smtClean="0"/>
              <a:t>FFF7FFF</a:t>
            </a:r>
          </a:p>
          <a:p>
            <a:endParaRPr lang="en-US" sz="6000" dirty="0" smtClean="0"/>
          </a:p>
          <a:p>
            <a:r>
              <a:rPr lang="en-US" sz="6000" dirty="0" smtClean="0"/>
              <a:t>FFF80000</a:t>
            </a:r>
          </a:p>
          <a:p>
            <a:r>
              <a:rPr lang="en-US" sz="6000" dirty="0" smtClean="0"/>
              <a:t>FFFBFFFF</a:t>
            </a:r>
          </a:p>
          <a:p>
            <a:endParaRPr lang="en-US" sz="6000" dirty="0" smtClean="0"/>
          </a:p>
          <a:p>
            <a:r>
              <a:rPr lang="en-US" sz="6000" dirty="0" smtClean="0"/>
              <a:t>FFFC0000</a:t>
            </a:r>
          </a:p>
          <a:p>
            <a:r>
              <a:rPr lang="en-US" sz="6000" dirty="0" smtClean="0"/>
              <a:t>FFFFFFFF</a:t>
            </a:r>
            <a:endParaRPr lang="ar-IQ" sz="6000" dirty="0"/>
          </a:p>
        </p:txBody>
      </p:sp>
      <p:sp>
        <p:nvSpPr>
          <p:cNvPr id="17" name="سهم إلى اليمين 16"/>
          <p:cNvSpPr/>
          <p:nvPr/>
        </p:nvSpPr>
        <p:spPr>
          <a:xfrm>
            <a:off x="7743728" y="4957709"/>
            <a:ext cx="2000264" cy="92869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8" name="سهم إلى اليمين 17"/>
          <p:cNvSpPr/>
          <p:nvPr/>
        </p:nvSpPr>
        <p:spPr>
          <a:xfrm>
            <a:off x="7743728" y="8386733"/>
            <a:ext cx="2000264" cy="92869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9" name="سهم إلى اليمين 18"/>
          <p:cNvSpPr/>
          <p:nvPr/>
        </p:nvSpPr>
        <p:spPr>
          <a:xfrm>
            <a:off x="7815166" y="10958501"/>
            <a:ext cx="2000264" cy="928694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20" name="سهم إلى اليمين 19"/>
          <p:cNvSpPr/>
          <p:nvPr/>
        </p:nvSpPr>
        <p:spPr>
          <a:xfrm>
            <a:off x="7743728" y="13887459"/>
            <a:ext cx="2000264" cy="928694"/>
          </a:xfrm>
          <a:prstGeom prst="right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8" name="وسيلة شرح على شكل سحابة 7"/>
          <p:cNvSpPr/>
          <p:nvPr/>
        </p:nvSpPr>
        <p:spPr>
          <a:xfrm>
            <a:off x="1457184" y="599991"/>
            <a:ext cx="3857652" cy="2214578"/>
          </a:xfrm>
          <a:prstGeom prst="cloudCallou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en-US" sz="5400" dirty="0" smtClean="0"/>
              <a:t>ROM</a:t>
            </a:r>
            <a:endParaRPr lang="ar-IQ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مستطيل 283"/>
          <p:cNvSpPr/>
          <p:nvPr/>
        </p:nvSpPr>
        <p:spPr>
          <a:xfrm>
            <a:off x="30918864" y="945120"/>
            <a:ext cx="4388051" cy="367545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390906" tIns="195453" rIns="390906" bIns="195453"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85" name="مستطيل 284"/>
          <p:cNvSpPr/>
          <p:nvPr/>
        </p:nvSpPr>
        <p:spPr>
          <a:xfrm>
            <a:off x="31638954" y="1505190"/>
            <a:ext cx="4388051" cy="367545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390906" tIns="195453" rIns="390906" bIns="195453"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86" name="مستطيل 285"/>
          <p:cNvSpPr/>
          <p:nvPr/>
        </p:nvSpPr>
        <p:spPr>
          <a:xfrm>
            <a:off x="32359044" y="2065260"/>
            <a:ext cx="4388051" cy="367545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390906" tIns="195453" rIns="390906" bIns="195453"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87" name="مستطيل 286"/>
          <p:cNvSpPr/>
          <p:nvPr/>
        </p:nvSpPr>
        <p:spPr>
          <a:xfrm>
            <a:off x="33079134" y="2625330"/>
            <a:ext cx="4388051" cy="367545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390906" tIns="195453" rIns="390906" bIns="195453"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256x8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ROM</a:t>
            </a:r>
            <a:endParaRPr kumimoji="0" lang="ar-IQ" sz="6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88" name="مستطيل 287"/>
          <p:cNvSpPr/>
          <p:nvPr/>
        </p:nvSpPr>
        <p:spPr>
          <a:xfrm>
            <a:off x="30918864" y="7245908"/>
            <a:ext cx="4388051" cy="367545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390906" tIns="195453" rIns="390906" bIns="195453"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89" name="مستطيل 288"/>
          <p:cNvSpPr/>
          <p:nvPr/>
        </p:nvSpPr>
        <p:spPr>
          <a:xfrm>
            <a:off x="31638954" y="7805978"/>
            <a:ext cx="4388051" cy="367545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390906" tIns="195453" rIns="390906" bIns="195453"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90" name="مستطيل 289"/>
          <p:cNvSpPr/>
          <p:nvPr/>
        </p:nvSpPr>
        <p:spPr>
          <a:xfrm>
            <a:off x="32359044" y="8366048"/>
            <a:ext cx="4388051" cy="367545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390906" tIns="195453" rIns="390906" bIns="195453"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91" name="مستطيل 290"/>
          <p:cNvSpPr/>
          <p:nvPr/>
        </p:nvSpPr>
        <p:spPr>
          <a:xfrm>
            <a:off x="32961342" y="8886799"/>
            <a:ext cx="4388051" cy="367545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390906" tIns="195453" rIns="390906" bIns="195453"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256x8</a:t>
            </a:r>
            <a:endParaRPr kumimoji="0" lang="ar-IQ" sz="6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92" name="مستطيل 291"/>
          <p:cNvSpPr/>
          <p:nvPr/>
        </p:nvSpPr>
        <p:spPr>
          <a:xfrm>
            <a:off x="30918864" y="13284164"/>
            <a:ext cx="4388051" cy="367545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390906" tIns="195453" rIns="390906" bIns="195453"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93" name="مستطيل 292"/>
          <p:cNvSpPr/>
          <p:nvPr/>
        </p:nvSpPr>
        <p:spPr>
          <a:xfrm>
            <a:off x="31638954" y="13844234"/>
            <a:ext cx="4388051" cy="367545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390906" tIns="195453" rIns="390906" bIns="195453"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94" name="مستطيل 293"/>
          <p:cNvSpPr/>
          <p:nvPr/>
        </p:nvSpPr>
        <p:spPr>
          <a:xfrm>
            <a:off x="32359044" y="14404304"/>
            <a:ext cx="4388051" cy="367545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390906" tIns="195453" rIns="390906" bIns="195453"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95" name="مستطيل 294"/>
          <p:cNvSpPr/>
          <p:nvPr/>
        </p:nvSpPr>
        <p:spPr>
          <a:xfrm>
            <a:off x="33079134" y="14964374"/>
            <a:ext cx="4388051" cy="367545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390906" tIns="195453" rIns="390906" bIns="195453"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256x8</a:t>
            </a:r>
            <a:endParaRPr kumimoji="0" lang="ar-IQ" sz="6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96" name="مستطيل 295"/>
          <p:cNvSpPr/>
          <p:nvPr/>
        </p:nvSpPr>
        <p:spPr>
          <a:xfrm>
            <a:off x="30581327" y="19847483"/>
            <a:ext cx="4388046" cy="367545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390906" tIns="195453" rIns="390906" bIns="195453"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97" name="مستطيل 296"/>
          <p:cNvSpPr/>
          <p:nvPr/>
        </p:nvSpPr>
        <p:spPr>
          <a:xfrm>
            <a:off x="31301417" y="20407553"/>
            <a:ext cx="4388046" cy="367545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390906" tIns="195453" rIns="390906" bIns="195453"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98" name="مستطيل 297"/>
          <p:cNvSpPr/>
          <p:nvPr/>
        </p:nvSpPr>
        <p:spPr>
          <a:xfrm>
            <a:off x="32021507" y="20967623"/>
            <a:ext cx="4388046" cy="367545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390906" tIns="195453" rIns="390906" bIns="195453"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99" name="مستطيل 298"/>
          <p:cNvSpPr/>
          <p:nvPr/>
        </p:nvSpPr>
        <p:spPr>
          <a:xfrm>
            <a:off x="32675590" y="21527691"/>
            <a:ext cx="4388046" cy="3675459"/>
          </a:xfrm>
          <a:prstGeom prst="rect">
            <a:avLst/>
          </a:pr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lIns="390906" tIns="195453" rIns="390906" bIns="195453" rtlCol="1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256x8</a:t>
            </a:r>
            <a:endParaRPr kumimoji="0" lang="ar-IQ" sz="6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300" name="Rectangle 82"/>
          <p:cNvSpPr>
            <a:spLocks noChangeArrowheads="1"/>
          </p:cNvSpPr>
          <p:nvPr/>
        </p:nvSpPr>
        <p:spPr bwMode="auto">
          <a:xfrm>
            <a:off x="1671498" y="7029411"/>
            <a:ext cx="4088009" cy="5028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390906" tIns="195453" rIns="390906" bIns="195453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138-DEC</a:t>
            </a:r>
          </a:p>
        </p:txBody>
      </p:sp>
      <p:sp>
        <p:nvSpPr>
          <p:cNvPr id="304" name="Line 97"/>
          <p:cNvSpPr>
            <a:spLocks noChangeShapeType="1"/>
          </p:cNvSpPr>
          <p:nvPr/>
        </p:nvSpPr>
        <p:spPr bwMode="auto">
          <a:xfrm>
            <a:off x="3743200" y="15244781"/>
            <a:ext cx="0" cy="79343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lIns="390906" tIns="195453" rIns="390906" bIns="195453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6" name="Text Box 245"/>
          <p:cNvSpPr txBox="1">
            <a:spLocks noChangeArrowheads="1"/>
          </p:cNvSpPr>
          <p:nvPr/>
        </p:nvSpPr>
        <p:spPr bwMode="auto">
          <a:xfrm>
            <a:off x="4957646" y="7172287"/>
            <a:ext cx="4088009" cy="105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CS</a:t>
            </a:r>
            <a:r>
              <a:rPr lang="en-US" sz="3400" kern="0" dirty="0" smtClean="0">
                <a:solidFill>
                  <a:sysClr val="windowText" lastClr="000000"/>
                </a:solidFill>
              </a:rPr>
              <a:t>4</a:t>
            </a:r>
            <a:endParaRPr kumimoji="0" lang="en-US" sz="3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7" name="Text Box 246"/>
          <p:cNvSpPr txBox="1">
            <a:spLocks noChangeArrowheads="1"/>
          </p:cNvSpPr>
          <p:nvPr/>
        </p:nvSpPr>
        <p:spPr bwMode="auto">
          <a:xfrm>
            <a:off x="5600588" y="7886667"/>
            <a:ext cx="3397922" cy="105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</a:rPr>
              <a:t>              CS</a:t>
            </a:r>
            <a:r>
              <a:rPr lang="en-US" sz="3400" kern="0" dirty="0" smtClean="0">
                <a:solidFill>
                  <a:srgbClr val="A50021"/>
                </a:solidFill>
              </a:rPr>
              <a:t>5</a:t>
            </a:r>
            <a:endParaRPr kumimoji="0" lang="en-US" sz="3400" b="0" i="0" u="none" strike="noStrike" kern="0" cap="none" spc="0" normalizeH="0" baseline="0" noProof="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</a:endParaRPr>
          </a:p>
        </p:txBody>
      </p:sp>
      <p:sp>
        <p:nvSpPr>
          <p:cNvPr id="308" name="AutoShape 190"/>
          <p:cNvSpPr>
            <a:spLocks noChangeArrowheads="1"/>
          </p:cNvSpPr>
          <p:nvPr/>
        </p:nvSpPr>
        <p:spPr bwMode="auto">
          <a:xfrm rot="10800000">
            <a:off x="15744784" y="11101377"/>
            <a:ext cx="5783225" cy="1586865"/>
          </a:xfrm>
          <a:prstGeom prst="moon">
            <a:avLst>
              <a:gd name="adj" fmla="val 50000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390906" tIns="195453" rIns="390906" bIns="195453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9" name="AutoShape 191"/>
          <p:cNvSpPr>
            <a:spLocks noChangeArrowheads="1"/>
          </p:cNvSpPr>
          <p:nvPr/>
        </p:nvSpPr>
        <p:spPr bwMode="auto">
          <a:xfrm rot="10800000">
            <a:off x="16244850" y="4743395"/>
            <a:ext cx="5783220" cy="1586865"/>
          </a:xfrm>
          <a:prstGeom prst="moon">
            <a:avLst>
              <a:gd name="adj" fmla="val 50000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390906" tIns="195453" rIns="390906" bIns="195453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0" name="AutoShape 190"/>
          <p:cNvSpPr>
            <a:spLocks noChangeArrowheads="1"/>
          </p:cNvSpPr>
          <p:nvPr/>
        </p:nvSpPr>
        <p:spPr bwMode="auto">
          <a:xfrm rot="10800000">
            <a:off x="14958966" y="17102169"/>
            <a:ext cx="5783220" cy="1586865"/>
          </a:xfrm>
          <a:prstGeom prst="moon">
            <a:avLst>
              <a:gd name="adj" fmla="val 50000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390906" tIns="195453" rIns="390906" bIns="195453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1" name="AutoShape 190"/>
          <p:cNvSpPr>
            <a:spLocks noChangeArrowheads="1"/>
          </p:cNvSpPr>
          <p:nvPr/>
        </p:nvSpPr>
        <p:spPr bwMode="auto">
          <a:xfrm rot="10800000">
            <a:off x="16816354" y="23174398"/>
            <a:ext cx="5497472" cy="2028751"/>
          </a:xfrm>
          <a:prstGeom prst="moon">
            <a:avLst>
              <a:gd name="adj" fmla="val 50000"/>
            </a:avLst>
          </a:prstGeom>
          <a:solidFill>
            <a:srgbClr val="BBE0E3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390906" tIns="195453" rIns="390906" bIns="195453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ar-IQ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2" name="مربع نص 43"/>
          <p:cNvSpPr txBox="1">
            <a:spLocks noChangeArrowheads="1"/>
          </p:cNvSpPr>
          <p:nvPr/>
        </p:nvSpPr>
        <p:spPr bwMode="auto">
          <a:xfrm>
            <a:off x="30378797" y="3150395"/>
            <a:ext cx="4050506" cy="105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CE</a:t>
            </a:r>
            <a:endParaRPr kumimoji="0" lang="ar-IQ" sz="43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13" name="رابط مستقيم 312"/>
          <p:cNvCxnSpPr/>
          <p:nvPr/>
        </p:nvCxnSpPr>
        <p:spPr>
          <a:xfrm>
            <a:off x="33416681" y="2625328"/>
            <a:ext cx="675084" cy="262535"/>
          </a:xfrm>
          <a:prstGeom prst="line">
            <a:avLst/>
          </a:prstGeom>
          <a:noFill/>
          <a:ln w="9525" cap="flat" cmpd="sng" algn="ctr">
            <a:solidFill>
              <a:srgbClr val="BBE0E3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14" name="رابط مستقيم 313"/>
          <p:cNvCxnSpPr/>
          <p:nvPr/>
        </p:nvCxnSpPr>
        <p:spPr>
          <a:xfrm>
            <a:off x="33389970" y="3386073"/>
            <a:ext cx="675084" cy="5836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15" name="مربع نص 55"/>
          <p:cNvSpPr txBox="1">
            <a:spLocks noChangeArrowheads="1"/>
          </p:cNvSpPr>
          <p:nvPr/>
        </p:nvSpPr>
        <p:spPr bwMode="auto">
          <a:xfrm>
            <a:off x="33079137" y="5250658"/>
            <a:ext cx="3712966" cy="105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OE</a:t>
            </a:r>
            <a:endParaRPr kumimoji="0" lang="ar-IQ" sz="43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16" name="رابط مستقيم 315"/>
          <p:cNvCxnSpPr/>
          <p:nvPr/>
        </p:nvCxnSpPr>
        <p:spPr>
          <a:xfrm>
            <a:off x="33416681" y="5513193"/>
            <a:ext cx="675084" cy="5832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17" name="رابط كسهم مستقيم 316"/>
          <p:cNvCxnSpPr>
            <a:endCxn id="315" idx="1"/>
          </p:cNvCxnSpPr>
          <p:nvPr/>
        </p:nvCxnSpPr>
        <p:spPr>
          <a:xfrm>
            <a:off x="32404053" y="5775723"/>
            <a:ext cx="675084" cy="3157"/>
          </a:xfrm>
          <a:prstGeom prst="straightConnector1">
            <a:avLst/>
          </a:prstGeom>
          <a:noFill/>
          <a:ln w="9525" cap="flat" cmpd="sng" algn="ctr">
            <a:solidFill>
              <a:srgbClr val="BBE0E3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319" name="مربع نص 67"/>
          <p:cNvSpPr txBox="1">
            <a:spLocks noChangeArrowheads="1"/>
          </p:cNvSpPr>
          <p:nvPr/>
        </p:nvSpPr>
        <p:spPr bwMode="auto">
          <a:xfrm>
            <a:off x="29703715" y="8926117"/>
            <a:ext cx="5063135" cy="105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CE</a:t>
            </a:r>
            <a:endParaRPr kumimoji="0" lang="ar-IQ" sz="43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0" name="مربع نص 68"/>
          <p:cNvSpPr txBox="1">
            <a:spLocks noChangeArrowheads="1"/>
          </p:cNvSpPr>
          <p:nvPr/>
        </p:nvSpPr>
        <p:spPr bwMode="auto">
          <a:xfrm>
            <a:off x="25460352" y="11387129"/>
            <a:ext cx="8776097" cy="105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OE</a:t>
            </a:r>
            <a:endParaRPr kumimoji="0" lang="ar-IQ" sz="43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21" name="رابط مستقيم 320"/>
          <p:cNvCxnSpPr/>
          <p:nvPr/>
        </p:nvCxnSpPr>
        <p:spPr>
          <a:xfrm>
            <a:off x="33754221" y="9188652"/>
            <a:ext cx="675084" cy="5832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22" name="رابط مستقيم 321"/>
          <p:cNvCxnSpPr/>
          <p:nvPr/>
        </p:nvCxnSpPr>
        <p:spPr>
          <a:xfrm>
            <a:off x="33247094" y="11601443"/>
            <a:ext cx="675084" cy="5836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24" name="مربع نص 83"/>
          <p:cNvSpPr txBox="1">
            <a:spLocks noChangeArrowheads="1"/>
          </p:cNvSpPr>
          <p:nvPr/>
        </p:nvSpPr>
        <p:spPr bwMode="auto">
          <a:xfrm>
            <a:off x="27678460" y="15226905"/>
            <a:ext cx="7088388" cy="105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CE</a:t>
            </a:r>
            <a:endParaRPr kumimoji="0" lang="ar-IQ" sz="43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5" name="مربع نص 84"/>
          <p:cNvSpPr txBox="1">
            <a:spLocks noChangeArrowheads="1"/>
          </p:cNvSpPr>
          <p:nvPr/>
        </p:nvSpPr>
        <p:spPr bwMode="auto">
          <a:xfrm>
            <a:off x="33079134" y="17327167"/>
            <a:ext cx="5400675" cy="105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OE</a:t>
            </a:r>
            <a:endParaRPr kumimoji="0" lang="ar-IQ" sz="43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26" name="رابط مستقيم 325"/>
          <p:cNvCxnSpPr/>
          <p:nvPr/>
        </p:nvCxnSpPr>
        <p:spPr>
          <a:xfrm>
            <a:off x="33747160" y="15459095"/>
            <a:ext cx="675084" cy="5836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27" name="رابط مستقيم 326"/>
          <p:cNvCxnSpPr/>
          <p:nvPr/>
        </p:nvCxnSpPr>
        <p:spPr>
          <a:xfrm>
            <a:off x="33318532" y="17530797"/>
            <a:ext cx="675084" cy="5836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29" name="مربع نص 97"/>
          <p:cNvSpPr txBox="1">
            <a:spLocks noChangeArrowheads="1"/>
          </p:cNvSpPr>
          <p:nvPr/>
        </p:nvSpPr>
        <p:spPr bwMode="auto">
          <a:xfrm>
            <a:off x="26665838" y="21527692"/>
            <a:ext cx="7425928" cy="105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CE</a:t>
            </a:r>
            <a:endParaRPr kumimoji="0" lang="ar-IQ" sz="43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32" name="رابط مستقيم 331"/>
          <p:cNvCxnSpPr/>
          <p:nvPr/>
        </p:nvCxnSpPr>
        <p:spPr>
          <a:xfrm>
            <a:off x="33079137" y="21790227"/>
            <a:ext cx="675084" cy="5832"/>
          </a:xfrm>
          <a:prstGeom prst="line">
            <a:avLst/>
          </a:prstGeom>
          <a:noFill/>
          <a:ln w="25400" cap="flat" cmpd="sng" algn="ctr">
            <a:solidFill>
              <a:srgbClr val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40" name="رابط مستقيم 339"/>
          <p:cNvCxnSpPr/>
          <p:nvPr/>
        </p:nvCxnSpPr>
        <p:spPr>
          <a:xfrm rot="10800000">
            <a:off x="13315892" y="17459359"/>
            <a:ext cx="3868336" cy="5836"/>
          </a:xfrm>
          <a:prstGeom prst="line">
            <a:avLst/>
          </a:prstGeom>
          <a:noFill/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41" name="رابط مستقيم 340"/>
          <p:cNvCxnSpPr/>
          <p:nvPr/>
        </p:nvCxnSpPr>
        <p:spPr>
          <a:xfrm rot="10800000">
            <a:off x="14601776" y="23531589"/>
            <a:ext cx="3736238" cy="5762"/>
          </a:xfrm>
          <a:prstGeom prst="line">
            <a:avLst/>
          </a:prstGeom>
          <a:noFill/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42" name="مربع نص 128"/>
          <p:cNvSpPr txBox="1">
            <a:spLocks noChangeArrowheads="1"/>
          </p:cNvSpPr>
          <p:nvPr/>
        </p:nvSpPr>
        <p:spPr bwMode="auto">
          <a:xfrm>
            <a:off x="7763475" y="4463062"/>
            <a:ext cx="8776097" cy="1318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BE</a:t>
            </a:r>
            <a:r>
              <a:rPr kumimoji="0" lang="en-US" sz="5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0</a:t>
            </a:r>
            <a:endParaRPr kumimoji="0" lang="ar-IQ" sz="51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43" name="رابط مستقيم 342"/>
          <p:cNvCxnSpPr/>
          <p:nvPr/>
        </p:nvCxnSpPr>
        <p:spPr>
          <a:xfrm>
            <a:off x="14851859" y="4725591"/>
            <a:ext cx="1012629" cy="5836"/>
          </a:xfrm>
          <a:prstGeom prst="line">
            <a:avLst/>
          </a:prstGeom>
          <a:noFill/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44" name="مربع نص 131"/>
          <p:cNvSpPr txBox="1">
            <a:spLocks noChangeArrowheads="1"/>
          </p:cNvSpPr>
          <p:nvPr/>
        </p:nvSpPr>
        <p:spPr bwMode="auto">
          <a:xfrm>
            <a:off x="7600852" y="5672089"/>
            <a:ext cx="8101013" cy="1318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MRD</a:t>
            </a:r>
            <a:endParaRPr kumimoji="0" lang="ar-IQ" sz="6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45" name="رابط مستقيم 344"/>
          <p:cNvCxnSpPr/>
          <p:nvPr/>
        </p:nvCxnSpPr>
        <p:spPr>
          <a:xfrm>
            <a:off x="13673082" y="6029279"/>
            <a:ext cx="1687713" cy="5832"/>
          </a:xfrm>
          <a:prstGeom prst="line">
            <a:avLst/>
          </a:prstGeom>
          <a:noFill/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46" name="مربع نص 134"/>
          <p:cNvSpPr txBox="1">
            <a:spLocks noChangeArrowheads="1"/>
          </p:cNvSpPr>
          <p:nvPr/>
        </p:nvSpPr>
        <p:spPr bwMode="auto">
          <a:xfrm>
            <a:off x="7743728" y="11029939"/>
            <a:ext cx="7088388" cy="1318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BE</a:t>
            </a:r>
            <a:r>
              <a:rPr kumimoji="0" lang="en-US" sz="5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</a:t>
            </a:r>
            <a:endParaRPr kumimoji="0" lang="ar-IQ" sz="51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7" name="مستطيل 136"/>
          <p:cNvSpPr>
            <a:spLocks noChangeArrowheads="1"/>
          </p:cNvSpPr>
          <p:nvPr/>
        </p:nvSpPr>
        <p:spPr bwMode="auto">
          <a:xfrm>
            <a:off x="10958438" y="17959425"/>
            <a:ext cx="2543132" cy="1318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90906" tIns="195453" rIns="390906" bIns="19545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MRD</a:t>
            </a:r>
            <a:endParaRPr kumimoji="0" lang="ar-IQ" sz="6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48" name="مستطيل 137"/>
          <p:cNvSpPr>
            <a:spLocks noChangeArrowheads="1"/>
          </p:cNvSpPr>
          <p:nvPr/>
        </p:nvSpPr>
        <p:spPr bwMode="auto">
          <a:xfrm>
            <a:off x="11244190" y="11815757"/>
            <a:ext cx="3375422" cy="1318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MRD</a:t>
            </a:r>
            <a:endParaRPr kumimoji="0" lang="ar-IQ" sz="6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350" name="رابط مستقيم 349"/>
          <p:cNvCxnSpPr/>
          <p:nvPr/>
        </p:nvCxnSpPr>
        <p:spPr>
          <a:xfrm>
            <a:off x="12815826" y="12101509"/>
            <a:ext cx="1350169" cy="5836"/>
          </a:xfrm>
          <a:prstGeom prst="line">
            <a:avLst/>
          </a:prstGeom>
          <a:noFill/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352" name="رابط مستقيم 351"/>
          <p:cNvCxnSpPr/>
          <p:nvPr/>
        </p:nvCxnSpPr>
        <p:spPr>
          <a:xfrm>
            <a:off x="11387066" y="18173739"/>
            <a:ext cx="1687713" cy="5832"/>
          </a:xfrm>
          <a:prstGeom prst="line">
            <a:avLst/>
          </a:prstGeom>
          <a:noFill/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53" name="مربع نص 150"/>
          <p:cNvSpPr txBox="1">
            <a:spLocks noChangeArrowheads="1"/>
          </p:cNvSpPr>
          <p:nvPr/>
        </p:nvSpPr>
        <p:spPr bwMode="auto">
          <a:xfrm>
            <a:off x="9243926" y="16673541"/>
            <a:ext cx="4388051" cy="1318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BE</a:t>
            </a:r>
            <a:r>
              <a:rPr kumimoji="0" lang="en-US" sz="5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</a:t>
            </a:r>
            <a:endParaRPr kumimoji="0" lang="ar-IQ" sz="51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55" name="مربع نص 153"/>
          <p:cNvSpPr txBox="1">
            <a:spLocks noChangeArrowheads="1"/>
          </p:cNvSpPr>
          <p:nvPr/>
        </p:nvSpPr>
        <p:spPr bwMode="auto">
          <a:xfrm>
            <a:off x="10601248" y="22674333"/>
            <a:ext cx="4388051" cy="1318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BE</a:t>
            </a:r>
            <a:r>
              <a:rPr kumimoji="0" lang="en-US" sz="5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3</a:t>
            </a:r>
            <a:endParaRPr kumimoji="0" lang="ar-IQ" sz="51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56" name="رابط مستقيم 355"/>
          <p:cNvCxnSpPr/>
          <p:nvPr/>
        </p:nvCxnSpPr>
        <p:spPr>
          <a:xfrm flipV="1">
            <a:off x="13673082" y="22888647"/>
            <a:ext cx="856242" cy="794"/>
          </a:xfrm>
          <a:prstGeom prst="line">
            <a:avLst/>
          </a:prstGeom>
          <a:noFill/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57" name="مستطيل 157"/>
          <p:cNvSpPr>
            <a:spLocks noChangeArrowheads="1"/>
          </p:cNvSpPr>
          <p:nvPr/>
        </p:nvSpPr>
        <p:spPr bwMode="auto">
          <a:xfrm>
            <a:off x="12887264" y="23885097"/>
            <a:ext cx="2543132" cy="1318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390906" tIns="195453" rIns="390906" bIns="19545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MRD</a:t>
            </a:r>
            <a:endParaRPr kumimoji="0" lang="ar-IQ" sz="60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cxnSp>
        <p:nvCxnSpPr>
          <p:cNvPr id="358" name="رابط مستقيم 357"/>
          <p:cNvCxnSpPr/>
          <p:nvPr/>
        </p:nvCxnSpPr>
        <p:spPr>
          <a:xfrm rot="10800000">
            <a:off x="13601644" y="24103093"/>
            <a:ext cx="1350169" cy="5832"/>
          </a:xfrm>
          <a:prstGeom prst="line">
            <a:avLst/>
          </a:prstGeom>
          <a:noFill/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359" name="مربع نص 164"/>
          <p:cNvSpPr txBox="1">
            <a:spLocks noChangeArrowheads="1"/>
          </p:cNvSpPr>
          <p:nvPr/>
        </p:nvSpPr>
        <p:spPr bwMode="auto">
          <a:xfrm>
            <a:off x="7100786" y="8672485"/>
            <a:ext cx="4725591" cy="105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   CS</a:t>
            </a:r>
            <a:r>
              <a:rPr lang="en-US" sz="3400" kern="0" dirty="0" smtClean="0">
                <a:solidFill>
                  <a:sysClr val="windowText" lastClr="000000"/>
                </a:solidFill>
              </a:rPr>
              <a:t>6</a:t>
            </a:r>
            <a:endParaRPr kumimoji="0" lang="ar-IQ" sz="3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0" name="مربع نص 165"/>
          <p:cNvSpPr txBox="1">
            <a:spLocks noChangeArrowheads="1"/>
          </p:cNvSpPr>
          <p:nvPr/>
        </p:nvSpPr>
        <p:spPr bwMode="auto">
          <a:xfrm>
            <a:off x="4529018" y="9458303"/>
            <a:ext cx="4725591" cy="1056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3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CS</a:t>
            </a:r>
            <a:r>
              <a:rPr lang="en-US" sz="3400" kern="0" dirty="0" smtClean="0">
                <a:solidFill>
                  <a:sysClr val="windowText" lastClr="000000"/>
                </a:solidFill>
              </a:rPr>
              <a:t>7</a:t>
            </a:r>
            <a:endParaRPr kumimoji="0" lang="ar-IQ" sz="3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61" name="رابط كسهم مستقيم 360"/>
          <p:cNvCxnSpPr/>
          <p:nvPr/>
        </p:nvCxnSpPr>
        <p:spPr>
          <a:xfrm>
            <a:off x="5743464" y="7600915"/>
            <a:ext cx="1687709" cy="5832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362" name="رابط كسهم مستقيم 361"/>
          <p:cNvCxnSpPr/>
          <p:nvPr/>
        </p:nvCxnSpPr>
        <p:spPr>
          <a:xfrm>
            <a:off x="5814902" y="9101113"/>
            <a:ext cx="1687709" cy="5832"/>
          </a:xfrm>
          <a:prstGeom prst="straightConnector1">
            <a:avLst/>
          </a:prstGeom>
          <a:noFill/>
          <a:ln w="38100" cap="flat" cmpd="sng" algn="ctr">
            <a:solidFill>
              <a:srgbClr val="000000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363" name="رابط كسهم مستقيم 362"/>
          <p:cNvCxnSpPr/>
          <p:nvPr/>
        </p:nvCxnSpPr>
        <p:spPr>
          <a:xfrm>
            <a:off x="5814902" y="9886931"/>
            <a:ext cx="1687709" cy="5836"/>
          </a:xfrm>
          <a:prstGeom prst="straightConnector1">
            <a:avLst/>
          </a:prstGeom>
          <a:noFill/>
          <a:ln w="25400" cap="flat" cmpd="sng" algn="ctr">
            <a:solidFill>
              <a:srgbClr val="333399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64" name="رابط كسهم مستقيم 363"/>
          <p:cNvCxnSpPr/>
          <p:nvPr/>
        </p:nvCxnSpPr>
        <p:spPr>
          <a:xfrm rot="10800000" flipH="1">
            <a:off x="5814902" y="8386733"/>
            <a:ext cx="1687709" cy="3156"/>
          </a:xfrm>
          <a:prstGeom prst="straightConnector1">
            <a:avLst/>
          </a:prstGeom>
          <a:noFill/>
          <a:ln w="38100" cap="flat" cmpd="sng" algn="ctr">
            <a:solidFill>
              <a:srgbClr val="2D2D8A"/>
            </a:solidFill>
            <a:prstDash val="solid"/>
            <a:tailEnd type="arrow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</p:cxnSp>
      <p:cxnSp>
        <p:nvCxnSpPr>
          <p:cNvPr id="366" name="رابط مستقيم 365"/>
          <p:cNvCxnSpPr/>
          <p:nvPr/>
        </p:nvCxnSpPr>
        <p:spPr>
          <a:xfrm rot="5400000">
            <a:off x="17469139" y="13282848"/>
            <a:ext cx="23817340" cy="23267"/>
          </a:xfrm>
          <a:prstGeom prst="line">
            <a:avLst/>
          </a:prstGeom>
          <a:noFill/>
          <a:ln w="9525" cap="flat" cmpd="sng" algn="ctr">
            <a:solidFill>
              <a:srgbClr val="C00000"/>
            </a:solidFill>
            <a:prstDash val="solid"/>
          </a:ln>
          <a:effectLst/>
        </p:spPr>
      </p:cxnSp>
      <p:cxnSp>
        <p:nvCxnSpPr>
          <p:cNvPr id="367" name="رابط كسهم مستقيم 366"/>
          <p:cNvCxnSpPr/>
          <p:nvPr/>
        </p:nvCxnSpPr>
        <p:spPr>
          <a:xfrm>
            <a:off x="29389442" y="9461461"/>
            <a:ext cx="4286280" cy="68280"/>
          </a:xfrm>
          <a:prstGeom prst="straightConnector1">
            <a:avLst/>
          </a:prstGeom>
          <a:noFill/>
          <a:ln w="9525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cxnSp>
        <p:nvCxnSpPr>
          <p:cNvPr id="368" name="رابط كسهم مستقيم 367"/>
          <p:cNvCxnSpPr/>
          <p:nvPr/>
        </p:nvCxnSpPr>
        <p:spPr>
          <a:xfrm>
            <a:off x="29366173" y="15489440"/>
            <a:ext cx="4050506" cy="5832"/>
          </a:xfrm>
          <a:prstGeom prst="straightConnector1">
            <a:avLst/>
          </a:prstGeom>
          <a:noFill/>
          <a:ln w="9525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cxnSp>
        <p:nvCxnSpPr>
          <p:cNvPr id="369" name="رابط كسهم مستقيم 368"/>
          <p:cNvCxnSpPr/>
          <p:nvPr/>
        </p:nvCxnSpPr>
        <p:spPr>
          <a:xfrm>
            <a:off x="29366175" y="21790227"/>
            <a:ext cx="3375422" cy="5832"/>
          </a:xfrm>
          <a:prstGeom prst="straightConnector1">
            <a:avLst/>
          </a:prstGeom>
          <a:noFill/>
          <a:ln w="9525" cap="flat" cmpd="sng" algn="ctr">
            <a:solidFill>
              <a:srgbClr val="C00000"/>
            </a:solidFill>
            <a:prstDash val="solid"/>
            <a:tailEnd type="arrow"/>
          </a:ln>
          <a:effectLst/>
        </p:spPr>
      </p:cxnSp>
      <p:sp>
        <p:nvSpPr>
          <p:cNvPr id="372" name="مربع نص 219"/>
          <p:cNvSpPr txBox="1">
            <a:spLocks noChangeArrowheads="1"/>
          </p:cNvSpPr>
          <p:nvPr/>
        </p:nvSpPr>
        <p:spPr bwMode="auto">
          <a:xfrm>
            <a:off x="3028820" y="15959161"/>
            <a:ext cx="4388051" cy="1179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90906" tIns="195453" rIns="390906" bIns="195453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5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23</a:t>
            </a:r>
            <a:r>
              <a:rPr kumimoji="0" lang="en-US" sz="5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-A</a:t>
            </a:r>
            <a:r>
              <a:rPr kumimoji="0" lang="en-US" sz="3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31</a:t>
            </a:r>
            <a:endParaRPr kumimoji="0" lang="ar-IQ" sz="3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74" name="رابط مستقيم 373"/>
          <p:cNvCxnSpPr/>
          <p:nvPr/>
        </p:nvCxnSpPr>
        <p:spPr>
          <a:xfrm rot="5400000">
            <a:off x="-3284577" y="14040923"/>
            <a:ext cx="6569154" cy="15007"/>
          </a:xfrm>
          <a:prstGeom prst="line">
            <a:avLst/>
          </a:prstGeom>
          <a:noFill/>
          <a:ln w="9525" cap="flat" cmpd="sng" algn="ctr">
            <a:solidFill>
              <a:srgbClr val="BBE0E3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98" name="مربع نص 97"/>
          <p:cNvSpPr txBox="1"/>
          <p:nvPr/>
        </p:nvSpPr>
        <p:spPr>
          <a:xfrm>
            <a:off x="31389706" y="23888779"/>
            <a:ext cx="2286016" cy="707886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000" dirty="0" smtClean="0"/>
              <a:t>OE</a:t>
            </a:r>
            <a:endParaRPr lang="ar-IQ" sz="4000" dirty="0"/>
          </a:p>
        </p:txBody>
      </p:sp>
      <p:cxnSp>
        <p:nvCxnSpPr>
          <p:cNvPr id="100" name="رابط مستقيم 99"/>
          <p:cNvCxnSpPr/>
          <p:nvPr/>
        </p:nvCxnSpPr>
        <p:spPr>
          <a:xfrm>
            <a:off x="33175656" y="23888779"/>
            <a:ext cx="500066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" name="مربع نص 101"/>
          <p:cNvSpPr txBox="1"/>
          <p:nvPr/>
        </p:nvSpPr>
        <p:spPr>
          <a:xfrm>
            <a:off x="-1178727" y="7029411"/>
            <a:ext cx="2357454" cy="286232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/>
              <a:t>A</a:t>
            </a:r>
            <a:r>
              <a:rPr lang="en-US" sz="4800" dirty="0" smtClean="0"/>
              <a:t>20</a:t>
            </a:r>
          </a:p>
          <a:p>
            <a:r>
              <a:rPr lang="en-US" sz="6000" dirty="0" smtClean="0"/>
              <a:t>A</a:t>
            </a:r>
            <a:r>
              <a:rPr lang="en-US" sz="4800" dirty="0" smtClean="0"/>
              <a:t>21</a:t>
            </a:r>
          </a:p>
          <a:p>
            <a:r>
              <a:rPr lang="en-US" sz="6000" dirty="0" smtClean="0"/>
              <a:t>A</a:t>
            </a:r>
            <a:r>
              <a:rPr lang="en-US" sz="4800" dirty="0" smtClean="0"/>
              <a:t>22</a:t>
            </a:r>
            <a:endParaRPr lang="ar-IQ" sz="4800" dirty="0"/>
          </a:p>
        </p:txBody>
      </p:sp>
      <p:cxnSp>
        <p:nvCxnSpPr>
          <p:cNvPr id="104" name="رابط كسهم مستقيم 103"/>
          <p:cNvCxnSpPr/>
          <p:nvPr/>
        </p:nvCxnSpPr>
        <p:spPr>
          <a:xfrm>
            <a:off x="1171432" y="767235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رابط كسهم مستقيم 106"/>
          <p:cNvCxnSpPr/>
          <p:nvPr/>
        </p:nvCxnSpPr>
        <p:spPr>
          <a:xfrm>
            <a:off x="1171432" y="8529609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رابط كسهم مستقيم 107"/>
          <p:cNvCxnSpPr/>
          <p:nvPr/>
        </p:nvCxnSpPr>
        <p:spPr>
          <a:xfrm>
            <a:off x="1171432" y="9386865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رابط كسهم مستقيم 114"/>
          <p:cNvCxnSpPr/>
          <p:nvPr/>
        </p:nvCxnSpPr>
        <p:spPr>
          <a:xfrm>
            <a:off x="29460880" y="3528949"/>
            <a:ext cx="38576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6" name="مربع نص 115"/>
          <p:cNvSpPr txBox="1"/>
          <p:nvPr/>
        </p:nvSpPr>
        <p:spPr>
          <a:xfrm>
            <a:off x="28532186" y="742867"/>
            <a:ext cx="1500198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/>
              <a:t>CS</a:t>
            </a:r>
            <a:r>
              <a:rPr lang="en-US" sz="4000" dirty="0" smtClean="0"/>
              <a:t>4</a:t>
            </a:r>
            <a:endParaRPr lang="ar-IQ" sz="4000" dirty="0"/>
          </a:p>
        </p:txBody>
      </p:sp>
      <p:cxnSp>
        <p:nvCxnSpPr>
          <p:cNvPr id="118" name="رابط مستقيم 117"/>
          <p:cNvCxnSpPr/>
          <p:nvPr/>
        </p:nvCxnSpPr>
        <p:spPr>
          <a:xfrm rot="16200000" flipH="1">
            <a:off x="16730673" y="14116016"/>
            <a:ext cx="22102829" cy="71438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رابط كسهم مستقيم 122"/>
          <p:cNvCxnSpPr/>
          <p:nvPr/>
        </p:nvCxnSpPr>
        <p:spPr>
          <a:xfrm>
            <a:off x="27746368" y="4386205"/>
            <a:ext cx="4643470" cy="1588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رابط كسهم مستقيم 124"/>
          <p:cNvCxnSpPr>
            <a:endCxn id="290" idx="1"/>
          </p:cNvCxnSpPr>
          <p:nvPr/>
        </p:nvCxnSpPr>
        <p:spPr>
          <a:xfrm>
            <a:off x="27746368" y="10172683"/>
            <a:ext cx="4612676" cy="31095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رابط كسهم مستقيم 126"/>
          <p:cNvCxnSpPr/>
          <p:nvPr/>
        </p:nvCxnSpPr>
        <p:spPr>
          <a:xfrm>
            <a:off x="27746368" y="16887855"/>
            <a:ext cx="4612676" cy="31095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رابط كسهم مستقيم 128"/>
          <p:cNvCxnSpPr/>
          <p:nvPr/>
        </p:nvCxnSpPr>
        <p:spPr>
          <a:xfrm>
            <a:off x="27889244" y="23317275"/>
            <a:ext cx="4214842" cy="1588"/>
          </a:xfrm>
          <a:prstGeom prst="straightConnector1">
            <a:avLst/>
          </a:prstGeom>
          <a:ln>
            <a:tailEnd type="arrow"/>
          </a:ln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رابط مستقيم 142"/>
          <p:cNvCxnSpPr/>
          <p:nvPr/>
        </p:nvCxnSpPr>
        <p:spPr>
          <a:xfrm rot="5400000">
            <a:off x="14923247" y="12422980"/>
            <a:ext cx="215028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رابط كسهم مستقيم 146"/>
          <p:cNvCxnSpPr/>
          <p:nvPr/>
        </p:nvCxnSpPr>
        <p:spPr>
          <a:xfrm>
            <a:off x="25674666" y="4886271"/>
            <a:ext cx="600079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رابط كسهم مستقيم 148"/>
          <p:cNvCxnSpPr/>
          <p:nvPr/>
        </p:nvCxnSpPr>
        <p:spPr>
          <a:xfrm>
            <a:off x="25531790" y="11387129"/>
            <a:ext cx="614366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رابط كسهم مستقيم 150"/>
          <p:cNvCxnSpPr/>
          <p:nvPr/>
        </p:nvCxnSpPr>
        <p:spPr>
          <a:xfrm>
            <a:off x="25531790" y="17245045"/>
            <a:ext cx="607223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4" name="رابط كسهم مستقيم 153"/>
          <p:cNvCxnSpPr/>
          <p:nvPr/>
        </p:nvCxnSpPr>
        <p:spPr>
          <a:xfrm>
            <a:off x="25603228" y="22674333"/>
            <a:ext cx="571504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5" name="مربع نص 154"/>
          <p:cNvSpPr txBox="1"/>
          <p:nvPr/>
        </p:nvSpPr>
        <p:spPr>
          <a:xfrm>
            <a:off x="27031988" y="2385941"/>
            <a:ext cx="2643206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6000" dirty="0" smtClean="0"/>
              <a:t>CS</a:t>
            </a:r>
            <a:r>
              <a:rPr lang="en-US" sz="4800" dirty="0" smtClean="0"/>
              <a:t>5</a:t>
            </a:r>
            <a:endParaRPr lang="ar-IQ" sz="6000" dirty="0"/>
          </a:p>
        </p:txBody>
      </p:sp>
      <p:sp>
        <p:nvSpPr>
          <p:cNvPr id="156" name="مربع نص 155"/>
          <p:cNvSpPr txBox="1"/>
          <p:nvPr/>
        </p:nvSpPr>
        <p:spPr>
          <a:xfrm>
            <a:off x="23602964" y="885743"/>
            <a:ext cx="242889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/>
              <a:t>CS</a:t>
            </a:r>
            <a:r>
              <a:rPr lang="en-US" sz="4800" dirty="0" smtClean="0"/>
              <a:t>6</a:t>
            </a:r>
            <a:endParaRPr lang="ar-IQ" sz="6000" dirty="0"/>
          </a:p>
        </p:txBody>
      </p:sp>
      <p:cxnSp>
        <p:nvCxnSpPr>
          <p:cNvPr id="158" name="رابط مستقيم 157"/>
          <p:cNvCxnSpPr/>
          <p:nvPr/>
        </p:nvCxnSpPr>
        <p:spPr>
          <a:xfrm rot="5400000">
            <a:off x="12958702" y="13030203"/>
            <a:ext cx="21574276" cy="1588"/>
          </a:xfrm>
          <a:prstGeom prst="lin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رابط كسهم مستقيم 159"/>
          <p:cNvCxnSpPr/>
          <p:nvPr/>
        </p:nvCxnSpPr>
        <p:spPr>
          <a:xfrm>
            <a:off x="23745840" y="2171627"/>
            <a:ext cx="7215238" cy="1588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رابط كسهم مستقيم 161"/>
          <p:cNvCxnSpPr/>
          <p:nvPr/>
        </p:nvCxnSpPr>
        <p:spPr>
          <a:xfrm>
            <a:off x="23817278" y="7815229"/>
            <a:ext cx="7143800" cy="1588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رابط كسهم مستقيم 167"/>
          <p:cNvCxnSpPr/>
          <p:nvPr/>
        </p:nvCxnSpPr>
        <p:spPr>
          <a:xfrm>
            <a:off x="23817278" y="14030335"/>
            <a:ext cx="7143800" cy="1588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رابط كسهم مستقيم 169"/>
          <p:cNvCxnSpPr/>
          <p:nvPr/>
        </p:nvCxnSpPr>
        <p:spPr>
          <a:xfrm>
            <a:off x="23745840" y="20459755"/>
            <a:ext cx="6786610" cy="1588"/>
          </a:xfrm>
          <a:prstGeom prst="straightConnector1">
            <a:avLst/>
          </a:prstGeom>
          <a:ln>
            <a:tailEnd type="arrow"/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مربع نص 172"/>
          <p:cNvSpPr txBox="1"/>
          <p:nvPr/>
        </p:nvSpPr>
        <p:spPr>
          <a:xfrm>
            <a:off x="20816882" y="1528685"/>
            <a:ext cx="2786082" cy="1015663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6000" dirty="0" smtClean="0"/>
              <a:t>CS</a:t>
            </a:r>
            <a:r>
              <a:rPr lang="en-US" sz="4800" dirty="0" smtClean="0"/>
              <a:t>7</a:t>
            </a:r>
            <a:endParaRPr lang="ar-IQ" sz="6000" dirty="0"/>
          </a:p>
        </p:txBody>
      </p:sp>
      <p:cxnSp>
        <p:nvCxnSpPr>
          <p:cNvPr id="182" name="رابط بشكل مرفق 181"/>
          <p:cNvCxnSpPr>
            <a:stCxn id="311" idx="1"/>
          </p:cNvCxnSpPr>
          <p:nvPr/>
        </p:nvCxnSpPr>
        <p:spPr>
          <a:xfrm flipV="1">
            <a:off x="22313826" y="24174531"/>
            <a:ext cx="10576078" cy="1424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2" name="رابط كسهم مستقيم 191"/>
          <p:cNvCxnSpPr>
            <a:stCxn id="310" idx="1"/>
          </p:cNvCxnSpPr>
          <p:nvPr/>
        </p:nvCxnSpPr>
        <p:spPr>
          <a:xfrm flipV="1">
            <a:off x="20742186" y="17887987"/>
            <a:ext cx="12504908" cy="761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4" name="رابط كسهم مستقيم 193"/>
          <p:cNvCxnSpPr/>
          <p:nvPr/>
        </p:nvCxnSpPr>
        <p:spPr>
          <a:xfrm flipV="1">
            <a:off x="21531262" y="11815757"/>
            <a:ext cx="11787270" cy="714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6" name="رابط كسهم مستقيم 195"/>
          <p:cNvCxnSpPr/>
          <p:nvPr/>
        </p:nvCxnSpPr>
        <p:spPr>
          <a:xfrm>
            <a:off x="22031328" y="5600651"/>
            <a:ext cx="113586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1" name="رابط مستقيم 200"/>
          <p:cNvCxnSpPr/>
          <p:nvPr/>
        </p:nvCxnSpPr>
        <p:spPr>
          <a:xfrm>
            <a:off x="16244850" y="5172023"/>
            <a:ext cx="207170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" name="رابط مستقيم 204"/>
          <p:cNvCxnSpPr/>
          <p:nvPr/>
        </p:nvCxnSpPr>
        <p:spPr>
          <a:xfrm>
            <a:off x="15816222" y="6029279"/>
            <a:ext cx="242889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رابط مستقيم 206"/>
          <p:cNvCxnSpPr/>
          <p:nvPr/>
        </p:nvCxnSpPr>
        <p:spPr>
          <a:xfrm>
            <a:off x="14601776" y="11601443"/>
            <a:ext cx="35004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8" name="رابط مستقيم 207"/>
          <p:cNvCxnSpPr/>
          <p:nvPr/>
        </p:nvCxnSpPr>
        <p:spPr>
          <a:xfrm>
            <a:off x="14458900" y="12315823"/>
            <a:ext cx="350046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رابط مستقيم 208"/>
          <p:cNvCxnSpPr/>
          <p:nvPr/>
        </p:nvCxnSpPr>
        <p:spPr>
          <a:xfrm>
            <a:off x="13387330" y="11315691"/>
            <a:ext cx="1012629" cy="5836"/>
          </a:xfrm>
          <a:prstGeom prst="line">
            <a:avLst/>
          </a:prstGeom>
          <a:noFill/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13" name="رابط مستقيم 212"/>
          <p:cNvCxnSpPr/>
          <p:nvPr/>
        </p:nvCxnSpPr>
        <p:spPr>
          <a:xfrm rot="10800000">
            <a:off x="13244454" y="18316615"/>
            <a:ext cx="3868336" cy="5836"/>
          </a:xfrm>
          <a:prstGeom prst="line">
            <a:avLst/>
          </a:prstGeom>
          <a:noFill/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19" name="رابط مستقيم 218"/>
          <p:cNvCxnSpPr/>
          <p:nvPr/>
        </p:nvCxnSpPr>
        <p:spPr>
          <a:xfrm rot="10800000">
            <a:off x="15244718" y="24531721"/>
            <a:ext cx="3736238" cy="5762"/>
          </a:xfrm>
          <a:prstGeom prst="line">
            <a:avLst/>
          </a:prstGeom>
          <a:noFill/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/>
        </p:spPr>
      </p:cxnSp>
      <p:cxnSp>
        <p:nvCxnSpPr>
          <p:cNvPr id="223" name="رابط مستقيم 222"/>
          <p:cNvCxnSpPr/>
          <p:nvPr/>
        </p:nvCxnSpPr>
        <p:spPr>
          <a:xfrm>
            <a:off x="12244322" y="16959293"/>
            <a:ext cx="1012629" cy="5836"/>
          </a:xfrm>
          <a:prstGeom prst="line">
            <a:avLst/>
          </a:prstGeom>
          <a:noFill/>
          <a:ln w="9525" cap="flat" cmpd="sng" algn="ctr">
            <a:solidFill>
              <a:srgbClr val="000000">
                <a:shade val="95000"/>
                <a:satMod val="105000"/>
              </a:srgbClr>
            </a:solidFill>
            <a:prstDash val="solid"/>
          </a:ln>
          <a:effectLst/>
        </p:spPr>
      </p:cxnSp>
      <p:sp>
        <p:nvSpPr>
          <p:cNvPr id="229" name="مخطط انسيابي: مهلة 228"/>
          <p:cNvSpPr/>
          <p:nvPr/>
        </p:nvSpPr>
        <p:spPr>
          <a:xfrm rot="16200000">
            <a:off x="3421729" y="13208798"/>
            <a:ext cx="1857388" cy="2071702"/>
          </a:xfrm>
          <a:prstGeom prst="flowChartDela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cxnSp>
        <p:nvCxnSpPr>
          <p:cNvPr id="233" name="رابط بشكل مرفق 232"/>
          <p:cNvCxnSpPr/>
          <p:nvPr/>
        </p:nvCxnSpPr>
        <p:spPr>
          <a:xfrm>
            <a:off x="7815166" y="957181"/>
            <a:ext cx="25154848" cy="1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8" name="رابط مستقيم 237"/>
          <p:cNvCxnSpPr/>
          <p:nvPr/>
        </p:nvCxnSpPr>
        <p:spPr>
          <a:xfrm rot="5400000" flipH="1" flipV="1">
            <a:off x="23424369" y="1921594"/>
            <a:ext cx="642942" cy="1588"/>
          </a:xfrm>
          <a:prstGeom prst="line">
            <a:avLst/>
          </a:prstGeom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سهم إلى اليمين 113"/>
          <p:cNvSpPr/>
          <p:nvPr/>
        </p:nvSpPr>
        <p:spPr>
          <a:xfrm>
            <a:off x="37461936" y="4029015"/>
            <a:ext cx="3786214" cy="1214446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17" name="سهم إلى اليمين 116"/>
          <p:cNvSpPr/>
          <p:nvPr/>
        </p:nvSpPr>
        <p:spPr>
          <a:xfrm>
            <a:off x="37319060" y="9886931"/>
            <a:ext cx="3786214" cy="1214446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19" name="سهم إلى اليمين 118"/>
          <p:cNvSpPr/>
          <p:nvPr/>
        </p:nvSpPr>
        <p:spPr>
          <a:xfrm>
            <a:off x="37533374" y="15816285"/>
            <a:ext cx="3786214" cy="1214446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0" name="سهم إلى اليمين 119"/>
          <p:cNvSpPr/>
          <p:nvPr/>
        </p:nvSpPr>
        <p:spPr>
          <a:xfrm>
            <a:off x="37033308" y="22460019"/>
            <a:ext cx="3786214" cy="1214446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1" name="مربع نص 120"/>
          <p:cNvSpPr txBox="1"/>
          <p:nvPr/>
        </p:nvSpPr>
        <p:spPr>
          <a:xfrm>
            <a:off x="37819126" y="2600255"/>
            <a:ext cx="350046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400" dirty="0" smtClean="0"/>
              <a:t>D</a:t>
            </a:r>
            <a:r>
              <a:rPr lang="en-US" sz="4800" dirty="0" smtClean="0"/>
              <a:t>0</a:t>
            </a:r>
            <a:r>
              <a:rPr lang="en-US" sz="5400" dirty="0" smtClean="0"/>
              <a:t>-D</a:t>
            </a:r>
            <a:r>
              <a:rPr lang="en-US" sz="4800" dirty="0" smtClean="0"/>
              <a:t>7</a:t>
            </a:r>
            <a:endParaRPr lang="ar-IQ" sz="4800" dirty="0"/>
          </a:p>
        </p:txBody>
      </p:sp>
      <p:sp>
        <p:nvSpPr>
          <p:cNvPr id="122" name="مربع نص 121"/>
          <p:cNvSpPr txBox="1"/>
          <p:nvPr/>
        </p:nvSpPr>
        <p:spPr>
          <a:xfrm>
            <a:off x="38247754" y="8315295"/>
            <a:ext cx="350046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400" dirty="0" smtClean="0"/>
              <a:t>D</a:t>
            </a:r>
            <a:r>
              <a:rPr lang="en-US" sz="4800" dirty="0" smtClean="0"/>
              <a:t>8</a:t>
            </a:r>
            <a:r>
              <a:rPr lang="en-US" sz="5400" dirty="0" smtClean="0"/>
              <a:t>-D</a:t>
            </a:r>
            <a:r>
              <a:rPr lang="en-US" sz="4800" dirty="0" smtClean="0"/>
              <a:t>15</a:t>
            </a:r>
            <a:endParaRPr lang="ar-IQ" sz="4800" dirty="0"/>
          </a:p>
        </p:txBody>
      </p:sp>
      <p:sp>
        <p:nvSpPr>
          <p:cNvPr id="124" name="مربع نص 123"/>
          <p:cNvSpPr txBox="1"/>
          <p:nvPr/>
        </p:nvSpPr>
        <p:spPr>
          <a:xfrm>
            <a:off x="38390630" y="14458963"/>
            <a:ext cx="350046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400" dirty="0" smtClean="0"/>
              <a:t>D</a:t>
            </a:r>
            <a:r>
              <a:rPr lang="en-US" sz="4800" dirty="0" smtClean="0"/>
              <a:t>16</a:t>
            </a:r>
            <a:r>
              <a:rPr lang="en-US" sz="5400" dirty="0" smtClean="0"/>
              <a:t>-D</a:t>
            </a:r>
            <a:r>
              <a:rPr lang="en-US" sz="4800" dirty="0" smtClean="0"/>
              <a:t>23</a:t>
            </a:r>
            <a:endParaRPr lang="ar-IQ" sz="4800" dirty="0"/>
          </a:p>
        </p:txBody>
      </p:sp>
      <p:sp>
        <p:nvSpPr>
          <p:cNvPr id="126" name="مربع نص 125"/>
          <p:cNvSpPr txBox="1"/>
          <p:nvPr/>
        </p:nvSpPr>
        <p:spPr>
          <a:xfrm>
            <a:off x="38033440" y="20816945"/>
            <a:ext cx="3500462" cy="92333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5400" dirty="0" smtClean="0"/>
              <a:t>D</a:t>
            </a:r>
            <a:r>
              <a:rPr lang="en-US" sz="4800" dirty="0" smtClean="0"/>
              <a:t>24</a:t>
            </a:r>
            <a:r>
              <a:rPr lang="en-US" sz="5400" dirty="0" smtClean="0"/>
              <a:t>-D</a:t>
            </a:r>
            <a:r>
              <a:rPr lang="en-US" sz="4800" dirty="0" smtClean="0"/>
              <a:t>31</a:t>
            </a:r>
            <a:endParaRPr lang="ar-IQ" sz="4800" dirty="0"/>
          </a:p>
        </p:txBody>
      </p:sp>
      <p:cxnSp>
        <p:nvCxnSpPr>
          <p:cNvPr id="133" name="رابط مستقيم 132"/>
          <p:cNvCxnSpPr/>
          <p:nvPr/>
        </p:nvCxnSpPr>
        <p:spPr>
          <a:xfrm rot="5400000">
            <a:off x="4600456" y="15673409"/>
            <a:ext cx="71438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1" name="شكل 140"/>
          <p:cNvCxnSpPr>
            <a:endCxn id="285" idx="0"/>
          </p:cNvCxnSpPr>
          <p:nvPr/>
        </p:nvCxnSpPr>
        <p:spPr>
          <a:xfrm>
            <a:off x="32961342" y="885743"/>
            <a:ext cx="871638" cy="619447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رابط بشكل مرفق 143"/>
          <p:cNvCxnSpPr>
            <a:stCxn id="285" idx="0"/>
            <a:endCxn id="286" idx="0"/>
          </p:cNvCxnSpPr>
          <p:nvPr/>
        </p:nvCxnSpPr>
        <p:spPr>
          <a:xfrm rot="16200000" flipH="1">
            <a:off x="33912990" y="1425180"/>
            <a:ext cx="560070" cy="720090"/>
          </a:xfrm>
          <a:prstGeom prst="bentConnector3">
            <a:avLst>
              <a:gd name="adj1" fmla="val -4081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شكل 145"/>
          <p:cNvCxnSpPr>
            <a:endCxn id="287" idx="0"/>
          </p:cNvCxnSpPr>
          <p:nvPr/>
        </p:nvCxnSpPr>
        <p:spPr>
          <a:xfrm rot="16200000" flipH="1">
            <a:off x="34354747" y="1706916"/>
            <a:ext cx="1168083" cy="66874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رابط بشكل مرفق 151"/>
          <p:cNvCxnSpPr/>
          <p:nvPr/>
        </p:nvCxnSpPr>
        <p:spPr>
          <a:xfrm rot="5400000">
            <a:off x="-1078071" y="11564930"/>
            <a:ext cx="21073416" cy="794"/>
          </a:xfrm>
          <a:prstGeom prst="bentConnector3">
            <a:avLst>
              <a:gd name="adj1" fmla="val 50000"/>
            </a:avLst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1" name="رابط بشكل مرفق 160"/>
          <p:cNvCxnSpPr>
            <a:endCxn id="288" idx="0"/>
          </p:cNvCxnSpPr>
          <p:nvPr/>
        </p:nvCxnSpPr>
        <p:spPr>
          <a:xfrm>
            <a:off x="9458240" y="6886535"/>
            <a:ext cx="23654650" cy="35937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6" name="رابط بشكل مرفق 165"/>
          <p:cNvCxnSpPr>
            <a:endCxn id="289" idx="0"/>
          </p:cNvCxnSpPr>
          <p:nvPr/>
        </p:nvCxnSpPr>
        <p:spPr>
          <a:xfrm rot="16200000" flipH="1">
            <a:off x="32973159" y="6946156"/>
            <a:ext cx="990881" cy="72876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رابط بشكل مرفق 168"/>
          <p:cNvCxnSpPr>
            <a:endCxn id="290" idx="0"/>
          </p:cNvCxnSpPr>
          <p:nvPr/>
        </p:nvCxnSpPr>
        <p:spPr>
          <a:xfrm rot="16200000" flipH="1">
            <a:off x="33731830" y="7544807"/>
            <a:ext cx="979447" cy="66303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رابط بشكل مرفق 171"/>
          <p:cNvCxnSpPr>
            <a:endCxn id="291" idx="0"/>
          </p:cNvCxnSpPr>
          <p:nvPr/>
        </p:nvCxnSpPr>
        <p:spPr>
          <a:xfrm rot="16200000" flipH="1">
            <a:off x="34379826" y="8111257"/>
            <a:ext cx="928694" cy="62239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رابط بشكل مرفق 174"/>
          <p:cNvCxnSpPr>
            <a:endCxn id="292" idx="0"/>
          </p:cNvCxnSpPr>
          <p:nvPr/>
        </p:nvCxnSpPr>
        <p:spPr>
          <a:xfrm>
            <a:off x="9458240" y="13173079"/>
            <a:ext cx="23654650" cy="111085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8" name="رابط بشكل مرفق 177"/>
          <p:cNvCxnSpPr>
            <a:endCxn id="293" idx="0"/>
          </p:cNvCxnSpPr>
          <p:nvPr/>
        </p:nvCxnSpPr>
        <p:spPr>
          <a:xfrm rot="16200000" flipH="1">
            <a:off x="32954427" y="12965680"/>
            <a:ext cx="956907" cy="800200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شكل 179"/>
          <p:cNvCxnSpPr>
            <a:endCxn id="294" idx="0"/>
          </p:cNvCxnSpPr>
          <p:nvPr/>
        </p:nvCxnSpPr>
        <p:spPr>
          <a:xfrm>
            <a:off x="33890036" y="13744583"/>
            <a:ext cx="663034" cy="659721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5" name="رابط بشكل مرفق 184"/>
          <p:cNvCxnSpPr/>
          <p:nvPr/>
        </p:nvCxnSpPr>
        <p:spPr>
          <a:xfrm rot="16200000" flipH="1">
            <a:off x="34532978" y="14101773"/>
            <a:ext cx="928694" cy="78581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رابط بشكل مرفق 188"/>
          <p:cNvCxnSpPr>
            <a:endCxn id="297" idx="0"/>
          </p:cNvCxnSpPr>
          <p:nvPr/>
        </p:nvCxnSpPr>
        <p:spPr>
          <a:xfrm rot="16200000" flipH="1">
            <a:off x="32575831" y="19487944"/>
            <a:ext cx="1162244" cy="67697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رابط بشكل مرفق 190"/>
          <p:cNvCxnSpPr>
            <a:endCxn id="298" idx="0"/>
          </p:cNvCxnSpPr>
          <p:nvPr/>
        </p:nvCxnSpPr>
        <p:spPr>
          <a:xfrm rot="16200000" flipH="1">
            <a:off x="33298783" y="20050876"/>
            <a:ext cx="1079372" cy="754122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رابط بشكل مرفق 194"/>
          <p:cNvCxnSpPr>
            <a:endCxn id="299" idx="0"/>
          </p:cNvCxnSpPr>
          <p:nvPr/>
        </p:nvCxnSpPr>
        <p:spPr>
          <a:xfrm rot="16200000" flipH="1">
            <a:off x="34060170" y="20718248"/>
            <a:ext cx="996498" cy="62238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7" name="مربع نص 196"/>
          <p:cNvSpPr txBox="1"/>
          <p:nvPr/>
        </p:nvSpPr>
        <p:spPr>
          <a:xfrm>
            <a:off x="3671762" y="11315691"/>
            <a:ext cx="3929090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 rtl="0"/>
            <a:r>
              <a:rPr lang="en-US" sz="4800" dirty="0" smtClean="0"/>
              <a:t>G</a:t>
            </a:r>
            <a:r>
              <a:rPr lang="en-US" sz="4000" dirty="0" smtClean="0"/>
              <a:t>3</a:t>
            </a:r>
            <a:endParaRPr lang="ar-IQ" sz="4800" dirty="0"/>
          </a:p>
        </p:txBody>
      </p:sp>
      <p:sp>
        <p:nvSpPr>
          <p:cNvPr id="198" name="مربع نص 197"/>
          <p:cNvSpPr txBox="1"/>
          <p:nvPr/>
        </p:nvSpPr>
        <p:spPr>
          <a:xfrm>
            <a:off x="-3107553" y="10458435"/>
            <a:ext cx="6215106" cy="1569660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/>
              <a:t>G</a:t>
            </a:r>
            <a:r>
              <a:rPr lang="en-US" sz="4000" dirty="0" smtClean="0"/>
              <a:t>1</a:t>
            </a:r>
            <a:r>
              <a:rPr lang="en-US" sz="4800" dirty="0" smtClean="0"/>
              <a:t>’</a:t>
            </a:r>
          </a:p>
          <a:p>
            <a:r>
              <a:rPr lang="en-US" sz="4800" dirty="0" smtClean="0"/>
              <a:t>G</a:t>
            </a:r>
            <a:r>
              <a:rPr lang="en-US" sz="4400" dirty="0" smtClean="0"/>
              <a:t>2</a:t>
            </a:r>
            <a:r>
              <a:rPr lang="en-US" sz="4800" dirty="0" smtClean="0"/>
              <a:t>’</a:t>
            </a:r>
            <a:endParaRPr lang="ar-IQ" sz="4800" dirty="0"/>
          </a:p>
        </p:txBody>
      </p:sp>
      <p:cxnSp>
        <p:nvCxnSpPr>
          <p:cNvPr id="203" name="رابط بشكل مرفق 202"/>
          <p:cNvCxnSpPr/>
          <p:nvPr/>
        </p:nvCxnSpPr>
        <p:spPr>
          <a:xfrm>
            <a:off x="1028556" y="10744187"/>
            <a:ext cx="128588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6" name="رابط بشكل مرفق 205"/>
          <p:cNvCxnSpPr/>
          <p:nvPr/>
        </p:nvCxnSpPr>
        <p:spPr>
          <a:xfrm rot="5400000">
            <a:off x="-3472832" y="15459095"/>
            <a:ext cx="9430610" cy="794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2" name="رابط كسهم مستقيم 211"/>
          <p:cNvCxnSpPr/>
          <p:nvPr/>
        </p:nvCxnSpPr>
        <p:spPr>
          <a:xfrm>
            <a:off x="1242870" y="11601443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4" name="مربع نص 213"/>
          <p:cNvSpPr txBox="1"/>
          <p:nvPr/>
        </p:nvSpPr>
        <p:spPr>
          <a:xfrm>
            <a:off x="-1750231" y="20245441"/>
            <a:ext cx="3500462" cy="83099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800" dirty="0" smtClean="0"/>
              <a:t>0</a:t>
            </a:r>
            <a:endParaRPr lang="ar-IQ" sz="4800" dirty="0"/>
          </a:p>
        </p:txBody>
      </p:sp>
      <p:cxnSp>
        <p:nvCxnSpPr>
          <p:cNvPr id="216" name="رابط كسهم مستقيم 215"/>
          <p:cNvCxnSpPr>
            <a:stCxn id="229" idx="3"/>
          </p:cNvCxnSpPr>
          <p:nvPr/>
        </p:nvCxnSpPr>
        <p:spPr>
          <a:xfrm rot="5400000" flipH="1" flipV="1">
            <a:off x="3689621" y="12619435"/>
            <a:ext cx="1357322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مستطيل 144"/>
          <p:cNvSpPr/>
          <p:nvPr/>
        </p:nvSpPr>
        <p:spPr>
          <a:xfrm>
            <a:off x="16030536" y="0"/>
            <a:ext cx="18678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dirty="0" smtClean="0">
                <a:solidFill>
                  <a:prstClr val="black"/>
                </a:solidFill>
              </a:rPr>
              <a:t>A2-A19</a:t>
            </a:r>
            <a:endParaRPr lang="ar-IQ" sz="4400" dirty="0"/>
          </a:p>
        </p:txBody>
      </p:sp>
      <p:sp>
        <p:nvSpPr>
          <p:cNvPr id="153" name="مربع نص 152"/>
          <p:cNvSpPr txBox="1"/>
          <p:nvPr/>
        </p:nvSpPr>
        <p:spPr>
          <a:xfrm>
            <a:off x="14101710" y="671429"/>
            <a:ext cx="3571900" cy="64633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3600" dirty="0" smtClean="0"/>
              <a:t>/</a:t>
            </a:r>
            <a:endParaRPr lang="ar-IQ" sz="3600" dirty="0"/>
          </a:p>
        </p:txBody>
      </p:sp>
      <p:cxnSp>
        <p:nvCxnSpPr>
          <p:cNvPr id="176" name="رابط بشكل مرفق 175"/>
          <p:cNvCxnSpPr/>
          <p:nvPr/>
        </p:nvCxnSpPr>
        <p:spPr>
          <a:xfrm>
            <a:off x="9458240" y="19388185"/>
            <a:ext cx="23431664" cy="1588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3" name="مربع نص 192"/>
          <p:cNvSpPr txBox="1"/>
          <p:nvPr/>
        </p:nvSpPr>
        <p:spPr>
          <a:xfrm>
            <a:off x="7172224" y="6600783"/>
            <a:ext cx="435771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dirty="0" smtClean="0"/>
              <a:t>/</a:t>
            </a:r>
            <a:endParaRPr lang="ar-IQ" sz="4400" dirty="0"/>
          </a:p>
        </p:txBody>
      </p:sp>
      <p:sp>
        <p:nvSpPr>
          <p:cNvPr id="199" name="مربع نص 198"/>
          <p:cNvSpPr txBox="1"/>
          <p:nvPr/>
        </p:nvSpPr>
        <p:spPr>
          <a:xfrm>
            <a:off x="7029348" y="12815889"/>
            <a:ext cx="435771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dirty="0" smtClean="0"/>
              <a:t>/</a:t>
            </a:r>
            <a:endParaRPr lang="ar-IQ" sz="4400" dirty="0"/>
          </a:p>
        </p:txBody>
      </p:sp>
      <p:sp>
        <p:nvSpPr>
          <p:cNvPr id="200" name="مربع نص 199"/>
          <p:cNvSpPr txBox="1"/>
          <p:nvPr/>
        </p:nvSpPr>
        <p:spPr>
          <a:xfrm>
            <a:off x="6243530" y="18888119"/>
            <a:ext cx="4357718" cy="769441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en-US" sz="4400" dirty="0" smtClean="0"/>
              <a:t>/</a:t>
            </a:r>
            <a:endParaRPr lang="ar-IQ" sz="4400" dirty="0"/>
          </a:p>
        </p:txBody>
      </p:sp>
      <p:sp>
        <p:nvSpPr>
          <p:cNvPr id="202" name="مستطيل 201"/>
          <p:cNvSpPr/>
          <p:nvPr/>
        </p:nvSpPr>
        <p:spPr>
          <a:xfrm>
            <a:off x="10244058" y="5957841"/>
            <a:ext cx="18678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dirty="0" smtClean="0">
                <a:solidFill>
                  <a:prstClr val="black"/>
                </a:solidFill>
              </a:rPr>
              <a:t>A2-A19</a:t>
            </a:r>
            <a:endParaRPr lang="ar-IQ" sz="4400" dirty="0">
              <a:solidFill>
                <a:prstClr val="black"/>
              </a:solidFill>
            </a:endParaRPr>
          </a:p>
        </p:txBody>
      </p:sp>
      <p:sp>
        <p:nvSpPr>
          <p:cNvPr id="204" name="مستطيل 203"/>
          <p:cNvSpPr/>
          <p:nvPr/>
        </p:nvSpPr>
        <p:spPr>
          <a:xfrm>
            <a:off x="10029744" y="12101509"/>
            <a:ext cx="18678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dirty="0" smtClean="0">
                <a:solidFill>
                  <a:prstClr val="black"/>
                </a:solidFill>
              </a:rPr>
              <a:t>A2-A19</a:t>
            </a:r>
            <a:endParaRPr lang="ar-IQ" sz="4400" dirty="0">
              <a:solidFill>
                <a:prstClr val="black"/>
              </a:solidFill>
            </a:endParaRPr>
          </a:p>
        </p:txBody>
      </p:sp>
      <p:sp>
        <p:nvSpPr>
          <p:cNvPr id="211" name="مستطيل 210"/>
          <p:cNvSpPr/>
          <p:nvPr/>
        </p:nvSpPr>
        <p:spPr>
          <a:xfrm>
            <a:off x="9458240" y="18459491"/>
            <a:ext cx="186781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400" dirty="0" smtClean="0">
                <a:solidFill>
                  <a:prstClr val="black"/>
                </a:solidFill>
              </a:rPr>
              <a:t>A2-A19</a:t>
            </a:r>
            <a:endParaRPr lang="ar-IQ" sz="44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1235</TotalTime>
  <Words>609</Words>
  <Application>Microsoft Office PowerPoint</Application>
  <PresentationFormat>مخصص</PresentationFormat>
  <Paragraphs>555</Paragraphs>
  <Slides>9</Slides>
  <Notes>1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سمة Office</vt:lpstr>
      <vt:lpstr>الشريحة 1</vt:lpstr>
      <vt:lpstr>الشريحة 2</vt:lpstr>
      <vt:lpstr>الشريحة 3</vt:lpstr>
      <vt:lpstr>الشريحة 4</vt:lpstr>
      <vt:lpstr>الشريحة 5</vt:lpstr>
      <vt:lpstr>الشريحة 6</vt:lpstr>
      <vt:lpstr>الشريحة 7</vt:lpstr>
      <vt:lpstr>الشريحة 8</vt:lpstr>
      <vt:lpstr>الشريحة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mujtaba</dc:creator>
  <cp:lastModifiedBy>hp</cp:lastModifiedBy>
  <cp:revision>88</cp:revision>
  <dcterms:created xsi:type="dcterms:W3CDTF">2014-11-14T11:41:26Z</dcterms:created>
  <dcterms:modified xsi:type="dcterms:W3CDTF">2019-05-19T13:07:53Z</dcterms:modified>
</cp:coreProperties>
</file>